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E2846FA-F65A-4520-93BC-22E4FBFE0782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A83BB60-9155-472A-838A-8D4A6E494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2846FA-F65A-4520-93BC-22E4FBFE0782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83BB60-9155-472A-838A-8D4A6E494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CE2846FA-F65A-4520-93BC-22E4FBFE0782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A83BB60-9155-472A-838A-8D4A6E494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2846FA-F65A-4520-93BC-22E4FBFE0782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83BB60-9155-472A-838A-8D4A6E494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E2846FA-F65A-4520-93BC-22E4FBFE0782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A83BB60-9155-472A-838A-8D4A6E494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2846FA-F65A-4520-93BC-22E4FBFE0782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83BB60-9155-472A-838A-8D4A6E494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2846FA-F65A-4520-93BC-22E4FBFE0782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83BB60-9155-472A-838A-8D4A6E494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2846FA-F65A-4520-93BC-22E4FBFE0782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83BB60-9155-472A-838A-8D4A6E494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E2846FA-F65A-4520-93BC-22E4FBFE0782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83BB60-9155-472A-838A-8D4A6E494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2846FA-F65A-4520-93BC-22E4FBFE0782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83BB60-9155-472A-838A-8D4A6E494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2846FA-F65A-4520-93BC-22E4FBFE0782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83BB60-9155-472A-838A-8D4A6E4943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CE2846FA-F65A-4520-93BC-22E4FBFE0782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A83BB60-9155-472A-838A-8D4A6E494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MERN- Full Stack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Glen, Matt, Raj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more features to users board and providing even more information.</a:t>
            </a:r>
          </a:p>
          <a:p>
            <a:r>
              <a:rPr lang="en-US" dirty="0" smtClean="0"/>
              <a:t>Tracking users points fairly.</a:t>
            </a:r>
          </a:p>
          <a:p>
            <a:r>
              <a:rPr lang="en-US" dirty="0" smtClean="0"/>
              <a:t>Implementing a feature to send email when the users points or logs activity is changed.</a:t>
            </a:r>
          </a:p>
          <a:p>
            <a:r>
              <a:rPr lang="en-US" dirty="0" smtClean="0"/>
              <a:t>Adding more security to the app.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 Discord </a:t>
            </a:r>
            <a:r>
              <a:rPr lang="en-US" dirty="0" err="1" smtClean="0"/>
              <a:t>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Community Contribution Tracking System</a:t>
            </a:r>
          </a:p>
          <a:p>
            <a:r>
              <a:rPr lang="en-US" dirty="0" smtClean="0"/>
              <a:t>Overview- Tracking and fostering community engagement.</a:t>
            </a:r>
          </a:p>
          <a:p>
            <a:r>
              <a:rPr lang="en-US" dirty="0" smtClean="0"/>
              <a:t>Goals- Construct a </a:t>
            </a:r>
            <a:r>
              <a:rPr lang="en-US" dirty="0" err="1" smtClean="0"/>
              <a:t>bot</a:t>
            </a:r>
            <a:r>
              <a:rPr lang="en-US" dirty="0" smtClean="0"/>
              <a:t> capable of monitoring interactions.</a:t>
            </a:r>
          </a:p>
          <a:p>
            <a:r>
              <a:rPr lang="en-US" dirty="0" smtClean="0"/>
              <a:t>Tech-Stack- </a:t>
            </a:r>
            <a:r>
              <a:rPr lang="en-US" dirty="0" err="1" smtClean="0"/>
              <a:t>Mongodb</a:t>
            </a:r>
            <a:r>
              <a:rPr lang="en-US" dirty="0" smtClean="0"/>
              <a:t>(database), Express, Node and React.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Core-Features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Discord </a:t>
            </a:r>
            <a:r>
              <a:rPr lang="en-US" dirty="0" err="1" smtClean="0"/>
              <a:t>Bot</a:t>
            </a:r>
            <a:r>
              <a:rPr lang="en-US" dirty="0" smtClean="0"/>
              <a:t>- </a:t>
            </a:r>
            <a:r>
              <a:rPr lang="en-US" dirty="0" err="1" smtClean="0"/>
              <a:t>bot</a:t>
            </a:r>
            <a:r>
              <a:rPr lang="en-US" dirty="0" smtClean="0"/>
              <a:t> that gives users points for posts based on the number of reactions they receive.</a:t>
            </a:r>
          </a:p>
          <a:p>
            <a:r>
              <a:rPr lang="en-US" dirty="0" smtClean="0"/>
              <a:t>Administration Dashboard- access to the </a:t>
            </a:r>
            <a:r>
              <a:rPr lang="en-US" dirty="0" err="1" smtClean="0"/>
              <a:t>bot</a:t>
            </a:r>
            <a:r>
              <a:rPr lang="en-US" dirty="0" smtClean="0"/>
              <a:t> activity log, user list and user points. </a:t>
            </a:r>
            <a:r>
              <a:rPr lang="en-US" dirty="0" err="1" smtClean="0"/>
              <a:t>Abality</a:t>
            </a:r>
            <a:r>
              <a:rPr lang="en-US" dirty="0" smtClean="0"/>
              <a:t> to add and deduct points.</a:t>
            </a:r>
          </a:p>
          <a:p>
            <a:r>
              <a:rPr lang="en-US" dirty="0" smtClean="0"/>
              <a:t>Point based point </a:t>
            </a:r>
            <a:r>
              <a:rPr lang="en-US" dirty="0" err="1" smtClean="0"/>
              <a:t>syatem</a:t>
            </a:r>
            <a:r>
              <a:rPr lang="en-US" dirty="0" smtClean="0"/>
              <a:t>- when </a:t>
            </a:r>
            <a:r>
              <a:rPr lang="en-US" dirty="0" err="1" smtClean="0"/>
              <a:t>bot</a:t>
            </a:r>
            <a:r>
              <a:rPr lang="en-US" dirty="0" smtClean="0"/>
              <a:t> detects new reaction the server apply multiplier to the points the </a:t>
            </a:r>
            <a:r>
              <a:rPr lang="en-US" dirty="0" err="1" smtClean="0"/>
              <a:t>bot</a:t>
            </a:r>
            <a:r>
              <a:rPr lang="en-US" dirty="0" smtClean="0"/>
              <a:t> awards.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Stacked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smtClean="0"/>
              <a:t>Express</a:t>
            </a:r>
          </a:p>
          <a:p>
            <a:r>
              <a:rPr lang="en-US" dirty="0" smtClean="0"/>
              <a:t>Node</a:t>
            </a:r>
          </a:p>
          <a:p>
            <a:r>
              <a:rPr lang="en-US" dirty="0" smtClean="0"/>
              <a:t>React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Wireframe and Design-client-side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concept front-end</a:t>
            </a:r>
          </a:p>
          <a:p>
            <a:r>
              <a:rPr lang="en-US" dirty="0" smtClean="0"/>
              <a:t>Displays users name, id, points and log history.</a:t>
            </a:r>
          </a:p>
          <a:p>
            <a:r>
              <a:rPr lang="en-US" dirty="0" smtClean="0"/>
              <a:t>Admin can add, deduct or change user points according to the users interaction.</a:t>
            </a:r>
          </a:p>
          <a:p>
            <a:r>
              <a:rPr lang="en-US" dirty="0" smtClean="0"/>
              <a:t>Admin can see users info that relates to server.</a:t>
            </a:r>
          </a:p>
          <a:p>
            <a:r>
              <a:rPr lang="en-US" dirty="0" smtClean="0"/>
              <a:t>User can check points and compare.</a:t>
            </a:r>
          </a:p>
          <a:p>
            <a:r>
              <a:rPr lang="en-US" dirty="0" err="1" smtClean="0"/>
              <a:t>Bot</a:t>
            </a:r>
            <a:r>
              <a:rPr lang="en-US" dirty="0" smtClean="0"/>
              <a:t> can add or deduct points based on server interaction.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Fetched bot.js </a:t>
            </a:r>
            <a:r>
              <a:rPr lang="en-US" dirty="0" err="1" smtClean="0"/>
              <a:t>api</a:t>
            </a:r>
            <a:r>
              <a:rPr lang="en-US" dirty="0" smtClean="0"/>
              <a:t> to generate </a:t>
            </a:r>
            <a:r>
              <a:rPr lang="en-US" dirty="0" err="1" smtClean="0"/>
              <a:t>bot</a:t>
            </a:r>
            <a:r>
              <a:rPr lang="en-US" dirty="0" smtClean="0"/>
              <a:t> points.</a:t>
            </a:r>
          </a:p>
          <a:p>
            <a:r>
              <a:rPr lang="en-US" dirty="0" smtClean="0"/>
              <a:t>Administrator </a:t>
            </a:r>
            <a:r>
              <a:rPr lang="en-US" dirty="0" err="1" smtClean="0"/>
              <a:t>dashbord</a:t>
            </a:r>
            <a:r>
              <a:rPr lang="en-US" dirty="0" smtClean="0"/>
              <a:t>- be able to see users interactions with </a:t>
            </a:r>
            <a:r>
              <a:rPr lang="en-US" dirty="0" err="1" smtClean="0"/>
              <a:t>bot</a:t>
            </a:r>
            <a:r>
              <a:rPr lang="en-US" dirty="0" smtClean="0"/>
              <a:t>, add or deduct points.</a:t>
            </a:r>
          </a:p>
          <a:p>
            <a:r>
              <a:rPr lang="en-US" dirty="0" smtClean="0"/>
              <a:t>User dashboard- users could login and check their points.</a:t>
            </a:r>
          </a:p>
          <a:p>
            <a:r>
              <a:rPr lang="en-US" dirty="0" smtClean="0"/>
              <a:t>Logs- logs history can be seen by admin and users.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can log in and search other users as well, see and compare points.</a:t>
            </a:r>
          </a:p>
          <a:p>
            <a:r>
              <a:rPr lang="en-US" dirty="0" smtClean="0"/>
              <a:t>Admin can manually add or deduct points and also aware users.</a:t>
            </a:r>
          </a:p>
          <a:p>
            <a:r>
              <a:rPr lang="en-US" dirty="0" smtClean="0"/>
              <a:t>Points are based on users interactions.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 use of time and entertainment by the community.</a:t>
            </a:r>
          </a:p>
          <a:p>
            <a:r>
              <a:rPr lang="en-US" dirty="0" smtClean="0"/>
              <a:t>Misinformation- this could be the next discord </a:t>
            </a:r>
            <a:r>
              <a:rPr lang="en-US" dirty="0" err="1" smtClean="0"/>
              <a:t>bot</a:t>
            </a:r>
            <a:r>
              <a:rPr lang="en-US" dirty="0" smtClean="0"/>
              <a:t> biggest community.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was challenge in every steps from starting to finish.</a:t>
            </a:r>
          </a:p>
          <a:p>
            <a:r>
              <a:rPr lang="en-US" dirty="0" smtClean="0"/>
              <a:t>Fetching </a:t>
            </a:r>
            <a:r>
              <a:rPr lang="en-US" dirty="0" err="1" smtClean="0"/>
              <a:t>apis</a:t>
            </a:r>
            <a:r>
              <a:rPr lang="en-US" dirty="0" smtClean="0"/>
              <a:t> was another challenge.</a:t>
            </a:r>
          </a:p>
          <a:p>
            <a:r>
              <a:rPr lang="en-US" dirty="0" smtClean="0"/>
              <a:t>The toughest job was to create the admin board and determining points to users.</a:t>
            </a:r>
          </a:p>
          <a:p>
            <a:r>
              <a:rPr lang="en-US" dirty="0" smtClean="0"/>
              <a:t>Testing was another big issue.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43</TotalTime>
  <Words>355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MERN- Full Stack Project</vt:lpstr>
      <vt:lpstr>Client- Discord Bot</vt:lpstr>
      <vt:lpstr>Core-Features</vt:lpstr>
      <vt:lpstr>Stacked Used</vt:lpstr>
      <vt:lpstr>Wireframe and Design-client-side</vt:lpstr>
      <vt:lpstr>Server-side</vt:lpstr>
      <vt:lpstr>Functionality</vt:lpstr>
      <vt:lpstr>Ethical Concerns</vt:lpstr>
      <vt:lpstr>Challenges</vt:lpstr>
      <vt:lpstr>Future Ideas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MERN- Full Stack Project</dc:title>
  <dc:creator>raj</dc:creator>
  <cp:lastModifiedBy>raj</cp:lastModifiedBy>
  <cp:revision>7</cp:revision>
  <dcterms:created xsi:type="dcterms:W3CDTF">2019-07-24T02:56:59Z</dcterms:created>
  <dcterms:modified xsi:type="dcterms:W3CDTF">2019-07-24T03:41:56Z</dcterms:modified>
</cp:coreProperties>
</file>