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329" d="100"/>
          <a:sy n="329" d="100"/>
        </p:scale>
        <p:origin x="9184" y="-8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679-17F4-564B-8BF0-2D1DE7470ADC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4933-0C77-174A-AB8C-1E28F7C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3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679-17F4-564B-8BF0-2D1DE7470ADC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4933-0C77-174A-AB8C-1E28F7C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679-17F4-564B-8BF0-2D1DE7470ADC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4933-0C77-174A-AB8C-1E28F7C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679-17F4-564B-8BF0-2D1DE7470ADC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4933-0C77-174A-AB8C-1E28F7C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679-17F4-564B-8BF0-2D1DE7470ADC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4933-0C77-174A-AB8C-1E28F7C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679-17F4-564B-8BF0-2D1DE7470ADC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4933-0C77-174A-AB8C-1E28F7C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679-17F4-564B-8BF0-2D1DE7470ADC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4933-0C77-174A-AB8C-1E28F7C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1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679-17F4-564B-8BF0-2D1DE7470ADC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4933-0C77-174A-AB8C-1E28F7C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679-17F4-564B-8BF0-2D1DE7470ADC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4933-0C77-174A-AB8C-1E28F7C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7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679-17F4-564B-8BF0-2D1DE7470ADC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4933-0C77-174A-AB8C-1E28F7C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679-17F4-564B-8BF0-2D1DE7470ADC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4933-0C77-174A-AB8C-1E28F7C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1679-17F4-564B-8BF0-2D1DE7470ADC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4933-0C77-174A-AB8C-1E28F7C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040" y="182880"/>
            <a:ext cx="28143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5440" y="1534160"/>
            <a:ext cx="325120" cy="3251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440" y="1097280"/>
            <a:ext cx="843280" cy="3251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8720" y="1097280"/>
            <a:ext cx="843280" cy="32512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0" y="1097280"/>
            <a:ext cx="843280" cy="32512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59760" y="193040"/>
            <a:ext cx="28143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36640" y="182880"/>
            <a:ext cx="28143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6384" y="1544320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8786" y="1658320"/>
            <a:ext cx="100045" cy="100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27328" y="1534160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68272" y="1534160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09216" y="1534160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50160" y="1534160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337582" y="1601953"/>
            <a:ext cx="111947" cy="185286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743687" y="1601953"/>
            <a:ext cx="51500" cy="51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795187" y="1606820"/>
            <a:ext cx="51500" cy="51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40337" y="1621353"/>
            <a:ext cx="51500" cy="51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70337" y="1648509"/>
            <a:ext cx="51500" cy="51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1866243" y="1686409"/>
            <a:ext cx="45719" cy="45719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42024" y="1710390"/>
            <a:ext cx="51500" cy="515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13099" y="1736140"/>
            <a:ext cx="51500" cy="5150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03_Intelligent_P02_MotorVibration-ICON@2x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02" y="1539855"/>
            <a:ext cx="568092" cy="302983"/>
          </a:xfrm>
          <a:prstGeom prst="rect">
            <a:avLst/>
          </a:prstGeom>
        </p:spPr>
      </p:pic>
      <p:pic>
        <p:nvPicPr>
          <p:cNvPr id="46" name="Picture 45" descr="Screen Shot 2018-01-06 at 2.06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70" y="1561840"/>
            <a:ext cx="259540" cy="26494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290141" y="1537164"/>
            <a:ext cx="325120" cy="3251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731085" y="1547324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43487" y="1661324"/>
            <a:ext cx="100045" cy="100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72029" y="1537164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12973" y="1537164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053917" y="1537164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94861" y="1537164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4282283" y="1604957"/>
            <a:ext cx="111947" cy="185286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88388" y="1604957"/>
            <a:ext cx="51500" cy="51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39888" y="1609824"/>
            <a:ext cx="51500" cy="51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85038" y="1624357"/>
            <a:ext cx="51500" cy="51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815038" y="1651513"/>
            <a:ext cx="51500" cy="51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flipH="1" flipV="1">
            <a:off x="4810944" y="1689413"/>
            <a:ext cx="45719" cy="45719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6725" y="1713394"/>
            <a:ext cx="51500" cy="515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757800" y="1739144"/>
            <a:ext cx="51500" cy="5150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03_Intelligent_P02_MotorVibration-ICON@2x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03" y="1542859"/>
            <a:ext cx="568092" cy="302983"/>
          </a:xfrm>
          <a:prstGeom prst="rect">
            <a:avLst/>
          </a:prstGeom>
        </p:spPr>
      </p:pic>
      <p:pic>
        <p:nvPicPr>
          <p:cNvPr id="63" name="Picture 62" descr="Screen Shot 2018-01-06 at 2.06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71" y="1564844"/>
            <a:ext cx="259540" cy="264947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6281846" y="1529695"/>
            <a:ext cx="325120" cy="3251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722790" y="1539855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835192" y="1653855"/>
            <a:ext cx="100045" cy="100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63734" y="1529695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604678" y="1529695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045622" y="1529695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86566" y="1529695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7273988" y="1597488"/>
            <a:ext cx="111947" cy="185286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680093" y="1597488"/>
            <a:ext cx="51500" cy="51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31593" y="1602355"/>
            <a:ext cx="51500" cy="51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776743" y="1616888"/>
            <a:ext cx="51500" cy="51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806743" y="1644044"/>
            <a:ext cx="51500" cy="51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 flipV="1">
            <a:off x="7802649" y="1681944"/>
            <a:ext cx="45719" cy="45719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778430" y="1705925"/>
            <a:ext cx="51500" cy="515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749505" y="1731675"/>
            <a:ext cx="51500" cy="5150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 descr="03_Intelligent_P02_MotorVibration-ICON@2x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08" y="1535390"/>
            <a:ext cx="568092" cy="302983"/>
          </a:xfrm>
          <a:prstGeom prst="rect">
            <a:avLst/>
          </a:prstGeom>
        </p:spPr>
      </p:pic>
      <p:pic>
        <p:nvPicPr>
          <p:cNvPr id="80" name="Picture 79" descr="Screen Shot 2018-01-06 at 2.06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76" y="1557375"/>
            <a:ext cx="259540" cy="264947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3290141" y="1097280"/>
            <a:ext cx="252984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90141" y="1097280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402543" y="1209818"/>
            <a:ext cx="100045" cy="100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210260" y="1209818"/>
            <a:ext cx="100045" cy="100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3354571" y="1166741"/>
            <a:ext cx="202550" cy="191933"/>
          </a:xfrm>
          <a:prstGeom prst="line">
            <a:avLst/>
          </a:prstGeom>
          <a:ln w="9525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965588" y="1225718"/>
            <a:ext cx="68245" cy="682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743442" y="12369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486732" y="1196383"/>
            <a:ext cx="126915" cy="1269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790074" y="1178321"/>
            <a:ext cx="163038" cy="1630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494861" y="1149426"/>
            <a:ext cx="220828" cy="2208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129539" y="1165393"/>
            <a:ext cx="188895" cy="1888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281846" y="1097280"/>
            <a:ext cx="252984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281846" y="1097280"/>
            <a:ext cx="325120" cy="325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6380257" y="1169703"/>
            <a:ext cx="111947" cy="185286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6346276" y="1166741"/>
            <a:ext cx="202550" cy="191933"/>
          </a:xfrm>
          <a:prstGeom prst="line">
            <a:avLst/>
          </a:prstGeom>
          <a:ln w="9525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721202" y="1167541"/>
            <a:ext cx="111947" cy="185286"/>
          </a:xfrm>
          <a:prstGeom prst="line">
            <a:avLst/>
          </a:prstGeom>
          <a:ln w="127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966117" y="1171400"/>
            <a:ext cx="111947" cy="185286"/>
          </a:xfrm>
          <a:prstGeom prst="line">
            <a:avLst/>
          </a:prstGeom>
          <a:ln w="254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7232523" y="1171400"/>
            <a:ext cx="111947" cy="18528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7517709" y="1165393"/>
            <a:ext cx="111947" cy="185286"/>
          </a:xfrm>
          <a:prstGeom prst="line">
            <a:avLst/>
          </a:prstGeom>
          <a:ln w="508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7834687" y="1167541"/>
            <a:ext cx="111947" cy="185286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8188709" y="1177083"/>
            <a:ext cx="96852" cy="160303"/>
          </a:xfrm>
          <a:prstGeom prst="line">
            <a:avLst/>
          </a:prstGeom>
          <a:ln w="1016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8543856" y="1186658"/>
            <a:ext cx="88734" cy="146868"/>
          </a:xfrm>
          <a:prstGeom prst="line">
            <a:avLst/>
          </a:prstGeom>
          <a:ln w="1270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2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</dc:creator>
  <cp:lastModifiedBy>Christy</cp:lastModifiedBy>
  <cp:revision>7</cp:revision>
  <dcterms:created xsi:type="dcterms:W3CDTF">2018-01-06T19:24:44Z</dcterms:created>
  <dcterms:modified xsi:type="dcterms:W3CDTF">2018-01-10T01:32:48Z</dcterms:modified>
</cp:coreProperties>
</file>