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51662-5799-4731-A2A0-28198C806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9BE313-DAD9-425B-992F-947836B10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DE1A4-0220-4493-8105-47B28924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8713-6801-46AE-9B1C-2F3936AE7D66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E379B-D2C2-48A5-AAC4-990A94DC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EAB73-A344-4805-B14F-5D8FC641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C5A4-E801-4275-8F49-03AF01A7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0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5CC3A-EAE1-468E-80F3-C535EB5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E2417-FA83-4643-862E-75A4B63D2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36062-BAD2-40C1-930C-0E257C1C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8713-6801-46AE-9B1C-2F3936AE7D66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CB62C-ACFB-4CF8-8CF9-0AE20E19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8BEB8-6993-4841-941E-1C7F0C0A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C5A4-E801-4275-8F49-03AF01A7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8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0663E2-3120-447B-A6EB-A95DB5768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8BA4E-18AB-455C-82CF-7AE00B483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B7E06-D7BA-486F-98E7-80778C7D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8713-6801-46AE-9B1C-2F3936AE7D66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9A32F-8602-4B31-83D6-C5827484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C8827-A88C-404F-93FE-894465E5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C5A4-E801-4275-8F49-03AF01A7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5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3DE54-B927-45F7-95D5-416E1123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5DC56-CF4B-4755-9F38-331431DE8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CFEFE-D81E-4C47-AEFE-84C64F37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8713-6801-46AE-9B1C-2F3936AE7D66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29816-6EB7-4913-A078-D5FE853C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99CAD-68DB-48E9-98C9-99C3B998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C5A4-E801-4275-8F49-03AF01A7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2CEA8-8107-49CF-BCA6-640A0AB6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9D8B93-78AE-4B27-810D-3983D81A5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42EBE-B33D-4000-85DA-DC31FBC3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8713-6801-46AE-9B1C-2F3936AE7D66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A9DE5-DD13-4670-A033-58A5A7C1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D713C-6AF9-493D-9C82-84DD5510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C5A4-E801-4275-8F49-03AF01A7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7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FA5D-2FDA-44DE-88BB-B71A8E61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9C4E4-0D0B-4C5B-A41F-3A3CA59B9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AD8B0C-E005-4654-A831-ED0E116CF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89D02-A533-4055-AA54-0D6ED3D8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8713-6801-46AE-9B1C-2F3936AE7D66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5A0F68-C7EC-42CE-92CB-61B9A5C8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F7284-53C2-4E54-AE3E-3404649F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C5A4-E801-4275-8F49-03AF01A7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1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6BD2B-9BB4-419C-BFEA-9119DC78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0B43A-00D1-4FA6-8378-85FE91BC1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29D1D8-6987-45FA-92C4-90C4D030A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D44107-9987-462F-BA96-29A37BCEA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8618DB-DA00-4361-AD88-8E6738FDC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1B4CC8-142A-43A4-8BC2-5A09E924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8713-6801-46AE-9B1C-2F3936AE7D66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56E540-561F-4BF9-A2BE-ADA3833A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3B00F2-21FD-4EC4-8DF7-298C9F1A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C5A4-E801-4275-8F49-03AF01A7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3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4E34-0818-4DC7-91A9-28F9F430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D8894B-9AAC-4EB7-B00D-AEE8D2F9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8713-6801-46AE-9B1C-2F3936AE7D66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B0853D-816D-4919-B94B-F9757958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8808C7-6D4D-4DDB-BC9E-61E88647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C5A4-E801-4275-8F49-03AF01A7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7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02D2B4-856A-42F5-A6A0-C612285E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8713-6801-46AE-9B1C-2F3936AE7D66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093BF2-78F8-4BD6-8086-31B697D1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0C6793-54E5-46A0-85A6-7DBA7D2A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C5A4-E801-4275-8F49-03AF01A7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9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23F91-1978-4F20-890D-8CCB5A32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68E72-445E-4D2F-ACC8-35CF4C32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0B82CB-552C-494E-889B-0BA781D38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8FCA0-323F-4AB8-88E7-D5E27043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8713-6801-46AE-9B1C-2F3936AE7D66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B4805B-48A0-4160-A96C-2EA40861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17AB6-D236-4328-984B-F38BC167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C5A4-E801-4275-8F49-03AF01A7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9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24DBD-2994-40EF-89E3-267E2FC0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0781F3-4797-46F2-B190-160D1E2C5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76A787-B30F-4B81-B6A2-81061BA5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534A6-8440-4929-A4EF-7A45CBBF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8713-6801-46AE-9B1C-2F3936AE7D66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AB12C-DFE5-4D8D-88F8-06EA3166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1FE99-C742-4FAA-AB3B-CA793252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C5A4-E801-4275-8F49-03AF01A7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8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7ED3B8-8609-49B8-8902-FA42D855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DCEA7-2A1D-4978-A2DB-362A3FA41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E9DF4-EB4B-4A03-A78A-F76F5ADD4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78713-6801-46AE-9B1C-2F3936AE7D66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D09D2-7525-4FED-B34E-2530133C3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79E4A-B2F2-475E-A5AA-D61C3EAD8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8C5A4-E801-4275-8F49-03AF01A78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5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E7641443-EA2C-4685-B254-73F75DA612CF}"/>
              </a:ext>
            </a:extLst>
          </p:cNvPr>
          <p:cNvGrpSpPr/>
          <p:nvPr/>
        </p:nvGrpSpPr>
        <p:grpSpPr>
          <a:xfrm>
            <a:off x="511009" y="2923035"/>
            <a:ext cx="11169981" cy="1880766"/>
            <a:chOff x="477621" y="3450936"/>
            <a:chExt cx="11169981" cy="188076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EB9E5BA-1D51-4508-862D-3B0549CDBACE}"/>
                </a:ext>
              </a:extLst>
            </p:cNvPr>
            <p:cNvGrpSpPr/>
            <p:nvPr/>
          </p:nvGrpSpPr>
          <p:grpSpPr>
            <a:xfrm>
              <a:off x="477621" y="3865577"/>
              <a:ext cx="11038006" cy="917539"/>
              <a:chOff x="449341" y="5204184"/>
              <a:chExt cx="11038006" cy="917539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AF990AF-B74E-434D-BCD0-E8B42219D41E}"/>
                  </a:ext>
                </a:extLst>
              </p:cNvPr>
              <p:cNvGrpSpPr/>
              <p:nvPr/>
            </p:nvGrpSpPr>
            <p:grpSpPr>
              <a:xfrm>
                <a:off x="449341" y="5222247"/>
                <a:ext cx="1082514" cy="899476"/>
                <a:chOff x="565608" y="5218521"/>
                <a:chExt cx="1082514" cy="899476"/>
              </a:xfrm>
            </p:grpSpPr>
            <p:sp>
              <p:nvSpPr>
                <p:cNvPr id="4" name="圆柱体 3">
                  <a:extLst>
                    <a:ext uri="{FF2B5EF4-FFF2-40B4-BE49-F238E27FC236}">
                      <a16:creationId xmlns:a16="http://schemas.microsoft.com/office/drawing/2014/main" id="{E3E1830F-FB76-4AE3-BD06-D3F077BDC624}"/>
                    </a:ext>
                  </a:extLst>
                </p:cNvPr>
                <p:cNvSpPr/>
                <p:nvPr/>
              </p:nvSpPr>
              <p:spPr>
                <a:xfrm>
                  <a:off x="565608" y="5712643"/>
                  <a:ext cx="461914" cy="367646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圆柱体 4">
                  <a:extLst>
                    <a:ext uri="{FF2B5EF4-FFF2-40B4-BE49-F238E27FC236}">
                      <a16:creationId xmlns:a16="http://schemas.microsoft.com/office/drawing/2014/main" id="{99D7CCE9-30E8-47E9-B076-61BCBDF73DF8}"/>
                    </a:ext>
                  </a:extLst>
                </p:cNvPr>
                <p:cNvSpPr/>
                <p:nvPr/>
              </p:nvSpPr>
              <p:spPr>
                <a:xfrm>
                  <a:off x="746289" y="5218521"/>
                  <a:ext cx="461914" cy="367646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23ECAAE9-3266-48C2-B8C5-339D0E36D63D}"/>
                    </a:ext>
                  </a:extLst>
                </p:cNvPr>
                <p:cNvSpPr/>
                <p:nvPr/>
              </p:nvSpPr>
              <p:spPr>
                <a:xfrm>
                  <a:off x="1186208" y="5750351"/>
                  <a:ext cx="461914" cy="367646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084294B8-3A4F-4088-A0E5-88779FA87360}"/>
                  </a:ext>
                </a:extLst>
              </p:cNvPr>
              <p:cNvCxnSpPr/>
              <p:nvPr/>
            </p:nvCxnSpPr>
            <p:spPr>
              <a:xfrm>
                <a:off x="1696825" y="5649009"/>
                <a:ext cx="8201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圆柱体 8">
                <a:extLst>
                  <a:ext uri="{FF2B5EF4-FFF2-40B4-BE49-F238E27FC236}">
                    <a16:creationId xmlns:a16="http://schemas.microsoft.com/office/drawing/2014/main" id="{62C049CB-DD45-48F7-9B16-EA9B4D26CE6B}"/>
                  </a:ext>
                </a:extLst>
              </p:cNvPr>
              <p:cNvSpPr/>
              <p:nvPr/>
            </p:nvSpPr>
            <p:spPr>
              <a:xfrm>
                <a:off x="2697638" y="5421781"/>
                <a:ext cx="461914" cy="589175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0D6134F8-CC33-4590-9F9D-553BA64F0B62}"/>
                  </a:ext>
                </a:extLst>
              </p:cNvPr>
              <p:cNvCxnSpPr/>
              <p:nvPr/>
            </p:nvCxnSpPr>
            <p:spPr>
              <a:xfrm>
                <a:off x="3357514" y="5671008"/>
                <a:ext cx="8201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73F14392-9F9A-4858-BCBE-A53805B893AA}"/>
                  </a:ext>
                </a:extLst>
              </p:cNvPr>
              <p:cNvGrpSpPr/>
              <p:nvPr/>
            </p:nvGrpSpPr>
            <p:grpSpPr>
              <a:xfrm>
                <a:off x="4405466" y="5421780"/>
                <a:ext cx="923828" cy="589175"/>
                <a:chOff x="5033914" y="5402344"/>
                <a:chExt cx="923828" cy="589175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CCE200A1-CA3B-44AD-82E9-966053E3B2E2}"/>
                    </a:ext>
                  </a:extLst>
                </p:cNvPr>
                <p:cNvSpPr/>
                <p:nvPr/>
              </p:nvSpPr>
              <p:spPr>
                <a:xfrm>
                  <a:off x="5033914" y="5402344"/>
                  <a:ext cx="461914" cy="589175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圆柱体 11">
                  <a:extLst>
                    <a:ext uri="{FF2B5EF4-FFF2-40B4-BE49-F238E27FC236}">
                      <a16:creationId xmlns:a16="http://schemas.microsoft.com/office/drawing/2014/main" id="{22CC8021-5998-4AB9-8D17-86D9018237A3}"/>
                    </a:ext>
                  </a:extLst>
                </p:cNvPr>
                <p:cNvSpPr/>
                <p:nvPr/>
              </p:nvSpPr>
              <p:spPr>
                <a:xfrm>
                  <a:off x="5495828" y="5402344"/>
                  <a:ext cx="461914" cy="589175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6B4AD0F5-BF77-4C45-A4B7-4D1D34568680}"/>
                  </a:ext>
                </a:extLst>
              </p:cNvPr>
              <p:cNvCxnSpPr/>
              <p:nvPr/>
            </p:nvCxnSpPr>
            <p:spPr>
              <a:xfrm>
                <a:off x="5524109" y="5671008"/>
                <a:ext cx="8201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波形 13">
                <a:extLst>
                  <a:ext uri="{FF2B5EF4-FFF2-40B4-BE49-F238E27FC236}">
                    <a16:creationId xmlns:a16="http://schemas.microsoft.com/office/drawing/2014/main" id="{01EA2A76-A622-4A14-9F02-B543E8A520D5}"/>
                  </a:ext>
                </a:extLst>
              </p:cNvPr>
              <p:cNvSpPr/>
              <p:nvPr/>
            </p:nvSpPr>
            <p:spPr>
              <a:xfrm>
                <a:off x="6560269" y="5518015"/>
                <a:ext cx="710151" cy="472123"/>
              </a:xfrm>
              <a:prstGeom prst="wav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A549D42D-0985-4AF4-B675-ADF56EAC8A71}"/>
                  </a:ext>
                </a:extLst>
              </p:cNvPr>
              <p:cNvCxnSpPr/>
              <p:nvPr/>
            </p:nvCxnSpPr>
            <p:spPr>
              <a:xfrm>
                <a:off x="7470743" y="5693583"/>
                <a:ext cx="8201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4872B45-85B4-4AEE-AA46-E04BE25537A3}"/>
                  </a:ext>
                </a:extLst>
              </p:cNvPr>
              <p:cNvGrpSpPr/>
              <p:nvPr/>
            </p:nvGrpSpPr>
            <p:grpSpPr>
              <a:xfrm>
                <a:off x="8539912" y="5204184"/>
                <a:ext cx="606454" cy="889650"/>
                <a:chOff x="9433091" y="5100687"/>
                <a:chExt cx="606454" cy="889650"/>
              </a:xfrm>
            </p:grpSpPr>
            <p:sp>
              <p:nvSpPr>
                <p:cNvPr id="15" name="圆柱体 14">
                  <a:extLst>
                    <a:ext uri="{FF2B5EF4-FFF2-40B4-BE49-F238E27FC236}">
                      <a16:creationId xmlns:a16="http://schemas.microsoft.com/office/drawing/2014/main" id="{174F81BF-94AE-4FB0-9833-A1DC44686481}"/>
                    </a:ext>
                  </a:extLst>
                </p:cNvPr>
                <p:cNvSpPr/>
                <p:nvPr/>
              </p:nvSpPr>
              <p:spPr>
                <a:xfrm>
                  <a:off x="9433091" y="5402344"/>
                  <a:ext cx="175962" cy="575032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圆柱体 16">
                  <a:extLst>
                    <a:ext uri="{FF2B5EF4-FFF2-40B4-BE49-F238E27FC236}">
                      <a16:creationId xmlns:a16="http://schemas.microsoft.com/office/drawing/2014/main" id="{879FF5CD-91B5-449C-93F0-8E52CD01B15C}"/>
                    </a:ext>
                  </a:extLst>
                </p:cNvPr>
                <p:cNvSpPr/>
                <p:nvPr/>
              </p:nvSpPr>
              <p:spPr>
                <a:xfrm>
                  <a:off x="9670334" y="5100687"/>
                  <a:ext cx="175962" cy="575032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圆柱体 17">
                  <a:extLst>
                    <a:ext uri="{FF2B5EF4-FFF2-40B4-BE49-F238E27FC236}">
                      <a16:creationId xmlns:a16="http://schemas.microsoft.com/office/drawing/2014/main" id="{08316333-2259-4036-BE25-6CA3E50ADBDE}"/>
                    </a:ext>
                  </a:extLst>
                </p:cNvPr>
                <p:cNvSpPr/>
                <p:nvPr/>
              </p:nvSpPr>
              <p:spPr>
                <a:xfrm>
                  <a:off x="9863583" y="5415305"/>
                  <a:ext cx="175962" cy="575032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4AB5DDF-D313-4FDF-9A8B-2BEADB6A1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255" y="5671008"/>
                <a:ext cx="81698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立方体 21">
                <a:extLst>
                  <a:ext uri="{FF2B5EF4-FFF2-40B4-BE49-F238E27FC236}">
                    <a16:creationId xmlns:a16="http://schemas.microsoft.com/office/drawing/2014/main" id="{176FE0E7-FA2D-4A36-8430-807F1F35491C}"/>
                  </a:ext>
                </a:extLst>
              </p:cNvPr>
              <p:cNvSpPr/>
              <p:nvPr/>
            </p:nvSpPr>
            <p:spPr>
              <a:xfrm>
                <a:off x="10398556" y="5307676"/>
                <a:ext cx="1088791" cy="80834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149212F-8029-47FA-9B31-A23D9A2B7762}"/>
                </a:ext>
              </a:extLst>
            </p:cNvPr>
            <p:cNvSpPr txBox="1"/>
            <p:nvPr/>
          </p:nvSpPr>
          <p:spPr>
            <a:xfrm>
              <a:off x="477621" y="4962370"/>
              <a:ext cx="1082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数据源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C314EB5-CB20-4EFF-BFD5-FE3CF4BC5812}"/>
                </a:ext>
              </a:extLst>
            </p:cNvPr>
            <p:cNvSpPr txBox="1"/>
            <p:nvPr/>
          </p:nvSpPr>
          <p:spPr>
            <a:xfrm>
              <a:off x="2646575" y="4943517"/>
              <a:ext cx="1082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数据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559D6A7-3CF2-4FE4-9645-6689AD3EFADD}"/>
                </a:ext>
              </a:extLst>
            </p:cNvPr>
            <p:cNvSpPr txBox="1"/>
            <p:nvPr/>
          </p:nvSpPr>
          <p:spPr>
            <a:xfrm>
              <a:off x="4332403" y="4943517"/>
              <a:ext cx="1166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目标数据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D9028FB-F66A-4F8B-B102-D81278F7D386}"/>
                </a:ext>
              </a:extLst>
            </p:cNvPr>
            <p:cNvSpPr txBox="1"/>
            <p:nvPr/>
          </p:nvSpPr>
          <p:spPr>
            <a:xfrm>
              <a:off x="6245248" y="4943517"/>
              <a:ext cx="163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预处理后数据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CBD682-D2DE-4C87-AC0A-0CC543C9764F}"/>
                </a:ext>
              </a:extLst>
            </p:cNvPr>
            <p:cNvSpPr txBox="1"/>
            <p:nvPr/>
          </p:nvSpPr>
          <p:spPr>
            <a:xfrm>
              <a:off x="8589390" y="4962370"/>
              <a:ext cx="1082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模式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132CEF8-50F9-47CF-868E-FB02C9C16002}"/>
                </a:ext>
              </a:extLst>
            </p:cNvPr>
            <p:cNvSpPr txBox="1"/>
            <p:nvPr/>
          </p:nvSpPr>
          <p:spPr>
            <a:xfrm>
              <a:off x="10565088" y="4956814"/>
              <a:ext cx="1082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知识</a:t>
              </a:r>
            </a:p>
          </p:txBody>
        </p:sp>
        <p:sp>
          <p:nvSpPr>
            <p:cNvPr id="34" name="对话气泡: 矩形 33">
              <a:extLst>
                <a:ext uri="{FF2B5EF4-FFF2-40B4-BE49-F238E27FC236}">
                  <a16:creationId xmlns:a16="http://schemas.microsoft.com/office/drawing/2014/main" id="{2B904771-22E1-4ACD-93FE-A27A14A4C6E2}"/>
                </a:ext>
              </a:extLst>
            </p:cNvPr>
            <p:cNvSpPr/>
            <p:nvPr/>
          </p:nvSpPr>
          <p:spPr>
            <a:xfrm>
              <a:off x="1626911" y="3523793"/>
              <a:ext cx="1150070" cy="434017"/>
            </a:xfrm>
            <a:prstGeom prst="wedgeRectCallout">
              <a:avLst>
                <a:gd name="adj1" fmla="val -20833"/>
                <a:gd name="adj2" fmla="val 1081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数据集成</a:t>
              </a:r>
            </a:p>
          </p:txBody>
        </p:sp>
        <p:sp>
          <p:nvSpPr>
            <p:cNvPr id="35" name="对话气泡: 矩形 34">
              <a:extLst>
                <a:ext uri="{FF2B5EF4-FFF2-40B4-BE49-F238E27FC236}">
                  <a16:creationId xmlns:a16="http://schemas.microsoft.com/office/drawing/2014/main" id="{EDAD9584-5238-47CE-A86B-7F47045203B2}"/>
                </a:ext>
              </a:extLst>
            </p:cNvPr>
            <p:cNvSpPr/>
            <p:nvPr/>
          </p:nvSpPr>
          <p:spPr>
            <a:xfrm>
              <a:off x="3379505" y="3545791"/>
              <a:ext cx="1150070" cy="434017"/>
            </a:xfrm>
            <a:prstGeom prst="wedgeRectCallout">
              <a:avLst>
                <a:gd name="adj1" fmla="val -20833"/>
                <a:gd name="adj2" fmla="val 1081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数据选择</a:t>
              </a:r>
            </a:p>
          </p:txBody>
        </p:sp>
        <p:sp>
          <p:nvSpPr>
            <p:cNvPr id="36" name="对话气泡: 矩形 35">
              <a:extLst>
                <a:ext uri="{FF2B5EF4-FFF2-40B4-BE49-F238E27FC236}">
                  <a16:creationId xmlns:a16="http://schemas.microsoft.com/office/drawing/2014/main" id="{B9BCA214-01A1-466C-BC1A-6F30BF05F2C1}"/>
                </a:ext>
              </a:extLst>
            </p:cNvPr>
            <p:cNvSpPr/>
            <p:nvPr/>
          </p:nvSpPr>
          <p:spPr>
            <a:xfrm>
              <a:off x="5404722" y="3545791"/>
              <a:ext cx="1150070" cy="434017"/>
            </a:xfrm>
            <a:prstGeom prst="wedgeRectCallout">
              <a:avLst>
                <a:gd name="adj1" fmla="val -20833"/>
                <a:gd name="adj2" fmla="val 1081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预处理</a:t>
              </a:r>
            </a:p>
          </p:txBody>
        </p:sp>
        <p:sp>
          <p:nvSpPr>
            <p:cNvPr id="37" name="对话气泡: 矩形 36">
              <a:extLst>
                <a:ext uri="{FF2B5EF4-FFF2-40B4-BE49-F238E27FC236}">
                  <a16:creationId xmlns:a16="http://schemas.microsoft.com/office/drawing/2014/main" id="{2209A8B5-22E8-4C3D-9EDF-EF8A30CF865C}"/>
                </a:ext>
              </a:extLst>
            </p:cNvPr>
            <p:cNvSpPr/>
            <p:nvPr/>
          </p:nvSpPr>
          <p:spPr>
            <a:xfrm>
              <a:off x="7402401" y="3568889"/>
              <a:ext cx="1150070" cy="434017"/>
            </a:xfrm>
            <a:prstGeom prst="wedgeRectCallout">
              <a:avLst>
                <a:gd name="adj1" fmla="val -20833"/>
                <a:gd name="adj2" fmla="val 1081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数据挖掘</a:t>
              </a:r>
            </a:p>
          </p:txBody>
        </p:sp>
        <p:sp>
          <p:nvSpPr>
            <p:cNvPr id="38" name="对话气泡: 矩形 37">
              <a:extLst>
                <a:ext uri="{FF2B5EF4-FFF2-40B4-BE49-F238E27FC236}">
                  <a16:creationId xmlns:a16="http://schemas.microsoft.com/office/drawing/2014/main" id="{B40B1C42-B40F-46A0-BE2B-93F977E59066}"/>
                </a:ext>
              </a:extLst>
            </p:cNvPr>
            <p:cNvSpPr/>
            <p:nvPr/>
          </p:nvSpPr>
          <p:spPr>
            <a:xfrm>
              <a:off x="9174646" y="3450936"/>
              <a:ext cx="2098249" cy="434017"/>
            </a:xfrm>
            <a:prstGeom prst="wedgeRectCallout">
              <a:avLst>
                <a:gd name="adj1" fmla="val -20833"/>
                <a:gd name="adj2" fmla="val 10811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结果表示和解释</a:t>
              </a: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E78C0C3-6EF5-4F90-A281-349A0D8E1E8A}"/>
              </a:ext>
            </a:extLst>
          </p:cNvPr>
          <p:cNvCxnSpPr/>
          <p:nvPr/>
        </p:nvCxnSpPr>
        <p:spPr>
          <a:xfrm>
            <a:off x="658302" y="904973"/>
            <a:ext cx="0" cy="1036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61B9443-6C67-487A-AE0F-F7FE27302021}"/>
              </a:ext>
            </a:extLst>
          </p:cNvPr>
          <p:cNvCxnSpPr>
            <a:cxnSpLocks/>
          </p:cNvCxnSpPr>
          <p:nvPr/>
        </p:nvCxnSpPr>
        <p:spPr>
          <a:xfrm>
            <a:off x="658302" y="1423447"/>
            <a:ext cx="6543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0271E3C-DF97-4825-9F22-4B913430D0BE}"/>
              </a:ext>
            </a:extLst>
          </p:cNvPr>
          <p:cNvCxnSpPr/>
          <p:nvPr/>
        </p:nvCxnSpPr>
        <p:spPr>
          <a:xfrm>
            <a:off x="7202078" y="904972"/>
            <a:ext cx="0" cy="1036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9258150-52FC-4327-BAD5-A77D24302858}"/>
              </a:ext>
            </a:extLst>
          </p:cNvPr>
          <p:cNvCxnSpPr>
            <a:cxnSpLocks/>
          </p:cNvCxnSpPr>
          <p:nvPr/>
        </p:nvCxnSpPr>
        <p:spPr>
          <a:xfrm>
            <a:off x="7202078" y="1423446"/>
            <a:ext cx="1387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D94B607-F32A-4639-BB59-5B4FFBE2D692}"/>
              </a:ext>
            </a:extLst>
          </p:cNvPr>
          <p:cNvCxnSpPr/>
          <p:nvPr/>
        </p:nvCxnSpPr>
        <p:spPr>
          <a:xfrm>
            <a:off x="8589390" y="904971"/>
            <a:ext cx="0" cy="1036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BC619CD-7E14-491F-9B76-DDEB582B5FBF}"/>
              </a:ext>
            </a:extLst>
          </p:cNvPr>
          <p:cNvCxnSpPr>
            <a:cxnSpLocks/>
          </p:cNvCxnSpPr>
          <p:nvPr/>
        </p:nvCxnSpPr>
        <p:spPr>
          <a:xfrm>
            <a:off x="8600389" y="1423445"/>
            <a:ext cx="29152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58777C3-41F2-4624-B538-23362B607B6C}"/>
              </a:ext>
            </a:extLst>
          </p:cNvPr>
          <p:cNvCxnSpPr/>
          <p:nvPr/>
        </p:nvCxnSpPr>
        <p:spPr>
          <a:xfrm>
            <a:off x="11515627" y="904970"/>
            <a:ext cx="0" cy="1036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F6A2A68-B3B4-4BFC-9FA0-66E795575BED}"/>
              </a:ext>
            </a:extLst>
          </p:cNvPr>
          <p:cNvSpPr txBox="1"/>
          <p:nvPr/>
        </p:nvSpPr>
        <p:spPr>
          <a:xfrm>
            <a:off x="2708634" y="869449"/>
            <a:ext cx="303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数据准备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FDD320C-2052-4433-8D00-7B91FC400D2C}"/>
              </a:ext>
            </a:extLst>
          </p:cNvPr>
          <p:cNvSpPr txBox="1"/>
          <p:nvPr/>
        </p:nvSpPr>
        <p:spPr>
          <a:xfrm>
            <a:off x="7378060" y="906492"/>
            <a:ext cx="117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数据挖掘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AC1EFA-DC87-4758-A041-783D8EBD768E}"/>
              </a:ext>
            </a:extLst>
          </p:cNvPr>
          <p:cNvSpPr txBox="1"/>
          <p:nvPr/>
        </p:nvSpPr>
        <p:spPr>
          <a:xfrm>
            <a:off x="9352575" y="906492"/>
            <a:ext cx="183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结果表达和解释</a:t>
            </a:r>
          </a:p>
        </p:txBody>
      </p:sp>
    </p:spTree>
    <p:extLst>
      <p:ext uri="{BB962C8B-B14F-4D97-AF65-F5344CB8AC3E}">
        <p14:creationId xmlns:p14="http://schemas.microsoft.com/office/powerpoint/2010/main" val="316692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泓镔 徐</dc:creator>
  <cp:lastModifiedBy>泓镔 徐</cp:lastModifiedBy>
  <cp:revision>3</cp:revision>
  <dcterms:created xsi:type="dcterms:W3CDTF">2021-07-16T01:25:38Z</dcterms:created>
  <dcterms:modified xsi:type="dcterms:W3CDTF">2021-07-16T02:49:43Z</dcterms:modified>
</cp:coreProperties>
</file>