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4" d="100"/>
          <a:sy n="114" d="100"/>
        </p:scale>
        <p:origin x="5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85277C1-4739-49A0-85E0-BAEB93FBD8A9}" type="datetimeFigureOut">
              <a:rPr lang="en-GB" smtClean="0"/>
              <a:t>16/10/2024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86DE9BB-4CDF-4D97-AABD-D826849FFA39}" type="slidenum">
              <a:rPr lang="en-GB" smtClean="0"/>
              <a:t>‹#›</a:t>
            </a:fld>
            <a:endParaRPr lang="en-GB" dirty="0"/>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69514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85277C1-4739-49A0-85E0-BAEB93FBD8A9}" type="datetimeFigureOut">
              <a:rPr lang="en-GB" smtClean="0"/>
              <a:t>16/10/2024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86DE9BB-4CDF-4D97-AABD-D826849FFA39}" type="slidenum">
              <a:rPr lang="en-GB" smtClean="0"/>
              <a:t>‹#›</a:t>
            </a:fld>
            <a:endParaRPr lang="en-GB" dirty="0"/>
          </a:p>
        </p:txBody>
      </p:sp>
    </p:spTree>
    <p:extLst>
      <p:ext uri="{BB962C8B-B14F-4D97-AF65-F5344CB8AC3E}">
        <p14:creationId xmlns:p14="http://schemas.microsoft.com/office/powerpoint/2010/main" val="2710669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GB"/>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85277C1-4739-49A0-85E0-BAEB93FBD8A9}" type="datetimeFigureOut">
              <a:rPr lang="en-GB" smtClean="0"/>
              <a:t>16/10/2024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86DE9BB-4CDF-4D97-AABD-D826849FFA39}" type="slidenum">
              <a:rPr lang="en-GB" smtClean="0"/>
              <a:t>‹#›</a:t>
            </a:fld>
            <a:endParaRPr lang="en-GB"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929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85277C1-4739-49A0-85E0-BAEB93FBD8A9}" type="datetimeFigureOut">
              <a:rPr lang="en-GB" smtClean="0"/>
              <a:t>16/10/2024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86DE9BB-4CDF-4D97-AABD-D826849FFA39}" type="slidenum">
              <a:rPr lang="en-GB" smtClean="0"/>
              <a:t>‹#›</a:t>
            </a:fld>
            <a:endParaRPr lang="en-GB" dirty="0"/>
          </a:p>
        </p:txBody>
      </p:sp>
    </p:spTree>
    <p:extLst>
      <p:ext uri="{BB962C8B-B14F-4D97-AF65-F5344CB8AC3E}">
        <p14:creationId xmlns:p14="http://schemas.microsoft.com/office/powerpoint/2010/main" val="3399012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GB"/>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85277C1-4739-49A0-85E0-BAEB93FBD8A9}" type="datetimeFigureOut">
              <a:rPr lang="en-GB" smtClean="0"/>
              <a:t>16/10/2024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86DE9BB-4CDF-4D97-AABD-D826849FFA39}" type="slidenum">
              <a:rPr lang="en-GB" smtClean="0"/>
              <a:t>‹#›</a:t>
            </a:fld>
            <a:endParaRPr lang="en-GB" dirty="0"/>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19548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85277C1-4739-49A0-85E0-BAEB93FBD8A9}" type="datetimeFigureOut">
              <a:rPr lang="en-GB" smtClean="0"/>
              <a:t>16/10/2024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86DE9BB-4CDF-4D97-AABD-D826849FFA39}" type="slidenum">
              <a:rPr lang="en-GB" smtClean="0"/>
              <a:t>‹#›</a:t>
            </a:fld>
            <a:endParaRPr lang="en-GB" dirty="0"/>
          </a:p>
        </p:txBody>
      </p:sp>
    </p:spTree>
    <p:extLst>
      <p:ext uri="{BB962C8B-B14F-4D97-AF65-F5344CB8AC3E}">
        <p14:creationId xmlns:p14="http://schemas.microsoft.com/office/powerpoint/2010/main" val="4079360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GB"/>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885277C1-4739-49A0-85E0-BAEB93FBD8A9}" type="datetimeFigureOut">
              <a:rPr lang="en-GB" smtClean="0"/>
              <a:t>16/10/2024</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586DE9BB-4CDF-4D97-AABD-D826849FFA39}" type="slidenum">
              <a:rPr lang="en-GB" smtClean="0"/>
              <a:t>‹#›</a:t>
            </a:fld>
            <a:endParaRPr lang="en-GB" dirty="0"/>
          </a:p>
        </p:txBody>
      </p:sp>
    </p:spTree>
    <p:extLst>
      <p:ext uri="{BB962C8B-B14F-4D97-AF65-F5344CB8AC3E}">
        <p14:creationId xmlns:p14="http://schemas.microsoft.com/office/powerpoint/2010/main" val="2665793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85277C1-4739-49A0-85E0-BAEB93FBD8A9}" type="datetimeFigureOut">
              <a:rPr lang="en-GB" smtClean="0"/>
              <a:t>16/10/2024</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586DE9BB-4CDF-4D97-AABD-D826849FFA39}" type="slidenum">
              <a:rPr lang="en-GB" smtClean="0"/>
              <a:t>‹#›</a:t>
            </a:fld>
            <a:endParaRPr lang="en-GB" dirty="0"/>
          </a:p>
        </p:txBody>
      </p:sp>
    </p:spTree>
    <p:extLst>
      <p:ext uri="{BB962C8B-B14F-4D97-AF65-F5344CB8AC3E}">
        <p14:creationId xmlns:p14="http://schemas.microsoft.com/office/powerpoint/2010/main" val="523201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5277C1-4739-49A0-85E0-BAEB93FBD8A9}" type="datetimeFigureOut">
              <a:rPr lang="en-GB" smtClean="0"/>
              <a:t>16/10/2024</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586DE9BB-4CDF-4D97-AABD-D826849FFA39}" type="slidenum">
              <a:rPr lang="en-GB" smtClean="0"/>
              <a:t>‹#›</a:t>
            </a:fld>
            <a:endParaRPr lang="en-GB" dirty="0"/>
          </a:p>
        </p:txBody>
      </p:sp>
    </p:spTree>
    <p:extLst>
      <p:ext uri="{BB962C8B-B14F-4D97-AF65-F5344CB8AC3E}">
        <p14:creationId xmlns:p14="http://schemas.microsoft.com/office/powerpoint/2010/main" val="3064731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GB"/>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885277C1-4739-49A0-85E0-BAEB93FBD8A9}" type="datetimeFigureOut">
              <a:rPr lang="en-GB" smtClean="0"/>
              <a:t>16/10/2024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86DE9BB-4CDF-4D97-AABD-D826849FFA39}" type="slidenum">
              <a:rPr lang="en-GB" smtClean="0"/>
              <a:t>‹#›</a:t>
            </a:fld>
            <a:endParaRPr lang="en-GB" dirty="0"/>
          </a:p>
        </p:txBody>
      </p:sp>
    </p:spTree>
    <p:extLst>
      <p:ext uri="{BB962C8B-B14F-4D97-AF65-F5344CB8AC3E}">
        <p14:creationId xmlns:p14="http://schemas.microsoft.com/office/powerpoint/2010/main" val="3171155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85277C1-4739-49A0-85E0-BAEB93FBD8A9}" type="datetimeFigureOut">
              <a:rPr lang="en-GB" smtClean="0"/>
              <a:t>16/10/2024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86DE9BB-4CDF-4D97-AABD-D826849FFA39}" type="slidenum">
              <a:rPr lang="en-GB" smtClean="0"/>
              <a:t>‹#›</a:t>
            </a:fld>
            <a:endParaRPr lang="en-GB"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1435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85277C1-4739-49A0-85E0-BAEB93FBD8A9}" type="datetimeFigureOut">
              <a:rPr lang="en-GB" smtClean="0"/>
              <a:t>16/10/2024</a:t>
            </a:fld>
            <a:endParaRPr lang="en-GB"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GB"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86DE9BB-4CDF-4D97-AABD-D826849FFA39}" type="slidenum">
              <a:rPr lang="en-GB" smtClean="0"/>
              <a:t>‹#›</a:t>
            </a:fld>
            <a:endParaRPr lang="en-GB" dirty="0"/>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361330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B594A-91A1-FF15-0F26-68CB21AFD6F7}"/>
              </a:ext>
            </a:extLst>
          </p:cNvPr>
          <p:cNvSpPr>
            <a:spLocks noGrp="1"/>
          </p:cNvSpPr>
          <p:nvPr>
            <p:ph type="ctrTitle"/>
          </p:nvPr>
        </p:nvSpPr>
        <p:spPr>
          <a:xfrm>
            <a:off x="1524000" y="1188278"/>
            <a:ext cx="9144000" cy="2387600"/>
          </a:xfrm>
        </p:spPr>
        <p:txBody>
          <a:bodyPr/>
          <a:lstStyle/>
          <a:p>
            <a:r>
              <a:rPr lang="en-GB" b="1" dirty="0">
                <a:latin typeface="Britannic Bold" panose="020B0903060703020204" pitchFamily="34" charset="0"/>
              </a:rPr>
              <a:t>Internship Experience Report</a:t>
            </a:r>
          </a:p>
        </p:txBody>
      </p:sp>
      <p:sp>
        <p:nvSpPr>
          <p:cNvPr id="3" name="Subtitle 2">
            <a:extLst>
              <a:ext uri="{FF2B5EF4-FFF2-40B4-BE49-F238E27FC236}">
                <a16:creationId xmlns:a16="http://schemas.microsoft.com/office/drawing/2014/main" id="{328CA341-2D71-575A-28C0-33430EDB856A}"/>
              </a:ext>
            </a:extLst>
          </p:cNvPr>
          <p:cNvSpPr>
            <a:spLocks noGrp="1"/>
          </p:cNvSpPr>
          <p:nvPr>
            <p:ph type="subTitle" idx="1"/>
          </p:nvPr>
        </p:nvSpPr>
        <p:spPr>
          <a:xfrm>
            <a:off x="1524000" y="4595951"/>
            <a:ext cx="9144000" cy="1655762"/>
          </a:xfrm>
        </p:spPr>
        <p:txBody>
          <a:bodyPr>
            <a:normAutofit/>
          </a:bodyPr>
          <a:lstStyle/>
          <a:p>
            <a:r>
              <a:rPr lang="en-GB" dirty="0"/>
              <a:t>EZEHI THEDDY OSEIJOYALOME</a:t>
            </a:r>
          </a:p>
          <a:p>
            <a:r>
              <a:rPr lang="en-GB" dirty="0"/>
              <a:t>VUG/SEN/23/8868</a:t>
            </a:r>
          </a:p>
          <a:p>
            <a:r>
              <a:rPr lang="en-GB" dirty="0"/>
              <a:t>Danisoft Innovative Solutions ltd.</a:t>
            </a:r>
          </a:p>
        </p:txBody>
      </p:sp>
      <p:sp>
        <p:nvSpPr>
          <p:cNvPr id="4" name="TextBox 3">
            <a:extLst>
              <a:ext uri="{FF2B5EF4-FFF2-40B4-BE49-F238E27FC236}">
                <a16:creationId xmlns:a16="http://schemas.microsoft.com/office/drawing/2014/main" id="{0A178BAF-CA86-4B99-1572-F72FC43A1DF5}"/>
              </a:ext>
            </a:extLst>
          </p:cNvPr>
          <p:cNvSpPr txBox="1"/>
          <p:nvPr/>
        </p:nvSpPr>
        <p:spPr>
          <a:xfrm>
            <a:off x="6244683" y="6545766"/>
            <a:ext cx="311304" cy="369332"/>
          </a:xfrm>
          <a:prstGeom prst="rect">
            <a:avLst/>
          </a:prstGeom>
          <a:noFill/>
        </p:spPr>
        <p:txBody>
          <a:bodyPr wrap="none" rtlCol="0">
            <a:spAutoFit/>
          </a:bodyPr>
          <a:lstStyle/>
          <a:p>
            <a:r>
              <a:rPr lang="en-NG" dirty="0"/>
              <a:t>1</a:t>
            </a:r>
          </a:p>
        </p:txBody>
      </p:sp>
    </p:spTree>
    <p:extLst>
      <p:ext uri="{BB962C8B-B14F-4D97-AF65-F5344CB8AC3E}">
        <p14:creationId xmlns:p14="http://schemas.microsoft.com/office/powerpoint/2010/main" val="2882590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87926-A5E5-A274-9675-77AB350AE157}"/>
              </a:ext>
            </a:extLst>
          </p:cNvPr>
          <p:cNvSpPr>
            <a:spLocks noGrp="1"/>
          </p:cNvSpPr>
          <p:nvPr>
            <p:ph type="title"/>
          </p:nvPr>
        </p:nvSpPr>
        <p:spPr/>
        <p:txBody>
          <a:bodyPr/>
          <a:lstStyle/>
          <a:p>
            <a:r>
              <a:rPr lang="en-GB" b="1" dirty="0"/>
              <a:t>Objectives and Responsibilities</a:t>
            </a:r>
          </a:p>
        </p:txBody>
      </p:sp>
      <p:sp>
        <p:nvSpPr>
          <p:cNvPr id="3" name="Content Placeholder 2">
            <a:extLst>
              <a:ext uri="{FF2B5EF4-FFF2-40B4-BE49-F238E27FC236}">
                <a16:creationId xmlns:a16="http://schemas.microsoft.com/office/drawing/2014/main" id="{BB0DBBC9-8670-E8DC-E917-8FCD7FC49355}"/>
              </a:ext>
            </a:extLst>
          </p:cNvPr>
          <p:cNvSpPr>
            <a:spLocks noGrp="1"/>
          </p:cNvSpPr>
          <p:nvPr>
            <p:ph idx="1"/>
          </p:nvPr>
        </p:nvSpPr>
        <p:spPr/>
        <p:txBody>
          <a:bodyPr/>
          <a:lstStyle/>
          <a:p>
            <a:pPr marL="0" indent="0">
              <a:buNone/>
            </a:pPr>
            <a:r>
              <a:rPr lang="en-GB" b="1" u="sng" dirty="0"/>
              <a:t>Internship Objectives:</a:t>
            </a:r>
          </a:p>
          <a:p>
            <a:pPr>
              <a:buFont typeface="Wingdings" panose="05000000000000000000" pitchFamily="2" charset="2"/>
              <a:buChar char="v"/>
            </a:pPr>
            <a:r>
              <a:rPr lang="en-GB" dirty="0"/>
              <a:t>To become better at web development with the goal of becoming a </a:t>
            </a:r>
            <a:r>
              <a:rPr lang="en-GB" dirty="0" err="1"/>
              <a:t>fullstack</a:t>
            </a:r>
            <a:r>
              <a:rPr lang="en-GB" dirty="0"/>
              <a:t> developer in mind.</a:t>
            </a:r>
          </a:p>
          <a:p>
            <a:pPr>
              <a:buFont typeface="Wingdings" panose="05000000000000000000" pitchFamily="2" charset="2"/>
              <a:buChar char="v"/>
            </a:pPr>
            <a:r>
              <a:rPr lang="en-GB" dirty="0"/>
              <a:t>To learn the working principle of software industries.</a:t>
            </a:r>
          </a:p>
          <a:p>
            <a:pPr>
              <a:buFont typeface="Wingdings" panose="05000000000000000000" pitchFamily="2" charset="2"/>
              <a:buChar char="v"/>
            </a:pPr>
            <a:r>
              <a:rPr lang="en-GB" dirty="0"/>
              <a:t>To improve my problem-solving skills.</a:t>
            </a:r>
          </a:p>
          <a:p>
            <a:pPr marL="0" indent="0">
              <a:buNone/>
            </a:pPr>
            <a:r>
              <a:rPr lang="en-GB" b="1" u="sng" dirty="0"/>
              <a:t>Job Responsibilities:</a:t>
            </a:r>
          </a:p>
          <a:p>
            <a:pPr>
              <a:buFont typeface="Wingdings" panose="05000000000000000000" pitchFamily="2" charset="2"/>
              <a:buChar char="v"/>
            </a:pPr>
            <a:r>
              <a:rPr lang="en-GB" dirty="0"/>
              <a:t>Developed at least one project every week.</a:t>
            </a:r>
          </a:p>
          <a:p>
            <a:pPr>
              <a:buFont typeface="Wingdings" panose="05000000000000000000" pitchFamily="2" charset="2"/>
              <a:buChar char="v"/>
            </a:pPr>
            <a:r>
              <a:rPr lang="en-GB" dirty="0"/>
              <a:t>Designed company flyers.</a:t>
            </a:r>
          </a:p>
          <a:p>
            <a:pPr>
              <a:buFont typeface="Wingdings" panose="05000000000000000000" pitchFamily="2" charset="2"/>
              <a:buChar char="v"/>
            </a:pPr>
            <a:endParaRPr lang="en-GB" dirty="0"/>
          </a:p>
          <a:p>
            <a:pPr>
              <a:buFont typeface="Wingdings" panose="05000000000000000000" pitchFamily="2" charset="2"/>
              <a:buChar char="v"/>
            </a:pPr>
            <a:endParaRPr lang="en-GB" dirty="0"/>
          </a:p>
        </p:txBody>
      </p:sp>
      <p:sp>
        <p:nvSpPr>
          <p:cNvPr id="4" name="TextBox 3">
            <a:extLst>
              <a:ext uri="{FF2B5EF4-FFF2-40B4-BE49-F238E27FC236}">
                <a16:creationId xmlns:a16="http://schemas.microsoft.com/office/drawing/2014/main" id="{3C217687-3CFD-2E5E-6BD0-F147FF37C508}"/>
              </a:ext>
            </a:extLst>
          </p:cNvPr>
          <p:cNvSpPr txBox="1"/>
          <p:nvPr/>
        </p:nvSpPr>
        <p:spPr>
          <a:xfrm>
            <a:off x="5784696" y="6325862"/>
            <a:ext cx="311304" cy="369332"/>
          </a:xfrm>
          <a:prstGeom prst="rect">
            <a:avLst/>
          </a:prstGeom>
          <a:noFill/>
        </p:spPr>
        <p:txBody>
          <a:bodyPr wrap="none" rtlCol="0">
            <a:spAutoFit/>
          </a:bodyPr>
          <a:lstStyle/>
          <a:p>
            <a:r>
              <a:rPr lang="en-NG" dirty="0"/>
              <a:t>2</a:t>
            </a:r>
          </a:p>
        </p:txBody>
      </p:sp>
    </p:spTree>
    <p:extLst>
      <p:ext uri="{BB962C8B-B14F-4D97-AF65-F5344CB8AC3E}">
        <p14:creationId xmlns:p14="http://schemas.microsoft.com/office/powerpoint/2010/main" val="5114246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B94B4-8658-5F62-2DD4-7DA09209A1CA}"/>
              </a:ext>
            </a:extLst>
          </p:cNvPr>
          <p:cNvSpPr>
            <a:spLocks noGrp="1"/>
          </p:cNvSpPr>
          <p:nvPr>
            <p:ph type="title"/>
          </p:nvPr>
        </p:nvSpPr>
        <p:spPr/>
        <p:txBody>
          <a:bodyPr/>
          <a:lstStyle/>
          <a:p>
            <a:r>
              <a:rPr lang="en-GB" b="1" dirty="0"/>
              <a:t>Key Experiences and Achievements</a:t>
            </a:r>
          </a:p>
        </p:txBody>
      </p:sp>
      <p:sp>
        <p:nvSpPr>
          <p:cNvPr id="3" name="Content Placeholder 2">
            <a:extLst>
              <a:ext uri="{FF2B5EF4-FFF2-40B4-BE49-F238E27FC236}">
                <a16:creationId xmlns:a16="http://schemas.microsoft.com/office/drawing/2014/main" id="{B9C7DD5A-1162-7AA5-152C-0B9517A70FBD}"/>
              </a:ext>
            </a:extLst>
          </p:cNvPr>
          <p:cNvSpPr>
            <a:spLocks noGrp="1"/>
          </p:cNvSpPr>
          <p:nvPr>
            <p:ph idx="1"/>
          </p:nvPr>
        </p:nvSpPr>
        <p:spPr/>
        <p:txBody>
          <a:bodyPr>
            <a:normAutofit/>
          </a:bodyPr>
          <a:lstStyle/>
          <a:p>
            <a:pPr>
              <a:buFont typeface="Wingdings" panose="05000000000000000000" pitchFamily="2" charset="2"/>
              <a:buChar char="v"/>
            </a:pPr>
            <a:r>
              <a:rPr lang="en-GB" dirty="0"/>
              <a:t>I used Git to manage the version control for my website, which I hosted on </a:t>
            </a:r>
            <a:r>
              <a:rPr lang="en-GB" dirty="0" err="1"/>
              <a:t>Github</a:t>
            </a:r>
            <a:r>
              <a:rPr lang="en-GB" dirty="0"/>
              <a:t> Pages.</a:t>
            </a:r>
          </a:p>
          <a:p>
            <a:pPr>
              <a:buFont typeface="Wingdings" panose="05000000000000000000" pitchFamily="2" charset="2"/>
              <a:buChar char="v"/>
            </a:pPr>
            <a:r>
              <a:rPr lang="en-GB" dirty="0"/>
              <a:t>Learning graphics design.</a:t>
            </a:r>
          </a:p>
          <a:p>
            <a:pPr>
              <a:buFont typeface="Wingdings" panose="05000000000000000000" pitchFamily="2" charset="2"/>
              <a:buChar char="v"/>
            </a:pPr>
            <a:r>
              <a:rPr lang="en-GB" dirty="0"/>
              <a:t>Learning digital marketing.</a:t>
            </a:r>
          </a:p>
          <a:p>
            <a:pPr marL="0" indent="0">
              <a:buNone/>
            </a:pPr>
            <a:r>
              <a:rPr lang="en-GB" b="1" u="sng" dirty="0"/>
              <a:t>Skills Developed:</a:t>
            </a:r>
          </a:p>
          <a:p>
            <a:pPr>
              <a:buFont typeface="Wingdings" pitchFamily="2" charset="2"/>
              <a:buChar char="v"/>
            </a:pPr>
            <a:r>
              <a:rPr lang="en-GB" dirty="0"/>
              <a:t>Problem solving, teamwork, communication, critical thinking.</a:t>
            </a:r>
          </a:p>
          <a:p>
            <a:pPr marL="0" indent="0">
              <a:buNone/>
            </a:pPr>
            <a:r>
              <a:rPr lang="en-GB" b="1" u="sng" dirty="0"/>
              <a:t>Challenges:</a:t>
            </a:r>
          </a:p>
          <a:p>
            <a:pPr>
              <a:buFont typeface="Wingdings" panose="05000000000000000000" pitchFamily="2" charset="2"/>
              <a:buChar char="v"/>
            </a:pPr>
            <a:r>
              <a:rPr lang="en-GB" dirty="0"/>
              <a:t>I did not have any challenges.</a:t>
            </a:r>
          </a:p>
          <a:p>
            <a:pPr marL="0" indent="0">
              <a:buNone/>
            </a:pPr>
            <a:endParaRPr lang="en-GB" dirty="0"/>
          </a:p>
          <a:p>
            <a:pPr>
              <a:buFont typeface="Wingdings" panose="05000000000000000000" pitchFamily="2" charset="2"/>
              <a:buChar char="v"/>
            </a:pPr>
            <a:endParaRPr lang="en-GB" dirty="0"/>
          </a:p>
        </p:txBody>
      </p:sp>
      <p:sp>
        <p:nvSpPr>
          <p:cNvPr id="4" name="TextBox 3">
            <a:extLst>
              <a:ext uri="{FF2B5EF4-FFF2-40B4-BE49-F238E27FC236}">
                <a16:creationId xmlns:a16="http://schemas.microsoft.com/office/drawing/2014/main" id="{5EAC36FB-49EB-C39E-143E-8988C87AC60D}"/>
              </a:ext>
            </a:extLst>
          </p:cNvPr>
          <p:cNvSpPr txBox="1"/>
          <p:nvPr/>
        </p:nvSpPr>
        <p:spPr>
          <a:xfrm>
            <a:off x="5784696" y="6272784"/>
            <a:ext cx="311304" cy="369332"/>
          </a:xfrm>
          <a:prstGeom prst="rect">
            <a:avLst/>
          </a:prstGeom>
          <a:noFill/>
        </p:spPr>
        <p:txBody>
          <a:bodyPr wrap="none" rtlCol="0">
            <a:spAutoFit/>
          </a:bodyPr>
          <a:lstStyle/>
          <a:p>
            <a:r>
              <a:rPr lang="en-NG" dirty="0"/>
              <a:t>3</a:t>
            </a:r>
          </a:p>
        </p:txBody>
      </p:sp>
    </p:spTree>
    <p:extLst>
      <p:ext uri="{BB962C8B-B14F-4D97-AF65-F5344CB8AC3E}">
        <p14:creationId xmlns:p14="http://schemas.microsoft.com/office/powerpoint/2010/main" val="17469075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CE0D2-9F01-D605-BAC3-C63801289611}"/>
              </a:ext>
            </a:extLst>
          </p:cNvPr>
          <p:cNvSpPr>
            <a:spLocks noGrp="1"/>
          </p:cNvSpPr>
          <p:nvPr>
            <p:ph type="title"/>
          </p:nvPr>
        </p:nvSpPr>
        <p:spPr/>
        <p:txBody>
          <a:bodyPr/>
          <a:lstStyle/>
          <a:p>
            <a:r>
              <a:rPr lang="en-GB" b="1" dirty="0"/>
              <a:t>Lessons Learnt and Takeaways</a:t>
            </a:r>
          </a:p>
        </p:txBody>
      </p:sp>
      <p:sp>
        <p:nvSpPr>
          <p:cNvPr id="3" name="Content Placeholder 2">
            <a:extLst>
              <a:ext uri="{FF2B5EF4-FFF2-40B4-BE49-F238E27FC236}">
                <a16:creationId xmlns:a16="http://schemas.microsoft.com/office/drawing/2014/main" id="{66713E4A-D19C-6940-1096-30F8BA12BC5E}"/>
              </a:ext>
            </a:extLst>
          </p:cNvPr>
          <p:cNvSpPr>
            <a:spLocks noGrp="1"/>
          </p:cNvSpPr>
          <p:nvPr>
            <p:ph idx="1"/>
          </p:nvPr>
        </p:nvSpPr>
        <p:spPr/>
        <p:txBody>
          <a:bodyPr>
            <a:normAutofit lnSpcReduction="10000"/>
          </a:bodyPr>
          <a:lstStyle/>
          <a:p>
            <a:r>
              <a:rPr lang="en-GB" b="1" u="sng" dirty="0"/>
              <a:t>Industry Insights:</a:t>
            </a:r>
          </a:p>
          <a:p>
            <a:pPr>
              <a:buFont typeface="Wingdings" panose="05000000000000000000" pitchFamily="2" charset="2"/>
              <a:buChar char="v"/>
            </a:pPr>
            <a:r>
              <a:rPr lang="en-GB" dirty="0"/>
              <a:t> Using version control systems such as git to keep track of code and facilitate collaboration.</a:t>
            </a:r>
          </a:p>
          <a:p>
            <a:pPr>
              <a:buFont typeface="Wingdings" panose="05000000000000000000" pitchFamily="2" charset="2"/>
              <a:buChar char="v"/>
            </a:pPr>
            <a:r>
              <a:rPr lang="en-GB" dirty="0"/>
              <a:t>DevOps, AI and machine learning, cyber security.</a:t>
            </a:r>
          </a:p>
          <a:p>
            <a:pPr>
              <a:buFont typeface="Wingdings" panose="05000000000000000000" pitchFamily="2" charset="2"/>
              <a:buChar char="v"/>
            </a:pPr>
            <a:r>
              <a:rPr lang="en-GB" dirty="0"/>
              <a:t>Use of collaboration tools such as zoom and google.</a:t>
            </a:r>
            <a:endParaRPr lang="en-GB" b="1" u="sng" dirty="0"/>
          </a:p>
          <a:p>
            <a:r>
              <a:rPr lang="en-GB" b="1" u="sng" dirty="0"/>
              <a:t>Professional skills:</a:t>
            </a:r>
          </a:p>
          <a:p>
            <a:r>
              <a:rPr lang="en-GB" dirty="0"/>
              <a:t>Time management, Communication, Teamwork, Problem-solving, Networking, Adaptability, Project-management, Time-management, professionalism.</a:t>
            </a:r>
          </a:p>
          <a:p>
            <a:r>
              <a:rPr lang="en-GB" b="1" u="sng" dirty="0"/>
              <a:t>Personal growth:</a:t>
            </a:r>
          </a:p>
          <a:p>
            <a:r>
              <a:rPr lang="en-GB" dirty="0"/>
              <a:t>Confidence, Independence, communication, teamwork.</a:t>
            </a:r>
          </a:p>
        </p:txBody>
      </p:sp>
      <p:sp>
        <p:nvSpPr>
          <p:cNvPr id="4" name="TextBox 3">
            <a:extLst>
              <a:ext uri="{FF2B5EF4-FFF2-40B4-BE49-F238E27FC236}">
                <a16:creationId xmlns:a16="http://schemas.microsoft.com/office/drawing/2014/main" id="{1620C190-B21E-E0DE-A8FE-07133FD81103}"/>
              </a:ext>
            </a:extLst>
          </p:cNvPr>
          <p:cNvSpPr txBox="1"/>
          <p:nvPr/>
        </p:nvSpPr>
        <p:spPr>
          <a:xfrm>
            <a:off x="5798634" y="6556917"/>
            <a:ext cx="311304" cy="369332"/>
          </a:xfrm>
          <a:prstGeom prst="rect">
            <a:avLst/>
          </a:prstGeom>
          <a:noFill/>
        </p:spPr>
        <p:txBody>
          <a:bodyPr wrap="none" rtlCol="0">
            <a:spAutoFit/>
          </a:bodyPr>
          <a:lstStyle/>
          <a:p>
            <a:r>
              <a:rPr lang="en-NG" dirty="0"/>
              <a:t>4</a:t>
            </a:r>
          </a:p>
        </p:txBody>
      </p:sp>
    </p:spTree>
    <p:extLst>
      <p:ext uri="{BB962C8B-B14F-4D97-AF65-F5344CB8AC3E}">
        <p14:creationId xmlns:p14="http://schemas.microsoft.com/office/powerpoint/2010/main" val="36804595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E7604-9193-D062-F60D-A0AFEFC427BF}"/>
              </a:ext>
            </a:extLst>
          </p:cNvPr>
          <p:cNvSpPr>
            <a:spLocks noGrp="1"/>
          </p:cNvSpPr>
          <p:nvPr>
            <p:ph type="title"/>
          </p:nvPr>
        </p:nvSpPr>
        <p:spPr/>
        <p:txBody>
          <a:bodyPr/>
          <a:lstStyle/>
          <a:p>
            <a:r>
              <a:rPr lang="en-GB" b="1" dirty="0"/>
              <a:t>Conclusion</a:t>
            </a:r>
          </a:p>
        </p:txBody>
      </p:sp>
      <p:sp>
        <p:nvSpPr>
          <p:cNvPr id="3" name="Content Placeholder 2">
            <a:extLst>
              <a:ext uri="{FF2B5EF4-FFF2-40B4-BE49-F238E27FC236}">
                <a16:creationId xmlns:a16="http://schemas.microsoft.com/office/drawing/2014/main" id="{6406E65D-0027-D193-AADE-B69F813AB919}"/>
              </a:ext>
            </a:extLst>
          </p:cNvPr>
          <p:cNvSpPr>
            <a:spLocks noGrp="1"/>
          </p:cNvSpPr>
          <p:nvPr>
            <p:ph idx="1"/>
          </p:nvPr>
        </p:nvSpPr>
        <p:spPr/>
        <p:txBody>
          <a:bodyPr/>
          <a:lstStyle/>
          <a:p>
            <a:r>
              <a:rPr lang="en-GB" dirty="0"/>
              <a:t>In summary, my experience was a very fruitful and unique one. It was a whole different experience that has helped me improve on myself as a person and as a software engineer.</a:t>
            </a:r>
          </a:p>
          <a:p>
            <a:r>
              <a:rPr lang="en-GB" dirty="0"/>
              <a:t>To future interns: be ready to learn new things, take out personal time to work on your skills and personal projects, try your best to think critically and solve your problems without generative ai and make the most of the experience it only happens once, strive and gain all the skills you need.</a:t>
            </a:r>
          </a:p>
          <a:p>
            <a:r>
              <a:rPr lang="en-GB" dirty="0"/>
              <a:t>This internship programme has given me an insight into what my life as a software engineer will look like and has helped me reshape my career goals and I will try my best to use everything I have gained to better myself personally and career wise.</a:t>
            </a:r>
          </a:p>
        </p:txBody>
      </p:sp>
      <p:sp>
        <p:nvSpPr>
          <p:cNvPr id="4" name="TextBox 3">
            <a:extLst>
              <a:ext uri="{FF2B5EF4-FFF2-40B4-BE49-F238E27FC236}">
                <a16:creationId xmlns:a16="http://schemas.microsoft.com/office/drawing/2014/main" id="{95E3060B-2074-7493-314C-D97046EED2CA}"/>
              </a:ext>
            </a:extLst>
          </p:cNvPr>
          <p:cNvSpPr txBox="1"/>
          <p:nvPr/>
        </p:nvSpPr>
        <p:spPr>
          <a:xfrm>
            <a:off x="5854390" y="6467707"/>
            <a:ext cx="311304" cy="369332"/>
          </a:xfrm>
          <a:prstGeom prst="rect">
            <a:avLst/>
          </a:prstGeom>
          <a:noFill/>
        </p:spPr>
        <p:txBody>
          <a:bodyPr wrap="none" rtlCol="0">
            <a:spAutoFit/>
          </a:bodyPr>
          <a:lstStyle/>
          <a:p>
            <a:r>
              <a:rPr lang="en-NG" dirty="0"/>
              <a:t>5</a:t>
            </a:r>
          </a:p>
        </p:txBody>
      </p:sp>
    </p:spTree>
    <p:extLst>
      <p:ext uri="{BB962C8B-B14F-4D97-AF65-F5344CB8AC3E}">
        <p14:creationId xmlns:p14="http://schemas.microsoft.com/office/powerpoint/2010/main" val="9701255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A3C6B6-B1B1-5500-CED4-0D0923D94EE3}"/>
              </a:ext>
            </a:extLst>
          </p:cNvPr>
          <p:cNvSpPr>
            <a:spLocks noGrp="1"/>
          </p:cNvSpPr>
          <p:nvPr>
            <p:ph type="title"/>
          </p:nvPr>
        </p:nvSpPr>
        <p:spPr>
          <a:xfrm>
            <a:off x="2983594" y="2679192"/>
            <a:ext cx="6224811" cy="1499616"/>
          </a:xfrm>
        </p:spPr>
        <p:txBody>
          <a:bodyPr>
            <a:normAutofit/>
          </a:bodyPr>
          <a:lstStyle/>
          <a:p>
            <a:r>
              <a:rPr lang="en-GB" sz="9600" b="1" dirty="0"/>
              <a:t>Thank YOU!!!</a:t>
            </a:r>
          </a:p>
        </p:txBody>
      </p:sp>
      <p:sp>
        <p:nvSpPr>
          <p:cNvPr id="2" name="TextBox 1">
            <a:extLst>
              <a:ext uri="{FF2B5EF4-FFF2-40B4-BE49-F238E27FC236}">
                <a16:creationId xmlns:a16="http://schemas.microsoft.com/office/drawing/2014/main" id="{AE7AB658-FA35-7E4D-C1F9-9DEB5EFC77A7}"/>
              </a:ext>
            </a:extLst>
          </p:cNvPr>
          <p:cNvSpPr txBox="1"/>
          <p:nvPr/>
        </p:nvSpPr>
        <p:spPr>
          <a:xfrm>
            <a:off x="6110868" y="6300439"/>
            <a:ext cx="311304" cy="369332"/>
          </a:xfrm>
          <a:prstGeom prst="rect">
            <a:avLst/>
          </a:prstGeom>
          <a:noFill/>
        </p:spPr>
        <p:txBody>
          <a:bodyPr wrap="none" rtlCol="0">
            <a:spAutoFit/>
          </a:bodyPr>
          <a:lstStyle/>
          <a:p>
            <a:r>
              <a:rPr lang="en-NG" dirty="0"/>
              <a:t>6</a:t>
            </a:r>
          </a:p>
        </p:txBody>
      </p:sp>
    </p:spTree>
    <p:extLst>
      <p:ext uri="{BB962C8B-B14F-4D97-AF65-F5344CB8AC3E}">
        <p14:creationId xmlns:p14="http://schemas.microsoft.com/office/powerpoint/2010/main" val="13897070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4"/>
                                        </p:tgtEl>
                                        <p:attrNameLst>
                                          <p:attrName>ppt_x</p:attrName>
                                        </p:attrNameLst>
                                      </p:cBhvr>
                                      <p:tavLst>
                                        <p:tav tm="0">
                                          <p:val>
                                            <p:strVal val="ppt_x"/>
                                          </p:val>
                                        </p:tav>
                                        <p:tav tm="100000">
                                          <p:val>
                                            <p:strVal val="ppt_x"/>
                                          </p:val>
                                        </p:tav>
                                      </p:tavLst>
                                    </p:anim>
                                    <p:anim calcmode="lin" valueType="num">
                                      <p:cBhvr additive="base">
                                        <p:cTn id="7" dur="500"/>
                                        <p:tgtEl>
                                          <p:spTgt spid="4"/>
                                        </p:tgtEl>
                                        <p:attrNameLst>
                                          <p:attrName>ppt_y</p:attrName>
                                        </p:attrNameLst>
                                      </p:cBhvr>
                                      <p:tavLst>
                                        <p:tav tm="0">
                                          <p:val>
                                            <p:strVal val="ppt_y"/>
                                          </p:val>
                                        </p:tav>
                                        <p:tav tm="100000">
                                          <p:val>
                                            <p:strVal val="1+ppt_h/2"/>
                                          </p:val>
                                        </p:tav>
                                      </p:tavLst>
                                    </p:anim>
                                    <p:set>
                                      <p:cBhvr>
                                        <p:cTn id="8"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1830</TotalTime>
  <Words>349</Words>
  <Application>Microsoft Macintosh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Britannic Bold</vt:lpstr>
      <vt:lpstr>Tw Cen MT</vt:lpstr>
      <vt:lpstr>Tw Cen MT Condensed</vt:lpstr>
      <vt:lpstr>Wingdings</vt:lpstr>
      <vt:lpstr>Wingdings 3</vt:lpstr>
      <vt:lpstr>Integral</vt:lpstr>
      <vt:lpstr>Internship Experience Report</vt:lpstr>
      <vt:lpstr>Objectives and Responsibilities</vt:lpstr>
      <vt:lpstr>Key Experiences and Achievements</vt:lpstr>
      <vt:lpstr>Lessons Learnt and Takeaways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Alexa Abass</dc:creator>
  <cp:lastModifiedBy>Lome Ezehi</cp:lastModifiedBy>
  <cp:revision>4</cp:revision>
  <dcterms:created xsi:type="dcterms:W3CDTF">2024-10-12T17:27:37Z</dcterms:created>
  <dcterms:modified xsi:type="dcterms:W3CDTF">2024-10-16T12:40:29Z</dcterms:modified>
</cp:coreProperties>
</file>