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DE91-588B-F0EC-2D38-7BDF59BF4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50B3E-9640-07C4-7809-6B3636208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19507-3B69-FB16-CBF4-C3489071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9E7D8-B4C5-C71B-DED3-53527829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E57DF-2784-5621-C10C-DA116FB2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310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1024-567F-391B-C416-4453E6DA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8E383-39F5-B9D4-FF94-BA3088413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B5D7D-437A-FB65-7503-5F0BFACF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9F08-377F-5D0F-B698-5F3E9D01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EBE0A-0C48-D581-97C0-DCE7947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6499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1D4CE-219D-6486-1056-C57FB4765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0BB4-D405-1B65-5481-F4C5E224F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B17E-1DDD-33C4-0C79-DB06E0E8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E170-F822-46A5-6DF7-32057137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EC437-7A85-7CB3-86FB-F210E465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637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2D7-57C3-E482-57B5-430CFDB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6028-AA1C-F43C-AD4C-A5C1E805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A7A16-2996-DDC3-ABC1-F12B15F7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F2AF-F0AA-F3DB-AF76-BA62703C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54E74-32E0-FF03-EFBD-FC85A56D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3703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917C-A4F1-80F0-9B51-77632B861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58B71-6DF3-406B-0600-2856E6001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52F1-FB36-5E06-FD3C-75F9E7BA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A84C-3C6B-5D3A-34C0-0E4614E4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BA37-5891-9C5A-1077-4398A835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739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73F-D09A-A37F-9E26-F59BBA61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F087-F71C-41F0-F334-9AE423445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D4427-818A-DC87-2996-B6102CA96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74461-7766-0E01-8DB0-11F77B87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1DF88-3571-27F4-1477-B919B92E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1847-08C0-97D6-119B-7CE14D5C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3147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18E0-6E90-16C6-1982-48622B90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6F293-D62B-B186-2070-78DBB37D8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D6F9-7C99-FC65-1049-5E7071B52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832F3-FC35-7983-7612-AF14D9638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5098A-2E3D-7553-B076-59F21B77A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A2B10-13FF-42D4-CCD6-9111249A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E1D55-E67D-AF95-BBAC-40C60EB1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16BBA-D48D-BDFA-878C-D0A7C2B6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262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61E6-15C2-4CBA-23E3-2A8BDC96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61C12-DD8B-C00C-B761-E43AC211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B1959-9DFE-7B02-402E-224C7DF7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460DC-3B8B-1006-6EEC-E13A0C8B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998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8281-E544-83F0-1295-DF9679F9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0977F-977A-3D09-9D71-8057AFA6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6B023-1781-47F7-F8F0-34BD2D09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6905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2304-B0EC-B8BD-093F-5F0B7FA1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8F7F4-A7FD-85A7-5F9E-A0824E5B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3ED39-27CB-B96C-544B-D9F220A97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54205-31C7-8F2E-99D6-067704AF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54B45-376D-2C62-61E9-C3BEF0F6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8AD6-2853-2F40-19D5-0EBAB7B9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6763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7D3C-46CA-8CC8-4B2D-B6FC2269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DD0F9-C430-7006-11C2-8B870400B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4177-6920-0157-4A81-0970929F4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E6D3-1A94-EFDB-7B69-D911027F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BB899-3FA7-9CF3-E31E-36C4CF8A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DD46A-729C-0440-B155-22CEFF2D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2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EF34B-D983-4023-6F23-0BAA3829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4621F-B295-C0E7-3DE5-FF3A4539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0618-BF1B-78C0-75E6-498260E9F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016D7-3CA1-E44B-A9B3-49A791B1DDDE}" type="datetimeFigureOut">
              <a:rPr lang="en-NG" smtClean="0"/>
              <a:t>15/10/2024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1B69-D62E-EB6B-8435-C92F9D5EE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6E013-17A5-BC24-D28C-4F7B86BDF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96CD0-8E75-4F40-9FC6-63941EB4E64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685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6B80-6D26-416B-1393-E61D41D42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3285" y="2249314"/>
            <a:ext cx="4405423" cy="1096372"/>
          </a:xfrm>
        </p:spPr>
        <p:txBody>
          <a:bodyPr/>
          <a:lstStyle/>
          <a:p>
            <a:r>
              <a:rPr lang="en-NG" sz="6000" dirty="0"/>
              <a:t>F</a:t>
            </a:r>
            <a:r>
              <a:rPr lang="en-NG" sz="6000" dirty="0">
                <a:solidFill>
                  <a:schemeClr val="accent6"/>
                </a:solidFill>
              </a:rPr>
              <a:t>ÖÖ</a:t>
            </a:r>
            <a:r>
              <a:rPr lang="en-NG" sz="6000" dirty="0"/>
              <a:t>DYS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6BE0C-E9FC-BC2C-A9D0-1C393364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79" y="3345686"/>
            <a:ext cx="5890437" cy="724231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Revolutionizing Restaurant Management.</a:t>
            </a: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3402E-198B-C53A-5738-F1EBAA37B011}"/>
              </a:ext>
            </a:extLst>
          </p:cNvPr>
          <p:cNvSpPr txBox="1"/>
          <p:nvPr/>
        </p:nvSpPr>
        <p:spPr>
          <a:xfrm>
            <a:off x="8807068" y="5977757"/>
            <a:ext cx="3285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G" sz="1400" dirty="0">
                <a:cs typeface="Times New Roman" panose="02020603050405020304" pitchFamily="18" charset="0"/>
              </a:rPr>
              <a:t>VUG/SEN/23/8868</a:t>
            </a:r>
          </a:p>
          <a:p>
            <a:pPr algn="ctr"/>
            <a:r>
              <a:rPr lang="en-NG" sz="1400" dirty="0">
                <a:cs typeface="Times New Roman" panose="02020603050405020304" pitchFamily="18" charset="0"/>
              </a:rPr>
              <a:t>EZEHI THEDDY OSEIJOYALOME</a:t>
            </a:r>
          </a:p>
        </p:txBody>
      </p:sp>
    </p:spTree>
    <p:extLst>
      <p:ext uri="{BB962C8B-B14F-4D97-AF65-F5344CB8AC3E}">
        <p14:creationId xmlns:p14="http://schemas.microsoft.com/office/powerpoint/2010/main" val="165998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13F7-D182-EFA6-C9B9-E80AB519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040"/>
            <a:ext cx="9845634" cy="913432"/>
          </a:xfrm>
        </p:spPr>
        <p:txBody>
          <a:bodyPr>
            <a:noAutofit/>
          </a:bodyPr>
          <a:lstStyle/>
          <a:p>
            <a:pPr algn="ctr"/>
            <a:r>
              <a:rPr lang="en-NG" sz="5000" dirty="0"/>
              <a:t>			 </a:t>
            </a:r>
            <a:r>
              <a:rPr lang="en-NG" sz="4800" dirty="0"/>
              <a:t>F</a:t>
            </a:r>
            <a:r>
              <a:rPr lang="en-NG" sz="4800" dirty="0">
                <a:solidFill>
                  <a:schemeClr val="accent6"/>
                </a:solidFill>
              </a:rPr>
              <a:t>ÖÖ</a:t>
            </a:r>
            <a:r>
              <a:rPr lang="en-NG" sz="4800" dirty="0"/>
              <a:t>DYS</a:t>
            </a:r>
            <a:r>
              <a:rPr lang="en-GB" sz="5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Overview</a:t>
            </a:r>
            <a:endParaRPr lang="en-NG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A7D6-EB53-44A9-DDA0-47DBC6C21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				Introduction to </a:t>
            </a:r>
            <a:r>
              <a:rPr lang="en-GB" b="1" dirty="0">
                <a:solidFill>
                  <a:srgbClr val="000000"/>
                </a:solidFill>
              </a:rPr>
              <a:t>Foodys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Wingdings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Foodys is an advanced restaurant management system designed to enhance order management behind the counter efficiently with efficiency.</a:t>
            </a:r>
          </a:p>
          <a:p>
            <a:pPr algn="l">
              <a:buFont typeface="Wingdings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It connects cashiers and kitchen staff seamlessly, ensuring better communication and order accuracy.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					Purpose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Wingdings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primary goal is to streamline the order process from when the customer places an order to the kitchen receiving it and preparing it on time.</a:t>
            </a:r>
          </a:p>
          <a:p>
            <a:pPr algn="l">
              <a:buFont typeface="Wingdings" pitchFamily="2" charset="2"/>
              <a:buChar char="Ø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Helps minimize errors, reduce waiting times, and improve the overall dining experience.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2755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D61F-3948-604E-10C5-AEE2B72B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8" y="365125"/>
            <a:ext cx="7945582" cy="132556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Features of </a:t>
            </a:r>
            <a:r>
              <a:rPr lang="en-NG" sz="4000" dirty="0"/>
              <a:t>F</a:t>
            </a:r>
            <a:r>
              <a:rPr lang="en-NG" sz="4000" dirty="0">
                <a:solidFill>
                  <a:schemeClr val="accent6"/>
                </a:solidFill>
              </a:rPr>
              <a:t>ÖÖ</a:t>
            </a:r>
            <a:r>
              <a:rPr lang="en-NG" sz="4000" dirty="0"/>
              <a:t>DYS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FD00-F1C3-89B2-D5DD-33F298BB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617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l"/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Real-Time Order Tracking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Orders are placed by customers, updated in the system by the cashier, then sent to the kitchen.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Ensures accurate and timely preparation of meals.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Multi-User Support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Foodys enable users place multiple orders.</a:t>
            </a:r>
          </a:p>
          <a:p>
            <a:pPr lvl="1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It also supports cashiers and kitchen staff interaction.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Receipt Generation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Automatically generates a unique receipt id for every order placed by a customer.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Keeps track of order details and billing.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User-Friendly Interface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Designed to be user-friendly, requiring minimal training for staff of all levels.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Clean and responsive layout for easy navigation.</a:t>
            </a:r>
          </a:p>
          <a:p>
            <a:pPr marL="0" indent="0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5.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1" dirty="0">
                <a:solidFill>
                  <a:srgbClr val="000000"/>
                </a:solidFill>
              </a:rPr>
              <a:t>LOGIN and SIGNUP system: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>
                <a:solidFill>
                  <a:srgbClr val="000000"/>
                </a:solidFill>
              </a:rPr>
              <a:t>The admin and cashier have an account and have the privilege of adding another account.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b="1" dirty="0">
                <a:solidFill>
                  <a:srgbClr val="000000"/>
                </a:solidFill>
              </a:rPr>
              <a:t>6. </a:t>
            </a:r>
            <a:r>
              <a:rPr lang="en-GB" dirty="0">
                <a:solidFill>
                  <a:srgbClr val="000000"/>
                </a:solidFill>
              </a:rPr>
              <a:t> </a:t>
            </a:r>
          </a:p>
          <a:p>
            <a:pPr lvl="1" algn="l">
              <a:buFont typeface="Wingdings" pitchFamily="2" charset="2"/>
              <a:buChar char="ü"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lvl="1" algn="l">
              <a:buFont typeface="Wingdings" pitchFamily="2" charset="2"/>
              <a:buChar char="ü"/>
            </a:pPr>
            <a:endParaRPr lang="en-GB" dirty="0">
              <a:solidFill>
                <a:srgbClr val="000000"/>
              </a:solidFill>
            </a:endParaRPr>
          </a:p>
          <a:p>
            <a:pPr lvl="1" algn="l">
              <a:buFont typeface="Wingdings" pitchFamily="2" charset="2"/>
              <a:buChar char="ü"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5171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9827-1CA9-FF8F-7882-5BF250AF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638"/>
            <a:ext cx="10515600" cy="1325563"/>
          </a:xfrm>
        </p:spPr>
        <p:txBody>
          <a:bodyPr/>
          <a:lstStyle/>
          <a:p>
            <a:pPr algn="ctr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Benefits of </a:t>
            </a:r>
            <a:r>
              <a:rPr lang="en-NG" sz="4000" dirty="0"/>
              <a:t>F</a:t>
            </a:r>
            <a:r>
              <a:rPr lang="en-NG" sz="4000" dirty="0">
                <a:solidFill>
                  <a:schemeClr val="accent6"/>
                </a:solidFill>
              </a:rPr>
              <a:t>ÖÖ</a:t>
            </a:r>
            <a:r>
              <a:rPr lang="en-NG" sz="4000" dirty="0"/>
              <a:t>DYS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F998-9C15-05A8-681E-63EABCFA6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Improved Efficiency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Reduces time spent manually communicating orders to the kitchen.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Increases customer satisfaction.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2. Reduced Errors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With real-time updates and clear tracking, the chance of miscommunication or lost orders is clearly minimized.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3. Better Collaboration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Cashiers and kitchen staff are in sync, reducing delays and ensuring smooth operations.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4. Cost Saving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Automating the process cuts down on paper waste and potential costly errors.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0811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41A9-C94C-B874-F3A8-CC5BAF69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47290"/>
            <a:ext cx="10515600" cy="1325563"/>
          </a:xfrm>
        </p:spPr>
        <p:txBody>
          <a:bodyPr/>
          <a:lstStyle/>
          <a:p>
            <a:pPr algn="ctr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 </a:t>
            </a:r>
            <a:r>
              <a:rPr lang="en-NG" sz="4000" dirty="0"/>
              <a:t>F</a:t>
            </a:r>
            <a:r>
              <a:rPr lang="en-NG" sz="4000" dirty="0">
                <a:solidFill>
                  <a:schemeClr val="accent6"/>
                </a:solidFill>
              </a:rPr>
              <a:t>ÖÖ</a:t>
            </a:r>
            <a:r>
              <a:rPr lang="en-NG" sz="4000" dirty="0"/>
              <a:t>DYS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Works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2DD9-738C-7B14-98CD-F1A7CAAF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0681"/>
            <a:ext cx="5257800" cy="3930732"/>
          </a:xfrm>
        </p:spPr>
        <p:txBody>
          <a:bodyPr>
            <a:normAutofit fontScale="70000" lnSpcReduction="20000"/>
          </a:bodyPr>
          <a:lstStyle/>
          <a:p>
            <a:pPr algn="l"/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Order Placement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Cashiers input customer orders into the </a:t>
            </a:r>
            <a:r>
              <a:rPr lang="en-GB" dirty="0">
                <a:solidFill>
                  <a:srgbClr val="000000"/>
                </a:solidFill>
              </a:rPr>
              <a:t>cart system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Order Processing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When the order is placed, the order receipt(details) is sent to the kitchen which prepares the order. A unique </a:t>
            </a:r>
            <a:r>
              <a:rPr lang="en-GB" dirty="0">
                <a:solidFill>
                  <a:srgbClr val="000000"/>
                </a:solidFill>
              </a:rPr>
              <a:t>user id is given to each user with an order.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Order Fulfilment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Kitchen prepares the meals, updates the status in the system, and notifies the cashier when the order is ready.</a:t>
            </a:r>
          </a:p>
          <a:p>
            <a:pPr algn="l">
              <a:buFont typeface="+mj-lt"/>
              <a:buAutoNum type="arabicPeriod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Receipt and Tracking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 algn="l">
              <a:buFont typeface="Wingdings" pitchFamily="2" charset="2"/>
              <a:buChar char="ü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 system generates a receipt, updates the order history.</a:t>
            </a:r>
          </a:p>
          <a:p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96F72-A909-AD20-95BC-49F88708BB1C}"/>
              </a:ext>
            </a:extLst>
          </p:cNvPr>
          <p:cNvSpPr txBox="1"/>
          <p:nvPr/>
        </p:nvSpPr>
        <p:spPr>
          <a:xfrm>
            <a:off x="8495418" y="2403775"/>
            <a:ext cx="187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Order placement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E2666-CFBC-2445-7201-1698A8EB4B92}"/>
              </a:ext>
            </a:extLst>
          </p:cNvPr>
          <p:cNvSpPr txBox="1"/>
          <p:nvPr/>
        </p:nvSpPr>
        <p:spPr>
          <a:xfrm>
            <a:off x="10190064" y="3493716"/>
            <a:ext cx="19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</a:t>
            </a:r>
            <a:r>
              <a:rPr lang="en-NG" dirty="0"/>
              <a:t>rder 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4C94F-2F8A-05E8-7E3E-43E80AF27197}"/>
              </a:ext>
            </a:extLst>
          </p:cNvPr>
          <p:cNvSpPr txBox="1"/>
          <p:nvPr/>
        </p:nvSpPr>
        <p:spPr>
          <a:xfrm>
            <a:off x="8537484" y="4574840"/>
            <a:ext cx="18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Order fulfillment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0C94C2-1431-D1CA-27CE-ED5577F308AB}"/>
              </a:ext>
            </a:extLst>
          </p:cNvPr>
          <p:cNvSpPr txBox="1"/>
          <p:nvPr/>
        </p:nvSpPr>
        <p:spPr>
          <a:xfrm>
            <a:off x="6290202" y="3493716"/>
            <a:ext cx="2218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/>
              <a:t>Receipt and tracking</a:t>
            </a:r>
          </a:p>
        </p:txBody>
      </p:sp>
      <p:sp>
        <p:nvSpPr>
          <p:cNvPr id="12" name="Bent Arrow 11">
            <a:extLst>
              <a:ext uri="{FF2B5EF4-FFF2-40B4-BE49-F238E27FC236}">
                <a16:creationId xmlns:a16="http://schemas.microsoft.com/office/drawing/2014/main" id="{A52A23F6-1B77-8777-689D-502F5FFD6284}"/>
              </a:ext>
            </a:extLst>
          </p:cNvPr>
          <p:cNvSpPr/>
          <p:nvPr/>
        </p:nvSpPr>
        <p:spPr>
          <a:xfrm rot="5400000">
            <a:off x="11024082" y="2465052"/>
            <a:ext cx="659437" cy="590208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F91AF1E9-07E8-6175-EE48-B4BC2F889C2C}"/>
              </a:ext>
            </a:extLst>
          </p:cNvPr>
          <p:cNvSpPr/>
          <p:nvPr/>
        </p:nvSpPr>
        <p:spPr>
          <a:xfrm rot="10800000">
            <a:off x="11024081" y="4353964"/>
            <a:ext cx="659437" cy="590208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DF175399-E44D-1120-DCE7-D1AC52870303}"/>
              </a:ext>
            </a:extLst>
          </p:cNvPr>
          <p:cNvSpPr/>
          <p:nvPr/>
        </p:nvSpPr>
        <p:spPr>
          <a:xfrm rot="16200000">
            <a:off x="7008235" y="4214429"/>
            <a:ext cx="659437" cy="590208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D78E258B-17D6-658E-7306-252BE9E506DA}"/>
              </a:ext>
            </a:extLst>
          </p:cNvPr>
          <p:cNvSpPr/>
          <p:nvPr/>
        </p:nvSpPr>
        <p:spPr>
          <a:xfrm>
            <a:off x="7023876" y="2499666"/>
            <a:ext cx="659437" cy="590208"/>
          </a:xfrm>
          <a:prstGeom prst="bentArrow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BF1E1-1734-6D75-2EAA-83BF232003CA}"/>
              </a:ext>
            </a:extLst>
          </p:cNvPr>
          <p:cNvSpPr txBox="1"/>
          <p:nvPr/>
        </p:nvSpPr>
        <p:spPr>
          <a:xfrm>
            <a:off x="8809724" y="3493716"/>
            <a:ext cx="104605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G" sz="1800" dirty="0"/>
              <a:t>F</a:t>
            </a:r>
            <a:r>
              <a:rPr lang="en-NG" sz="1800" dirty="0">
                <a:solidFill>
                  <a:schemeClr val="accent6"/>
                </a:solidFill>
              </a:rPr>
              <a:t>ÖÖ</a:t>
            </a:r>
            <a:r>
              <a:rPr lang="en-NG" sz="1800" dirty="0"/>
              <a:t>DYS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0803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E708-9344-53C5-30D5-CFB6A682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146"/>
            <a:ext cx="10515600" cy="708046"/>
          </a:xfrm>
        </p:spPr>
        <p:txBody>
          <a:bodyPr/>
          <a:lstStyle/>
          <a:p>
            <a:pPr algn="ctr"/>
            <a:r>
              <a:rPr lang="en-NG" sz="4000" dirty="0"/>
              <a:t>F</a:t>
            </a:r>
            <a:r>
              <a:rPr lang="en-NG" sz="4000" dirty="0">
                <a:solidFill>
                  <a:schemeClr val="accent6"/>
                </a:solidFill>
              </a:rPr>
              <a:t>ÖÖ</a:t>
            </a:r>
            <a:r>
              <a:rPr lang="en-NG" sz="4000" dirty="0"/>
              <a:t>DYS</a:t>
            </a:r>
            <a:r>
              <a:rPr lang="en-NG" sz="4400" dirty="0"/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Future Implementations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1BE3E-7387-49AB-BB67-056D114B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NG" dirty="0"/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Storing of user receipts for future reference.</a:t>
            </a:r>
          </a:p>
          <a:p>
            <a:pPr>
              <a:buFont typeface="Wingdings" pitchFamily="2" charset="2"/>
              <a:buChar char="q"/>
            </a:pPr>
            <a:r>
              <a:rPr lang="en-GB" dirty="0">
                <a:solidFill>
                  <a:srgbClr val="000000"/>
                </a:solidFill>
              </a:rPr>
              <a:t> Foodys website designed solely for customer use.</a:t>
            </a:r>
            <a:endParaRPr lang="en-NG" dirty="0"/>
          </a:p>
          <a:p>
            <a:pPr>
              <a:buFont typeface="Wingdings" pitchFamily="2" charset="2"/>
              <a:buChar char="q"/>
            </a:pPr>
            <a:endParaRPr lang="en-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B1D5E-43E4-EBE6-935F-30DE6F22C7D5}"/>
              </a:ext>
            </a:extLst>
          </p:cNvPr>
          <p:cNvSpPr txBox="1"/>
          <p:nvPr/>
        </p:nvSpPr>
        <p:spPr>
          <a:xfrm>
            <a:off x="3170712" y="2018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54726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0"/>
                <a:lumOff val="10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C8B9-9E76-5871-5072-CFBCC9E3C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32" y="887639"/>
            <a:ext cx="7683335" cy="4836267"/>
          </a:xfrm>
        </p:spPr>
        <p:txBody>
          <a:bodyPr>
            <a:noAutofit/>
          </a:bodyPr>
          <a:lstStyle/>
          <a:p>
            <a:pPr algn="ctr"/>
            <a:r>
              <a:rPr lang="en-NG" sz="10000" dirty="0">
                <a:solidFill>
                  <a:schemeClr val="accent6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57842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Words>449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Times New Roman</vt:lpstr>
      <vt:lpstr>Wingdings</vt:lpstr>
      <vt:lpstr>Office Theme</vt:lpstr>
      <vt:lpstr>FÖÖDYS</vt:lpstr>
      <vt:lpstr>    FÖÖDYS Overview</vt:lpstr>
      <vt:lpstr>Key Features of FÖÖDYS</vt:lpstr>
      <vt:lpstr>Benefits of FÖÖDYS</vt:lpstr>
      <vt:lpstr>How FÖÖDYS Works</vt:lpstr>
      <vt:lpstr>FÖÖDYS Future Implementations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Lome Ezehi</dc:creator>
  <cp:lastModifiedBy>Lome Ezehi</cp:lastModifiedBy>
  <cp:revision>8</cp:revision>
  <dcterms:created xsi:type="dcterms:W3CDTF">2024-10-07T08:05:19Z</dcterms:created>
  <dcterms:modified xsi:type="dcterms:W3CDTF">2024-10-15T15:11:58Z</dcterms:modified>
</cp:coreProperties>
</file>