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  <p:sldId id="282" r:id="rId4"/>
    <p:sldId id="283" r:id="rId5"/>
    <p:sldId id="284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FFF"/>
    <a:srgbClr val="FFFFCC"/>
    <a:srgbClr val="E2C5FF"/>
    <a:srgbClr val="A162D0"/>
    <a:srgbClr val="FF99FF"/>
    <a:srgbClr val="800080"/>
    <a:srgbClr val="009999"/>
    <a:srgbClr val="003366"/>
    <a:srgbClr val="E0C1FF"/>
    <a:srgbClr val="CC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98" autoAdjust="0"/>
  </p:normalViewPr>
  <p:slideViewPr>
    <p:cSldViewPr>
      <p:cViewPr varScale="1">
        <p:scale>
          <a:sx n="65" d="100"/>
          <a:sy n="65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ortar rectángulo de esquina diagonal"/>
          <p:cNvSpPr/>
          <p:nvPr/>
        </p:nvSpPr>
        <p:spPr>
          <a:xfrm>
            <a:off x="2627784" y="1916832"/>
            <a:ext cx="4320480" cy="864096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"/>
            <a:r>
              <a:rPr lang="es-ES" sz="2000" b="1" dirty="0" smtClean="0">
                <a:solidFill>
                  <a:srgbClr val="000000"/>
                </a:solidFill>
              </a:rPr>
              <a:t>LO QUE ES NECESARIO QUE  RECUERDES PARA</a:t>
            </a:r>
            <a:endParaRPr lang="es-ES" sz="2000" b="1" dirty="0">
              <a:solidFill>
                <a:srgbClr val="000000"/>
              </a:solidFill>
            </a:endParaRPr>
          </a:p>
        </p:txBody>
      </p:sp>
      <p:sp>
        <p:nvSpPr>
          <p:cNvPr id="4" name="3 Recortar rectángulo de esquina diagonal"/>
          <p:cNvSpPr/>
          <p:nvPr/>
        </p:nvSpPr>
        <p:spPr>
          <a:xfrm>
            <a:off x="2051720" y="3789040"/>
            <a:ext cx="4608512" cy="84480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"/>
            <a:r>
              <a:rPr lang="es-ES" sz="2000" dirty="0" smtClean="0">
                <a:solidFill>
                  <a:srgbClr val="000000"/>
                </a:solidFill>
              </a:rPr>
              <a:t>Elegir  y tomar buenas  decisiones relacionadas con tu alimentación.</a:t>
            </a:r>
            <a:endParaRPr lang="es-ES" sz="2000" dirty="0">
              <a:solidFill>
                <a:srgbClr val="000000"/>
              </a:solidFill>
            </a:endParaRPr>
          </a:p>
        </p:txBody>
      </p:sp>
      <p:pic>
        <p:nvPicPr>
          <p:cNvPr id="5" name="4 Imagen" descr="niña me kuid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340768"/>
            <a:ext cx="1296144" cy="4024202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333333"/>
            </a:outerShdw>
          </a:effectLst>
        </p:spPr>
      </p:pic>
      <p:pic>
        <p:nvPicPr>
          <p:cNvPr id="6" name="5 Imagen" descr="niño me kuid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6296" y="1484784"/>
            <a:ext cx="1656184" cy="3783072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333333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erminador"/>
          <p:cNvSpPr/>
          <p:nvPr/>
        </p:nvSpPr>
        <p:spPr>
          <a:xfrm>
            <a:off x="323528" y="908720"/>
            <a:ext cx="4572000" cy="1687890"/>
          </a:xfrm>
          <a:prstGeom prst="flowChartTerminator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"/>
            <a:r>
              <a:rPr lang="es-ES" dirty="0" smtClean="0">
                <a:solidFill>
                  <a:srgbClr val="000000"/>
                </a:solidFill>
              </a:rPr>
              <a:t>Es  importante seleccionar  colaciones que son saludables, como las frutas, que aportan las vitaminas y fibra que nuestro organismo necesita. 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2 Terminador"/>
          <p:cNvSpPr/>
          <p:nvPr/>
        </p:nvSpPr>
        <p:spPr>
          <a:xfrm>
            <a:off x="1907704" y="2924944"/>
            <a:ext cx="4572000" cy="168789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"/>
            <a:r>
              <a:rPr lang="es-ES" dirty="0" smtClean="0">
                <a:solidFill>
                  <a:srgbClr val="000000"/>
                </a:solidFill>
              </a:rPr>
              <a:t>Lo más importante en la selección de los alimentos, es que estos te aporten todas las sustancias nutritivas que tu organismo necesita.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3 Terminador"/>
          <p:cNvSpPr/>
          <p:nvPr/>
        </p:nvSpPr>
        <p:spPr>
          <a:xfrm>
            <a:off x="3995936" y="4941168"/>
            <a:ext cx="4572000" cy="1687890"/>
          </a:xfrm>
          <a:prstGeom prst="flowChartTerminator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"/>
            <a:r>
              <a:rPr lang="es-ES" dirty="0" smtClean="0">
                <a:solidFill>
                  <a:srgbClr val="000000"/>
                </a:solidFill>
              </a:rPr>
              <a:t>Recuerda que  debes escoger mayor cantidad de alimentos que están en la base de la pirámide y menor cantidad  de los que se encuentran arriba.</a:t>
            </a:r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laca"/>
          <p:cNvSpPr/>
          <p:nvPr/>
        </p:nvSpPr>
        <p:spPr>
          <a:xfrm>
            <a:off x="2411760" y="1412776"/>
            <a:ext cx="4572000" cy="1560195"/>
          </a:xfrm>
          <a:prstGeom prst="plaque">
            <a:avLst/>
          </a:prstGeom>
          <a:solidFill>
            <a:srgbClr val="FFC000"/>
          </a:solidFill>
          <a:ln w="38100">
            <a:solidFill>
              <a:srgbClr val="FFFF99"/>
            </a:solidFill>
            <a:prstDash val="sysDot"/>
          </a:ln>
        </p:spPr>
        <p:txBody>
          <a:bodyPr>
            <a:spAutoFit/>
          </a:bodyPr>
          <a:lstStyle/>
          <a:p>
            <a:pPr algn="ctr"/>
            <a:r>
              <a:rPr lang="es-CL" dirty="0" smtClean="0">
                <a:solidFill>
                  <a:srgbClr val="000000"/>
                </a:solidFill>
              </a:rPr>
              <a:t>Si quieres crecer fuerte y sano elige consumir alimentos ricos en vitaminas todos los días como las frutas y las verduras.</a:t>
            </a:r>
            <a:endParaRPr lang="es-CL" dirty="0"/>
          </a:p>
        </p:txBody>
      </p:sp>
      <p:sp>
        <p:nvSpPr>
          <p:cNvPr id="5" name="4 Placa"/>
          <p:cNvSpPr/>
          <p:nvPr/>
        </p:nvSpPr>
        <p:spPr>
          <a:xfrm>
            <a:off x="2051720" y="3717032"/>
            <a:ext cx="5472608" cy="1200150"/>
          </a:xfrm>
          <a:prstGeom prst="plaqu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38100">
            <a:solidFill>
              <a:srgbClr val="FFFF99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s-CL" dirty="0" smtClean="0">
                <a:solidFill>
                  <a:srgbClr val="000000"/>
                </a:solidFill>
              </a:rPr>
              <a:t>Elige comer alimentos que te aporten los diferentes nutrientes necesarios.</a:t>
            </a:r>
          </a:p>
          <a:p>
            <a:pPr algn="ctr"/>
            <a:endParaRPr lang="es-CL" dirty="0"/>
          </a:p>
        </p:txBody>
      </p:sp>
      <p:pic>
        <p:nvPicPr>
          <p:cNvPr id="6" name="5 Imagen" descr="niña me kuid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196752"/>
            <a:ext cx="1296144" cy="4024202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333333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ombinar"/>
          <p:cNvSpPr/>
          <p:nvPr/>
        </p:nvSpPr>
        <p:spPr>
          <a:xfrm>
            <a:off x="2051720" y="1844824"/>
            <a:ext cx="5184576" cy="4585395"/>
          </a:xfrm>
          <a:prstGeom prst="flowChartMerge">
            <a:avLst/>
          </a:prstGeom>
          <a:solidFill>
            <a:srgbClr val="85D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Es importante  consumir agua!!.  </a:t>
            </a:r>
          </a:p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Prefiere siempre tomar agua en lugar de jugos en polvo o bebidas, éstas aportan mucha azúcar y otras sustancias dañinas para la salud.</a:t>
            </a:r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Llamada de flecha hacia abajo"/>
          <p:cNvSpPr/>
          <p:nvPr/>
        </p:nvSpPr>
        <p:spPr>
          <a:xfrm>
            <a:off x="1835696" y="1628800"/>
            <a:ext cx="5300788" cy="990124"/>
          </a:xfrm>
          <a:prstGeom prst="downArrowCallout">
            <a:avLst/>
          </a:prstGeom>
          <a:solidFill>
            <a:srgbClr val="CC99FF"/>
          </a:solidFill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Prefiere aquellas actividades que te permitan compartir con tus amigos y  gastar energía.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2 Llamada de flecha hacia abajo"/>
          <p:cNvSpPr/>
          <p:nvPr/>
        </p:nvSpPr>
        <p:spPr>
          <a:xfrm>
            <a:off x="1907704" y="2996952"/>
            <a:ext cx="5112568" cy="990124"/>
          </a:xfrm>
          <a:prstGeom prst="downArrowCallout">
            <a:avLst/>
          </a:prstGeom>
          <a:solidFill>
            <a:srgbClr val="E0C1FF"/>
          </a:solidFill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Prefiere aquellas actividades que te permiten gastar la energía que consumes en los alimentos.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3 Llamada de flecha hacia abajo"/>
          <p:cNvSpPr/>
          <p:nvPr/>
        </p:nvSpPr>
        <p:spPr>
          <a:xfrm>
            <a:off x="2267744" y="4293096"/>
            <a:ext cx="4572000" cy="1838801"/>
          </a:xfrm>
          <a:prstGeom prst="downArrowCallout">
            <a:avLst>
              <a:gd name="adj1" fmla="val 21892"/>
              <a:gd name="adj2" fmla="val 25000"/>
              <a:gd name="adj3" fmla="val 25000"/>
              <a:gd name="adj4" fmla="val 64977"/>
            </a:avLst>
          </a:prstGeom>
          <a:solidFill>
            <a:srgbClr val="E2C5FF"/>
          </a:solidFill>
          <a:ln w="28575">
            <a:solidFill>
              <a:srgbClr val="7030A0"/>
            </a:solidFill>
          </a:ln>
        </p:spPr>
        <p:txBody>
          <a:bodyPr>
            <a:spAutoFit/>
          </a:bodyPr>
          <a:lstStyle/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Tú tienes el poder de elegir qué comer y no influenciarte por la propaganda de la televisión. Elije siempre colaciones de alimentos naturales saludables. </a:t>
            </a:r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5" name="4 Imagen" descr="niña me kuid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412776"/>
            <a:ext cx="1296144" cy="4024202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333333"/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208</Words>
  <Application>Microsoft Office PowerPoint</Application>
  <PresentationFormat>Presentación en pantalla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Para que tengas presente:   LO QUE ES NECESARIO QUE RECUERDES PARA  </dc:title>
  <dc:creator>Escuela de Enfermría</dc:creator>
  <cp:lastModifiedBy>Escuela de Enfermría</cp:lastModifiedBy>
  <cp:revision>50</cp:revision>
  <dcterms:created xsi:type="dcterms:W3CDTF">2011-06-07T18:16:51Z</dcterms:created>
  <dcterms:modified xsi:type="dcterms:W3CDTF">2012-12-12T18:35:13Z</dcterms:modified>
</cp:coreProperties>
</file>