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docProps/custom.xml" ContentType="application/vnd.openxmlformats-officedocument.custom-properties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97" r:id="rId17"/>
    <p:sldId id="285" r:id="rId18"/>
    <p:sldId id="295" r:id="rId19"/>
    <p:sldId id="286" r:id="rId20"/>
    <p:sldId id="270" r:id="rId21"/>
    <p:sldId id="287" r:id="rId22"/>
    <p:sldId id="272" r:id="rId23"/>
    <p:sldId id="273" r:id="rId24"/>
    <p:sldId id="274" r:id="rId25"/>
    <p:sldId id="289" r:id="rId26"/>
    <p:sldId id="290" r:id="rId27"/>
    <p:sldId id="291" r:id="rId28"/>
    <p:sldId id="288" r:id="rId29"/>
    <p:sldId id="275" r:id="rId30"/>
    <p:sldId id="293" r:id="rId31"/>
    <p:sldId id="292" r:id="rId32"/>
    <p:sldId id="277" r:id="rId33"/>
    <p:sldId id="305" r:id="rId34"/>
    <p:sldId id="306" r:id="rId35"/>
    <p:sldId id="307" r:id="rId36"/>
    <p:sldId id="276" r:id="rId37"/>
    <p:sldId id="296" r:id="rId38"/>
    <p:sldId id="298" r:id="rId39"/>
    <p:sldId id="278" r:id="rId40"/>
    <p:sldId id="280" r:id="rId41"/>
    <p:sldId id="300" r:id="rId42"/>
    <p:sldId id="302" r:id="rId43"/>
    <p:sldId id="279" r:id="rId44"/>
    <p:sldId id="299" r:id="rId45"/>
    <p:sldId id="30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4B161-1B4C-4109-A2F5-EAF442DFC8F2}" type="doc">
      <dgm:prSet loTypeId="urn:microsoft.com/office/officeart/2005/8/layout/arrow2" loCatId="process" qsTypeId="urn:microsoft.com/office/officeart/2005/8/quickstyle/3d1" qsCatId="3D" csTypeId="urn:microsoft.com/office/officeart/2005/8/colors/colorful1" csCatId="colorful" phldr="1"/>
      <dgm:spPr/>
    </dgm:pt>
    <dgm:pt modelId="{649CEE0D-0445-403C-92A3-BEDCD8AEEF17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预处理</a:t>
          </a:r>
          <a:endParaRPr lang="zh-CN" altLang="en-US" sz="3200" dirty="0">
            <a:latin typeface="微软雅黑" pitchFamily="34" charset="-122"/>
            <a:ea typeface="微软雅黑" pitchFamily="34" charset="-122"/>
          </a:endParaRPr>
        </a:p>
      </dgm:t>
    </dgm:pt>
    <dgm:pt modelId="{0BBE104B-B64A-41AF-8159-238C9D5E3DB8}" type="parTrans" cxnId="{4E32B828-A696-4C93-87C2-B5D1542EF1EF}">
      <dgm:prSet/>
      <dgm:spPr/>
      <dgm:t>
        <a:bodyPr/>
        <a:lstStyle/>
        <a:p>
          <a:endParaRPr lang="zh-CN" altLang="en-US"/>
        </a:p>
      </dgm:t>
    </dgm:pt>
    <dgm:pt modelId="{890E2788-D24F-4F6F-ADDF-CB51C6D47156}" type="sibTrans" cxnId="{4E32B828-A696-4C93-87C2-B5D1542EF1EF}">
      <dgm:prSet/>
      <dgm:spPr/>
      <dgm:t>
        <a:bodyPr/>
        <a:lstStyle/>
        <a:p>
          <a:endParaRPr lang="zh-CN" altLang="en-US"/>
        </a:p>
      </dgm:t>
    </dgm:pt>
    <dgm:pt modelId="{E32F76BC-3797-458C-AD8B-90595510E664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产生候选</a:t>
          </a:r>
        </a:p>
      </dgm:t>
    </dgm:pt>
    <dgm:pt modelId="{9C4152BE-0465-4DD9-B127-9D5D59F84261}" type="parTrans" cxnId="{5B6AADF7-0EE9-483F-BADF-ABCBBF5C7D6E}">
      <dgm:prSet/>
      <dgm:spPr/>
      <dgm:t>
        <a:bodyPr/>
        <a:lstStyle/>
        <a:p>
          <a:endParaRPr lang="zh-CN" altLang="en-US"/>
        </a:p>
      </dgm:t>
    </dgm:pt>
    <dgm:pt modelId="{42F2E2D7-2BE0-4FC2-9388-B580B7F20511}" type="sibTrans" cxnId="{5B6AADF7-0EE9-483F-BADF-ABCBBF5C7D6E}">
      <dgm:prSet/>
      <dgm:spPr/>
      <dgm:t>
        <a:bodyPr/>
        <a:lstStyle/>
        <a:p>
          <a:endParaRPr lang="zh-CN" altLang="en-US"/>
        </a:p>
      </dgm:t>
    </dgm:pt>
    <dgm:pt modelId="{94E37C82-D9D5-43A0-9B10-05E26C6A96B0}">
      <dgm:prSet phldrT="[文本]" custT="1"/>
      <dgm:spPr/>
      <dgm:t>
        <a:bodyPr/>
        <a:lstStyle/>
        <a:p>
          <a:r>
            <a:rPr lang="zh-CN" altLang="en-US" sz="3200" dirty="0" smtClean="0">
              <a:latin typeface="微软雅黑" pitchFamily="34" charset="-122"/>
              <a:ea typeface="微软雅黑" pitchFamily="34" charset="-122"/>
            </a:rPr>
            <a:t>排序和判断</a:t>
          </a:r>
        </a:p>
      </dgm:t>
    </dgm:pt>
    <dgm:pt modelId="{35F17B9F-E8B5-4551-AD72-FBE9F11FF7D3}" type="parTrans" cxnId="{57AB1455-47BC-49BD-B6CA-45B871B00588}">
      <dgm:prSet/>
      <dgm:spPr/>
      <dgm:t>
        <a:bodyPr/>
        <a:lstStyle/>
        <a:p>
          <a:endParaRPr lang="zh-CN" altLang="en-US"/>
        </a:p>
      </dgm:t>
    </dgm:pt>
    <dgm:pt modelId="{C75B450B-7F79-4463-88D1-6E3873CAD5B2}" type="sibTrans" cxnId="{57AB1455-47BC-49BD-B6CA-45B871B00588}">
      <dgm:prSet/>
      <dgm:spPr/>
      <dgm:t>
        <a:bodyPr/>
        <a:lstStyle/>
        <a:p>
          <a:endParaRPr lang="zh-CN" altLang="en-US"/>
        </a:p>
      </dgm:t>
    </dgm:pt>
    <dgm:pt modelId="{0F5BF967-FC0D-44AA-98AC-838E453B5992}" type="pres">
      <dgm:prSet presAssocID="{BE44B161-1B4C-4109-A2F5-EAF442DFC8F2}" presName="arrowDiagram" presStyleCnt="0">
        <dgm:presLayoutVars>
          <dgm:chMax val="5"/>
          <dgm:dir/>
          <dgm:resizeHandles val="exact"/>
        </dgm:presLayoutVars>
      </dgm:prSet>
      <dgm:spPr/>
    </dgm:pt>
    <dgm:pt modelId="{5D390465-F0F1-46B9-9A77-F22E278C42C8}" type="pres">
      <dgm:prSet presAssocID="{BE44B161-1B4C-4109-A2F5-EAF442DFC8F2}" presName="arrow" presStyleLbl="bgShp" presStyleIdx="0" presStyleCnt="1"/>
      <dgm:spPr/>
    </dgm:pt>
    <dgm:pt modelId="{33DEDB60-6F67-43E9-B688-33B00DC970DD}" type="pres">
      <dgm:prSet presAssocID="{BE44B161-1B4C-4109-A2F5-EAF442DFC8F2}" presName="arrowDiagram3" presStyleCnt="0"/>
      <dgm:spPr/>
    </dgm:pt>
    <dgm:pt modelId="{15F5EE27-D2DC-4FD2-BA7D-9E79771B870B}" type="pres">
      <dgm:prSet presAssocID="{649CEE0D-0445-403C-92A3-BEDCD8AEEF17}" presName="bullet3a" presStyleLbl="node1" presStyleIdx="0" presStyleCnt="3"/>
      <dgm:spPr/>
    </dgm:pt>
    <dgm:pt modelId="{DF404B96-56E7-4C0A-9B72-3BA0735F393D}" type="pres">
      <dgm:prSet presAssocID="{649CEE0D-0445-403C-92A3-BEDCD8AEEF17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6C73DE-BFEF-4EB6-8218-5641C6EB1F3E}" type="pres">
      <dgm:prSet presAssocID="{E32F76BC-3797-458C-AD8B-90595510E664}" presName="bullet3b" presStyleLbl="node1" presStyleIdx="1" presStyleCnt="3"/>
      <dgm:spPr/>
    </dgm:pt>
    <dgm:pt modelId="{2DFE04E9-4B30-4892-A8C9-DE30F2CB3BEC}" type="pres">
      <dgm:prSet presAssocID="{E32F76BC-3797-458C-AD8B-90595510E664}" presName="textBox3b" presStyleLbl="revTx" presStyleIdx="1" presStyleCnt="3" custScaleX="1269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EEFF5-A1FD-404C-BFE9-DEACE241C9D2}" type="pres">
      <dgm:prSet presAssocID="{94E37C82-D9D5-43A0-9B10-05E26C6A96B0}" presName="bullet3c" presStyleLbl="node1" presStyleIdx="2" presStyleCnt="3"/>
      <dgm:spPr/>
    </dgm:pt>
    <dgm:pt modelId="{11AA3AF0-4306-422F-9937-BEF507BDB083}" type="pres">
      <dgm:prSet presAssocID="{94E37C82-D9D5-43A0-9B10-05E26C6A96B0}" presName="textBox3c" presStyleLbl="revTx" presStyleIdx="2" presStyleCnt="3" custScaleX="172659" custLinFactNeighborX="1759" custLinFactNeighborY="-312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C5312D-BC06-4C55-88D2-51CC0F935026}" type="presOf" srcId="{649CEE0D-0445-403C-92A3-BEDCD8AEEF17}" destId="{DF404B96-56E7-4C0A-9B72-3BA0735F393D}" srcOrd="0" destOrd="0" presId="urn:microsoft.com/office/officeart/2005/8/layout/arrow2"/>
    <dgm:cxn modelId="{B8926A34-F750-4C15-8273-34E1C880219F}" type="presOf" srcId="{94E37C82-D9D5-43A0-9B10-05E26C6A96B0}" destId="{11AA3AF0-4306-422F-9937-BEF507BDB083}" srcOrd="0" destOrd="0" presId="urn:microsoft.com/office/officeart/2005/8/layout/arrow2"/>
    <dgm:cxn modelId="{12512C84-E895-45A6-8CEB-5218C019EEB2}" type="presOf" srcId="{BE44B161-1B4C-4109-A2F5-EAF442DFC8F2}" destId="{0F5BF967-FC0D-44AA-98AC-838E453B5992}" srcOrd="0" destOrd="0" presId="urn:microsoft.com/office/officeart/2005/8/layout/arrow2"/>
    <dgm:cxn modelId="{57AB1455-47BC-49BD-B6CA-45B871B00588}" srcId="{BE44B161-1B4C-4109-A2F5-EAF442DFC8F2}" destId="{94E37C82-D9D5-43A0-9B10-05E26C6A96B0}" srcOrd="2" destOrd="0" parTransId="{35F17B9F-E8B5-4551-AD72-FBE9F11FF7D3}" sibTransId="{C75B450B-7F79-4463-88D1-6E3873CAD5B2}"/>
    <dgm:cxn modelId="{D2AE62A1-A248-4D08-A003-645280DFE7F8}" type="presOf" srcId="{E32F76BC-3797-458C-AD8B-90595510E664}" destId="{2DFE04E9-4B30-4892-A8C9-DE30F2CB3BEC}" srcOrd="0" destOrd="0" presId="urn:microsoft.com/office/officeart/2005/8/layout/arrow2"/>
    <dgm:cxn modelId="{5B6AADF7-0EE9-483F-BADF-ABCBBF5C7D6E}" srcId="{BE44B161-1B4C-4109-A2F5-EAF442DFC8F2}" destId="{E32F76BC-3797-458C-AD8B-90595510E664}" srcOrd="1" destOrd="0" parTransId="{9C4152BE-0465-4DD9-B127-9D5D59F84261}" sibTransId="{42F2E2D7-2BE0-4FC2-9388-B580B7F20511}"/>
    <dgm:cxn modelId="{4E32B828-A696-4C93-87C2-B5D1542EF1EF}" srcId="{BE44B161-1B4C-4109-A2F5-EAF442DFC8F2}" destId="{649CEE0D-0445-403C-92A3-BEDCD8AEEF17}" srcOrd="0" destOrd="0" parTransId="{0BBE104B-B64A-41AF-8159-238C9D5E3DB8}" sibTransId="{890E2788-D24F-4F6F-ADDF-CB51C6D47156}"/>
    <dgm:cxn modelId="{D3F8EAC8-065D-4871-A95D-5F5CFDB6FF9B}" type="presParOf" srcId="{0F5BF967-FC0D-44AA-98AC-838E453B5992}" destId="{5D390465-F0F1-46B9-9A77-F22E278C42C8}" srcOrd="0" destOrd="0" presId="urn:microsoft.com/office/officeart/2005/8/layout/arrow2"/>
    <dgm:cxn modelId="{152007E3-0978-49BB-A920-B015898FC51A}" type="presParOf" srcId="{0F5BF967-FC0D-44AA-98AC-838E453B5992}" destId="{33DEDB60-6F67-43E9-B688-33B00DC970DD}" srcOrd="1" destOrd="0" presId="urn:microsoft.com/office/officeart/2005/8/layout/arrow2"/>
    <dgm:cxn modelId="{F8541C2D-6682-4206-A766-CB34937A1099}" type="presParOf" srcId="{33DEDB60-6F67-43E9-B688-33B00DC970DD}" destId="{15F5EE27-D2DC-4FD2-BA7D-9E79771B870B}" srcOrd="0" destOrd="0" presId="urn:microsoft.com/office/officeart/2005/8/layout/arrow2"/>
    <dgm:cxn modelId="{560CA97E-53AC-41F4-B726-19E02AEB1AA1}" type="presParOf" srcId="{33DEDB60-6F67-43E9-B688-33B00DC970DD}" destId="{DF404B96-56E7-4C0A-9B72-3BA0735F393D}" srcOrd="1" destOrd="0" presId="urn:microsoft.com/office/officeart/2005/8/layout/arrow2"/>
    <dgm:cxn modelId="{33EC2FFB-9910-43DF-9A13-A8CC96416DE6}" type="presParOf" srcId="{33DEDB60-6F67-43E9-B688-33B00DC970DD}" destId="{0F6C73DE-BFEF-4EB6-8218-5641C6EB1F3E}" srcOrd="2" destOrd="0" presId="urn:microsoft.com/office/officeart/2005/8/layout/arrow2"/>
    <dgm:cxn modelId="{F862C6FE-46BC-4F81-8619-3714146DB519}" type="presParOf" srcId="{33DEDB60-6F67-43E9-B688-33B00DC970DD}" destId="{2DFE04E9-4B30-4892-A8C9-DE30F2CB3BEC}" srcOrd="3" destOrd="0" presId="urn:microsoft.com/office/officeart/2005/8/layout/arrow2"/>
    <dgm:cxn modelId="{0D11B9AC-498E-40E0-B8F7-75A8604A6E0B}" type="presParOf" srcId="{33DEDB60-6F67-43E9-B688-33B00DC970DD}" destId="{95EEEFF5-A1FD-404C-BFE9-DEACE241C9D2}" srcOrd="4" destOrd="0" presId="urn:microsoft.com/office/officeart/2005/8/layout/arrow2"/>
    <dgm:cxn modelId="{D4E4ADB4-EE96-4BE6-8B8F-33B08015AA34}" type="presParOf" srcId="{33DEDB60-6F67-43E9-B688-33B00DC970DD}" destId="{11AA3AF0-4306-422F-9937-BEF507BDB083}" srcOrd="5" destOrd="0" presId="urn:microsoft.com/office/officeart/2005/8/layout/arrow2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位图扩展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C3D284-7BD4-41FB-817D-D4BE3C684108}" type="presOf" srcId="{309997C3-3170-4D3D-9115-DDB938D710DC}" destId="{B1DC695C-DC5E-4670-BB18-C278CCEBDA12}" srcOrd="0" destOrd="0" presId="urn:microsoft.com/office/officeart/2005/8/layout/process2"/>
    <dgm:cxn modelId="{74B7C580-6ED8-49AE-BE5A-D84459E6BA2C}" type="presOf" srcId="{AC8A1FF2-26B2-45BE-BBB3-6EA8E3D396ED}" destId="{FA479973-B7F9-42FF-90F3-B0EECACC7C87}" srcOrd="0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C083B6C8-7DA6-4598-8D19-ADE064B09F41}" type="presOf" srcId="{C544A786-E3E8-4D81-9AFA-DFF13C88E29F}" destId="{73954F5F-4D45-48FD-A7F3-740D951A4BBB}" srcOrd="0" destOrd="0" presId="urn:microsoft.com/office/officeart/2005/8/layout/process2"/>
    <dgm:cxn modelId="{FEEA94FF-D266-4891-893A-272BF858F988}" type="presOf" srcId="{29FBE142-6518-4C52-892E-E54983B0B956}" destId="{1B8F0032-5373-4ECE-87FC-DC5DB64A48FD}" srcOrd="0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E9A6FEAE-9196-475A-A156-715C570B70DD}" type="presOf" srcId="{DC307D14-168A-443E-938B-041CBE175D87}" destId="{85C75FB9-BE0D-4BF7-87F7-4C4277C049BA}" srcOrd="0" destOrd="0" presId="urn:microsoft.com/office/officeart/2005/8/layout/process2"/>
    <dgm:cxn modelId="{4AA1A501-863C-444C-96D1-310B27591D3C}" type="presOf" srcId="{D6C142B0-80DF-4CA6-9EF8-04B91FD99AF1}" destId="{6C9F7F6F-8F2D-44AC-8046-98E5D45899BE}" srcOrd="0" destOrd="0" presId="urn:microsoft.com/office/officeart/2005/8/layout/process2"/>
    <dgm:cxn modelId="{2499EBE4-23A9-4DE5-A499-DFEB65F07B60}" type="presOf" srcId="{C544A786-E3E8-4D81-9AFA-DFF13C88E29F}" destId="{B1871F17-671F-4F17-A453-516750AF71A4}" srcOrd="1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46810004-ABE0-4A89-A7A5-7E22A81DF186}" type="presOf" srcId="{309997C3-3170-4D3D-9115-DDB938D710DC}" destId="{50059866-802F-4311-8D1E-333F1A0306FB}" srcOrd="1" destOrd="0" presId="urn:microsoft.com/office/officeart/2005/8/layout/process2"/>
    <dgm:cxn modelId="{25FAC08D-95AF-4C9B-B64F-CAEC4E11794D}" type="presParOf" srcId="{85C75FB9-BE0D-4BF7-87F7-4C4277C049BA}" destId="{6C9F7F6F-8F2D-44AC-8046-98E5D45899BE}" srcOrd="0" destOrd="0" presId="urn:microsoft.com/office/officeart/2005/8/layout/process2"/>
    <dgm:cxn modelId="{ACA71EF7-4C00-45C9-B980-95DFD5D78C2A}" type="presParOf" srcId="{85C75FB9-BE0D-4BF7-87F7-4C4277C049BA}" destId="{B1DC695C-DC5E-4670-BB18-C278CCEBDA12}" srcOrd="1" destOrd="0" presId="urn:microsoft.com/office/officeart/2005/8/layout/process2"/>
    <dgm:cxn modelId="{BA437EE5-90DB-4F1C-AD01-BF27E189BE43}" type="presParOf" srcId="{B1DC695C-DC5E-4670-BB18-C278CCEBDA12}" destId="{50059866-802F-4311-8D1E-333F1A0306FB}" srcOrd="0" destOrd="0" presId="urn:microsoft.com/office/officeart/2005/8/layout/process2"/>
    <dgm:cxn modelId="{D3AE7041-1169-4B37-B8D8-0F0CABCD72CB}" type="presParOf" srcId="{85C75FB9-BE0D-4BF7-87F7-4C4277C049BA}" destId="{FA479973-B7F9-42FF-90F3-B0EECACC7C87}" srcOrd="2" destOrd="0" presId="urn:microsoft.com/office/officeart/2005/8/layout/process2"/>
    <dgm:cxn modelId="{B5071B2D-D6AC-4CF1-B0F3-F829B1D75CCD}" type="presParOf" srcId="{85C75FB9-BE0D-4BF7-87F7-4C4277C049BA}" destId="{73954F5F-4D45-48FD-A7F3-740D951A4BBB}" srcOrd="3" destOrd="0" presId="urn:microsoft.com/office/officeart/2005/8/layout/process2"/>
    <dgm:cxn modelId="{C67A5C57-AB0C-4C64-9B13-9477C3787C85}" type="presParOf" srcId="{73954F5F-4D45-48FD-A7F3-740D951A4BBB}" destId="{B1871F17-671F-4F17-A453-516750AF71A4}" srcOrd="0" destOrd="0" presId="urn:microsoft.com/office/officeart/2005/8/layout/process2"/>
    <dgm:cxn modelId="{6257AA94-6DF8-4026-8C35-91186D2565D8}" type="presParOf" srcId="{85C75FB9-BE0D-4BF7-87F7-4C4277C049BA}" destId="{1B8F0032-5373-4ECE-87FC-DC5DB64A48FD}" srcOrd="4" destOrd="0" presId="urn:microsoft.com/office/officeart/2005/8/layout/process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9ED23C-1CDF-47E8-B13A-C7B58110DDC9}" type="doc">
      <dgm:prSet loTypeId="urn:microsoft.com/office/officeart/2005/8/layout/chevron1" loCatId="process" qsTypeId="urn:microsoft.com/office/officeart/2005/8/quickstyle/simple1" qsCatId="simple" csTypeId="urn:microsoft.com/office/officeart/2005/8/colors/accent2_1" csCatId="accent2" phldr="1"/>
      <dgm:spPr/>
    </dgm:pt>
    <dgm:pt modelId="{F4D856C2-B876-4766-A846-14701FDDCEBB}">
      <dgm:prSet phldrT="[文本]"/>
      <dgm:spPr/>
      <dgm:t>
        <a:bodyPr/>
        <a:lstStyle/>
        <a:p>
          <a:r>
            <a:rPr lang="zh-CN" altLang="en-US" dirty="0" smtClean="0"/>
            <a:t>原位图</a:t>
          </a:r>
          <a:endParaRPr lang="zh-CN" altLang="en-US" dirty="0"/>
        </a:p>
      </dgm:t>
    </dgm:pt>
    <dgm:pt modelId="{238B26DC-2906-4744-BB2A-E9567AE142B8}" type="parTrans" cxnId="{66D8827B-BC32-4D4A-8D36-EC1401B7510B}">
      <dgm:prSet/>
      <dgm:spPr/>
      <dgm:t>
        <a:bodyPr/>
        <a:lstStyle/>
        <a:p>
          <a:endParaRPr lang="zh-CN" altLang="en-US"/>
        </a:p>
      </dgm:t>
    </dgm:pt>
    <dgm:pt modelId="{22DD2E79-BE23-4C05-96EE-AA516055C6A3}" type="sibTrans" cxnId="{66D8827B-BC32-4D4A-8D36-EC1401B7510B}">
      <dgm:prSet/>
      <dgm:spPr/>
      <dgm:t>
        <a:bodyPr/>
        <a:lstStyle/>
        <a:p>
          <a:endParaRPr lang="zh-CN" altLang="en-US"/>
        </a:p>
      </dgm:t>
    </dgm:pt>
    <dgm:pt modelId="{41D931DF-E8A4-4388-AA28-5A1AC665C699}">
      <dgm:prSet phldrT="[文本]"/>
      <dgm:spPr/>
      <dgm:t>
        <a:bodyPr/>
        <a:lstStyle/>
        <a:p>
          <a:r>
            <a:rPr lang="en-US" altLang="zh-CN" dirty="0" smtClean="0"/>
            <a:t>+1</a:t>
          </a:r>
          <a:r>
            <a:rPr lang="zh-CN" altLang="en-US" dirty="0" smtClean="0"/>
            <a:t>位图</a:t>
          </a:r>
          <a:endParaRPr lang="zh-CN" altLang="en-US" dirty="0"/>
        </a:p>
      </dgm:t>
    </dgm:pt>
    <dgm:pt modelId="{818EB618-0747-4BF7-B698-95FDB82A00B6}" type="parTrans" cxnId="{FC87748D-7737-425D-B81D-A673CCF6D040}">
      <dgm:prSet/>
      <dgm:spPr/>
      <dgm:t>
        <a:bodyPr/>
        <a:lstStyle/>
        <a:p>
          <a:endParaRPr lang="zh-CN" altLang="en-US"/>
        </a:p>
      </dgm:t>
    </dgm:pt>
    <dgm:pt modelId="{164CF71C-B573-4872-AEB5-819440F77D36}" type="sibTrans" cxnId="{FC87748D-7737-425D-B81D-A673CCF6D040}">
      <dgm:prSet/>
      <dgm:spPr/>
      <dgm:t>
        <a:bodyPr/>
        <a:lstStyle/>
        <a:p>
          <a:endParaRPr lang="zh-CN" altLang="en-US"/>
        </a:p>
      </dgm:t>
    </dgm:pt>
    <dgm:pt modelId="{C314BB51-E144-422A-8B0E-AA1C5A5ABF7D}">
      <dgm:prSet phldrT="[文本]"/>
      <dgm:spPr/>
      <dgm:t>
        <a:bodyPr/>
        <a:lstStyle/>
        <a:p>
          <a:r>
            <a:rPr lang="en-US" altLang="zh-CN" dirty="0" smtClean="0"/>
            <a:t>-1</a:t>
          </a:r>
          <a:r>
            <a:rPr lang="zh-CN" altLang="en-US" dirty="0" smtClean="0"/>
            <a:t>位图</a:t>
          </a:r>
          <a:endParaRPr lang="zh-CN" altLang="en-US" dirty="0"/>
        </a:p>
      </dgm:t>
    </dgm:pt>
    <dgm:pt modelId="{36658364-5D19-4479-A568-ADA4B127EEC3}" type="parTrans" cxnId="{5C9AF07B-9C80-4381-BE32-41C956601613}">
      <dgm:prSet/>
      <dgm:spPr/>
      <dgm:t>
        <a:bodyPr/>
        <a:lstStyle/>
        <a:p>
          <a:endParaRPr lang="zh-CN" altLang="en-US"/>
        </a:p>
      </dgm:t>
    </dgm:pt>
    <dgm:pt modelId="{B946A954-9FEF-40F2-981A-7E08F449E8E0}" type="sibTrans" cxnId="{5C9AF07B-9C80-4381-BE32-41C956601613}">
      <dgm:prSet/>
      <dgm:spPr/>
      <dgm:t>
        <a:bodyPr/>
        <a:lstStyle/>
        <a:p>
          <a:endParaRPr lang="zh-CN" altLang="en-US"/>
        </a:p>
      </dgm:t>
    </dgm:pt>
    <dgm:pt modelId="{068BBF5E-40B2-4C34-8BBD-6F713E14E4D7}">
      <dgm:prSet phldrT="[文本]"/>
      <dgm:spPr/>
      <dgm:t>
        <a:bodyPr/>
        <a:lstStyle/>
        <a:p>
          <a:r>
            <a:rPr lang="en-US" altLang="zh-CN" dirty="0" smtClean="0"/>
            <a:t>+1-1</a:t>
          </a:r>
          <a:r>
            <a:rPr lang="zh-CN" altLang="en-US" dirty="0" smtClean="0"/>
            <a:t>位图</a:t>
          </a:r>
          <a:endParaRPr lang="zh-CN" altLang="en-US" dirty="0"/>
        </a:p>
      </dgm:t>
    </dgm:pt>
    <dgm:pt modelId="{CC99667E-9025-4057-B84D-1D0F4BAA02D8}" type="parTrans" cxnId="{8326BD2B-01CE-468B-A78C-39014E21FE58}">
      <dgm:prSet/>
      <dgm:spPr/>
      <dgm:t>
        <a:bodyPr/>
        <a:lstStyle/>
        <a:p>
          <a:endParaRPr lang="zh-CN" altLang="en-US"/>
        </a:p>
      </dgm:t>
    </dgm:pt>
    <dgm:pt modelId="{8FC3B441-C4F5-4B45-92DC-E39CACA6E141}" type="sibTrans" cxnId="{8326BD2B-01CE-468B-A78C-39014E21FE58}">
      <dgm:prSet/>
      <dgm:spPr/>
      <dgm:t>
        <a:bodyPr/>
        <a:lstStyle/>
        <a:p>
          <a:endParaRPr lang="zh-CN" altLang="en-US"/>
        </a:p>
      </dgm:t>
    </dgm:pt>
    <dgm:pt modelId="{165C95E8-B817-49A0-ADAF-E700F62714F8}" type="pres">
      <dgm:prSet presAssocID="{9E9ED23C-1CDF-47E8-B13A-C7B58110DDC9}" presName="Name0" presStyleCnt="0">
        <dgm:presLayoutVars>
          <dgm:dir/>
          <dgm:animLvl val="lvl"/>
          <dgm:resizeHandles val="exact"/>
        </dgm:presLayoutVars>
      </dgm:prSet>
      <dgm:spPr/>
    </dgm:pt>
    <dgm:pt modelId="{4143DF64-A27C-48B5-B536-16B336732F6A}" type="pres">
      <dgm:prSet presAssocID="{F4D856C2-B876-4766-A846-14701FDDCEB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DF4E2F-1F32-4D99-8024-93B1456906A1}" type="pres">
      <dgm:prSet presAssocID="{22DD2E79-BE23-4C05-96EE-AA516055C6A3}" presName="parTxOnlySpace" presStyleCnt="0"/>
      <dgm:spPr/>
    </dgm:pt>
    <dgm:pt modelId="{7B46909D-912F-4E13-96EC-1A5FEA534270}" type="pres">
      <dgm:prSet presAssocID="{41D931DF-E8A4-4388-AA28-5A1AC665C69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D9B975-BC38-4A81-8F10-CE94F049708A}" type="pres">
      <dgm:prSet presAssocID="{164CF71C-B573-4872-AEB5-819440F77D36}" presName="parTxOnlySpace" presStyleCnt="0"/>
      <dgm:spPr/>
    </dgm:pt>
    <dgm:pt modelId="{B631EE84-F78E-4829-BF57-8E2F4CF64F3E}" type="pres">
      <dgm:prSet presAssocID="{C314BB51-E144-422A-8B0E-AA1C5A5ABF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C364C-00E7-48DE-BB8C-24AB6D109F0A}" type="pres">
      <dgm:prSet presAssocID="{B946A954-9FEF-40F2-981A-7E08F449E8E0}" presName="parTxOnlySpace" presStyleCnt="0"/>
      <dgm:spPr/>
    </dgm:pt>
    <dgm:pt modelId="{25EC4299-DC7F-49D0-AFAC-D24A536E32AA}" type="pres">
      <dgm:prSet presAssocID="{068BBF5E-40B2-4C34-8BBD-6F713E14E4D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15BA7C-BAEE-4B4F-BAF9-54A71BFB67A6}" type="presOf" srcId="{41D931DF-E8A4-4388-AA28-5A1AC665C699}" destId="{7B46909D-912F-4E13-96EC-1A5FEA534270}" srcOrd="0" destOrd="0" presId="urn:microsoft.com/office/officeart/2005/8/layout/chevron1"/>
    <dgm:cxn modelId="{8326BD2B-01CE-468B-A78C-39014E21FE58}" srcId="{9E9ED23C-1CDF-47E8-B13A-C7B58110DDC9}" destId="{068BBF5E-40B2-4C34-8BBD-6F713E14E4D7}" srcOrd="3" destOrd="0" parTransId="{CC99667E-9025-4057-B84D-1D0F4BAA02D8}" sibTransId="{8FC3B441-C4F5-4B45-92DC-E39CACA6E141}"/>
    <dgm:cxn modelId="{66D8827B-BC32-4D4A-8D36-EC1401B7510B}" srcId="{9E9ED23C-1CDF-47E8-B13A-C7B58110DDC9}" destId="{F4D856C2-B876-4766-A846-14701FDDCEBB}" srcOrd="0" destOrd="0" parTransId="{238B26DC-2906-4744-BB2A-E9567AE142B8}" sibTransId="{22DD2E79-BE23-4C05-96EE-AA516055C6A3}"/>
    <dgm:cxn modelId="{93700D52-DFEB-486D-AD20-C17A6BEA4EDA}" type="presOf" srcId="{9E9ED23C-1CDF-47E8-B13A-C7B58110DDC9}" destId="{165C95E8-B817-49A0-ADAF-E700F62714F8}" srcOrd="0" destOrd="0" presId="urn:microsoft.com/office/officeart/2005/8/layout/chevron1"/>
    <dgm:cxn modelId="{0B5FA76E-B718-4FC8-BA08-BB5CB49DA089}" type="presOf" srcId="{F4D856C2-B876-4766-A846-14701FDDCEBB}" destId="{4143DF64-A27C-48B5-B536-16B336732F6A}" srcOrd="0" destOrd="0" presId="urn:microsoft.com/office/officeart/2005/8/layout/chevron1"/>
    <dgm:cxn modelId="{16F42596-02E5-48C5-A9CD-A88B6B9CD6A9}" type="presOf" srcId="{C314BB51-E144-422A-8B0E-AA1C5A5ABF7D}" destId="{B631EE84-F78E-4829-BF57-8E2F4CF64F3E}" srcOrd="0" destOrd="0" presId="urn:microsoft.com/office/officeart/2005/8/layout/chevron1"/>
    <dgm:cxn modelId="{5225DC0A-7F98-4F1A-B7F3-7131BD409B42}" type="presOf" srcId="{068BBF5E-40B2-4C34-8BBD-6F713E14E4D7}" destId="{25EC4299-DC7F-49D0-AFAC-D24A536E32AA}" srcOrd="0" destOrd="0" presId="urn:microsoft.com/office/officeart/2005/8/layout/chevron1"/>
    <dgm:cxn modelId="{FC87748D-7737-425D-B81D-A673CCF6D040}" srcId="{9E9ED23C-1CDF-47E8-B13A-C7B58110DDC9}" destId="{41D931DF-E8A4-4388-AA28-5A1AC665C699}" srcOrd="1" destOrd="0" parTransId="{818EB618-0747-4BF7-B698-95FDB82A00B6}" sibTransId="{164CF71C-B573-4872-AEB5-819440F77D36}"/>
    <dgm:cxn modelId="{5C9AF07B-9C80-4381-BE32-41C956601613}" srcId="{9E9ED23C-1CDF-47E8-B13A-C7B58110DDC9}" destId="{C314BB51-E144-422A-8B0E-AA1C5A5ABF7D}" srcOrd="2" destOrd="0" parTransId="{36658364-5D19-4479-A568-ADA4B127EEC3}" sibTransId="{B946A954-9FEF-40F2-981A-7E08F449E8E0}"/>
    <dgm:cxn modelId="{CB1D8199-E0AD-4A57-AEBF-0E04891F72B3}" type="presParOf" srcId="{165C95E8-B817-49A0-ADAF-E700F62714F8}" destId="{4143DF64-A27C-48B5-B536-16B336732F6A}" srcOrd="0" destOrd="0" presId="urn:microsoft.com/office/officeart/2005/8/layout/chevron1"/>
    <dgm:cxn modelId="{4558FEEE-BC16-42B7-81D1-AEB8FB5D1600}" type="presParOf" srcId="{165C95E8-B817-49A0-ADAF-E700F62714F8}" destId="{0CDF4E2F-1F32-4D99-8024-93B1456906A1}" srcOrd="1" destOrd="0" presId="urn:microsoft.com/office/officeart/2005/8/layout/chevron1"/>
    <dgm:cxn modelId="{9DCEC913-D286-44C0-B1AB-E3111A225173}" type="presParOf" srcId="{165C95E8-B817-49A0-ADAF-E700F62714F8}" destId="{7B46909D-912F-4E13-96EC-1A5FEA534270}" srcOrd="2" destOrd="0" presId="urn:microsoft.com/office/officeart/2005/8/layout/chevron1"/>
    <dgm:cxn modelId="{297E93D7-51C4-4EAD-91D1-FAEDBFD75363}" type="presParOf" srcId="{165C95E8-B817-49A0-ADAF-E700F62714F8}" destId="{A9D9B975-BC38-4A81-8F10-CE94F049708A}" srcOrd="3" destOrd="0" presId="urn:microsoft.com/office/officeart/2005/8/layout/chevron1"/>
    <dgm:cxn modelId="{C45ADE4A-B038-4DED-AD89-8743672FE77A}" type="presParOf" srcId="{165C95E8-B817-49A0-ADAF-E700F62714F8}" destId="{B631EE84-F78E-4829-BF57-8E2F4CF64F3E}" srcOrd="4" destOrd="0" presId="urn:microsoft.com/office/officeart/2005/8/layout/chevron1"/>
    <dgm:cxn modelId="{FD819C72-1F34-45A6-986C-6A6E6874FCA5}" type="presParOf" srcId="{165C95E8-B817-49A0-ADAF-E700F62714F8}" destId="{AE4C364C-00E7-48DE-BB8C-24AB6D109F0A}" srcOrd="5" destOrd="0" presId="urn:microsoft.com/office/officeart/2005/8/layout/chevron1"/>
    <dgm:cxn modelId="{8A4A4574-CD3C-42B8-9523-BE483E4757BF}" type="presParOf" srcId="{165C95E8-B817-49A0-ADAF-E700F62714F8}" destId="{25EC4299-DC7F-49D0-AFAC-D24A536E32AA}" srcOrd="6" destOrd="0" presId="urn:microsoft.com/office/officeart/2005/8/layout/chevron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/>
      <dgm:spPr/>
      <dgm:t>
        <a:bodyPr/>
        <a:lstStyle/>
        <a:p>
          <a:r>
            <a:rPr lang="zh-CN" altLang="en-US" dirty="0" smtClean="0"/>
            <a:t>首尾字符</a:t>
          </a:r>
          <a:endParaRPr lang="zh-CN" altLang="en-US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9C5947E5-AD93-46C5-80EC-171532DC3524}">
      <dgm:prSet phldrT="[文本]"/>
      <dgm:spPr/>
      <dgm:t>
        <a:bodyPr/>
        <a:lstStyle/>
        <a:p>
          <a:r>
            <a:rPr lang="zh-CN" altLang="en-US" dirty="0" smtClean="0"/>
            <a:t>长度</a:t>
          </a:r>
          <a:endParaRPr lang="zh-CN" altLang="en-US" dirty="0"/>
        </a:p>
      </dgm:t>
    </dgm:pt>
    <dgm:pt modelId="{003F3325-679B-4A8A-BA57-BA950F472185}" type="par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1442BB6C-DAE0-4658-AE11-E77905B53D1D}" type="sib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4DCD4DC1-812C-4314-BC70-E056D9B7091B}" type="pres">
      <dgm:prSet presAssocID="{9C5947E5-AD93-46C5-80EC-171532DC352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42201-67A4-4162-84C7-43FC0CA93716}" type="pres">
      <dgm:prSet presAssocID="{9C5947E5-AD93-46C5-80EC-171532DC3524}" presName="dummy" presStyleCnt="0"/>
      <dgm:spPr/>
    </dgm:pt>
    <dgm:pt modelId="{76B7817C-06B3-45E2-96FC-C3A70A47CDC2}" type="pres">
      <dgm:prSet presAssocID="{1442BB6C-DAE0-4658-AE11-E77905B53D1D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DA56DC53-169D-48C7-AAE7-9372CD8C4418}" type="presOf" srcId="{99263677-D9A4-492F-9363-69C95C37F207}" destId="{56E63277-F651-4931-9CC3-5CF936D26665}" srcOrd="0" destOrd="0" presId="urn:microsoft.com/office/officeart/2005/8/layout/radial6"/>
    <dgm:cxn modelId="{1727DD90-F5F4-42FE-B449-5B16BFA64441}" type="presOf" srcId="{C364BB68-9A80-4D91-B499-A9B6E5964A32}" destId="{179A9845-C578-4885-A033-950D0125A986}" srcOrd="0" destOrd="0" presId="urn:microsoft.com/office/officeart/2005/8/layout/radial6"/>
    <dgm:cxn modelId="{16EE897C-CD8B-4853-A3C3-ADE59E57DA03}" srcId="{3878066D-D2A3-42A2-B5F9-B7B39B8B1A3B}" destId="{9C5947E5-AD93-46C5-80EC-171532DC3524}" srcOrd="3" destOrd="0" parTransId="{003F3325-679B-4A8A-BA57-BA950F472185}" sibTransId="{1442BB6C-DAE0-4658-AE11-E77905B53D1D}"/>
    <dgm:cxn modelId="{D86C259D-03B3-4387-8A51-6FFC11891466}" type="presOf" srcId="{2BF4159E-C980-4DDE-A1F1-1B0170A3F0A8}" destId="{84EB94A1-E47A-41CF-B5CF-3944FAB0A112}" srcOrd="0" destOrd="0" presId="urn:microsoft.com/office/officeart/2005/8/layout/radial6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328DBB69-4B35-4A9B-B838-F831540049EE}" srcId="{3878066D-D2A3-42A2-B5F9-B7B39B8B1A3B}" destId="{2BF4159E-C980-4DDE-A1F1-1B0170A3F0A8}" srcOrd="2" destOrd="0" parTransId="{7CF78F99-5CF0-43EF-AB9D-F45252A8A942}" sibTransId="{3D5D71E2-EBE6-4A04-A7C3-24D99D9E0C24}"/>
    <dgm:cxn modelId="{96EFBAC6-04CE-4A8E-9F52-8AE699E3C5F2}" type="presOf" srcId="{E824C46D-6A66-4D00-9706-B6A7071FD874}" destId="{9EBDA6BD-BDDB-4957-922E-B36DE12E849F}" srcOrd="0" destOrd="0" presId="urn:microsoft.com/office/officeart/2005/8/layout/radial6"/>
    <dgm:cxn modelId="{0A1C7D53-09BD-44F3-8D85-3BFB4D5D314B}" type="presOf" srcId="{3878066D-D2A3-42A2-B5F9-B7B39B8B1A3B}" destId="{EBE586F8-F08F-42F2-BEA9-B71B7DC6E810}" srcOrd="0" destOrd="0" presId="urn:microsoft.com/office/officeart/2005/8/layout/radial6"/>
    <dgm:cxn modelId="{90DFDE8E-6092-4B62-A5CE-50D4FA73A8F4}" type="presOf" srcId="{3D5D71E2-EBE6-4A04-A7C3-24D99D9E0C24}" destId="{C17E9D74-D662-4B16-BCB4-3D45FBEC6044}" srcOrd="0" destOrd="0" presId="urn:microsoft.com/office/officeart/2005/8/layout/radial6"/>
    <dgm:cxn modelId="{323FC3CD-6286-49D5-899D-3BE5B61A745C}" type="presOf" srcId="{1442BB6C-DAE0-4658-AE11-E77905B53D1D}" destId="{76B7817C-06B3-45E2-96FC-C3A70A47CDC2}" srcOrd="0" destOrd="0" presId="urn:microsoft.com/office/officeart/2005/8/layout/radial6"/>
    <dgm:cxn modelId="{3A502EF4-967E-410F-888E-038FB978E36A}" type="presOf" srcId="{9C5947E5-AD93-46C5-80EC-171532DC3524}" destId="{4DCD4DC1-812C-4314-BC70-E056D9B7091B}" srcOrd="0" destOrd="0" presId="urn:microsoft.com/office/officeart/2005/8/layout/radial6"/>
    <dgm:cxn modelId="{5518F9E1-C8EC-4874-AAFE-C5E91F94B0A3}" type="presOf" srcId="{1F9E286A-E80C-46D2-86D5-925AEA9782F5}" destId="{8C5A60F8-9E3F-4D15-A880-227380DD4D5D}" srcOrd="0" destOrd="0" presId="urn:microsoft.com/office/officeart/2005/8/layout/radial6"/>
    <dgm:cxn modelId="{A7EA5441-3FDA-4743-B535-CCDA368D6856}" type="presOf" srcId="{33D244CF-F8D3-4EF9-83FA-39845AA52386}" destId="{D37B5E82-794F-4422-AE7D-5DA5F99C9325}" srcOrd="0" destOrd="0" presId="urn:microsoft.com/office/officeart/2005/8/layout/radial6"/>
    <dgm:cxn modelId="{DAD3525D-488A-4EC6-B733-F86D95B9AF81}" type="presParOf" srcId="{56E63277-F651-4931-9CC3-5CF936D26665}" destId="{EBE586F8-F08F-42F2-BEA9-B71B7DC6E810}" srcOrd="0" destOrd="0" presId="urn:microsoft.com/office/officeart/2005/8/layout/radial6"/>
    <dgm:cxn modelId="{77B0D389-693B-4CDA-AD77-48B0DDFE9683}" type="presParOf" srcId="{56E63277-F651-4931-9CC3-5CF936D26665}" destId="{179A9845-C578-4885-A033-950D0125A986}" srcOrd="1" destOrd="0" presId="urn:microsoft.com/office/officeart/2005/8/layout/radial6"/>
    <dgm:cxn modelId="{54B92B7C-991E-4DCC-A603-F894B6CC0A08}" type="presParOf" srcId="{56E63277-F651-4931-9CC3-5CF936D26665}" destId="{82DAAA69-1EA7-41FD-9A8D-3C503A5F6224}" srcOrd="2" destOrd="0" presId="urn:microsoft.com/office/officeart/2005/8/layout/radial6"/>
    <dgm:cxn modelId="{96F146EE-B326-4CAF-B905-B970C49A1815}" type="presParOf" srcId="{56E63277-F651-4931-9CC3-5CF936D26665}" destId="{8C5A60F8-9E3F-4D15-A880-227380DD4D5D}" srcOrd="3" destOrd="0" presId="urn:microsoft.com/office/officeart/2005/8/layout/radial6"/>
    <dgm:cxn modelId="{5F7F2A8D-E9AF-430B-9E18-328D592BD5DB}" type="presParOf" srcId="{56E63277-F651-4931-9CC3-5CF936D26665}" destId="{9EBDA6BD-BDDB-4957-922E-B36DE12E849F}" srcOrd="4" destOrd="0" presId="urn:microsoft.com/office/officeart/2005/8/layout/radial6"/>
    <dgm:cxn modelId="{547F0BC0-E341-4BCD-9EF3-4CEBABA40511}" type="presParOf" srcId="{56E63277-F651-4931-9CC3-5CF936D26665}" destId="{9BDB9DCD-6FEF-4734-8B90-5690CDA2B9DD}" srcOrd="5" destOrd="0" presId="urn:microsoft.com/office/officeart/2005/8/layout/radial6"/>
    <dgm:cxn modelId="{C03A5059-87FD-40B4-AF75-3A5E1423AED4}" type="presParOf" srcId="{56E63277-F651-4931-9CC3-5CF936D26665}" destId="{D37B5E82-794F-4422-AE7D-5DA5F99C9325}" srcOrd="6" destOrd="0" presId="urn:microsoft.com/office/officeart/2005/8/layout/radial6"/>
    <dgm:cxn modelId="{0DDEF105-9872-4A60-B0AA-4960036D4C97}" type="presParOf" srcId="{56E63277-F651-4931-9CC3-5CF936D26665}" destId="{84EB94A1-E47A-41CF-B5CF-3944FAB0A112}" srcOrd="7" destOrd="0" presId="urn:microsoft.com/office/officeart/2005/8/layout/radial6"/>
    <dgm:cxn modelId="{07A2CCA8-9B3E-497D-A910-72ABD74F4CC0}" type="presParOf" srcId="{56E63277-F651-4931-9CC3-5CF936D26665}" destId="{CC4B9457-A251-448B-ABC9-575E6D4C7DDB}" srcOrd="8" destOrd="0" presId="urn:microsoft.com/office/officeart/2005/8/layout/radial6"/>
    <dgm:cxn modelId="{EB951D90-516E-4443-A977-D2DC1DD34A79}" type="presParOf" srcId="{56E63277-F651-4931-9CC3-5CF936D26665}" destId="{C17E9D74-D662-4B16-BCB4-3D45FBEC6044}" srcOrd="9" destOrd="0" presId="urn:microsoft.com/office/officeart/2005/8/layout/radial6"/>
    <dgm:cxn modelId="{9145A015-17E3-4D2F-8CE1-B1C5DD69AFF5}" type="presParOf" srcId="{56E63277-F651-4931-9CC3-5CF936D26665}" destId="{4DCD4DC1-812C-4314-BC70-E056D9B7091B}" srcOrd="10" destOrd="0" presId="urn:microsoft.com/office/officeart/2005/8/layout/radial6"/>
    <dgm:cxn modelId="{523840D2-D58D-4627-A511-A76C4CB6F2C6}" type="presParOf" srcId="{56E63277-F651-4931-9CC3-5CF936D26665}" destId="{44542201-67A4-4162-84C7-43FC0CA93716}" srcOrd="11" destOrd="0" presId="urn:microsoft.com/office/officeart/2005/8/layout/radial6"/>
    <dgm:cxn modelId="{73390544-132E-4063-A77D-6B0709ECE672}" type="presParOf" srcId="{56E63277-F651-4931-9CC3-5CF936D26665}" destId="{76B7817C-06B3-45E2-96FC-C3A70A47CDC2}" srcOrd="12" destOrd="0" presId="urn:microsoft.com/office/officeart/2005/8/layout/radial6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拆分站点和目录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zh-CN" altLang="en-US" dirty="0" smtClean="0"/>
            <a:t>匹配</a:t>
          </a:r>
          <a:r>
            <a:rPr lang="en-US" altLang="zh-CN" dirty="0" smtClean="0"/>
            <a:t>pattern</a:t>
          </a:r>
          <a:r>
            <a:rPr lang="zh-CN" altLang="en-US" dirty="0" smtClean="0"/>
            <a:t>确定站点类型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zh-CN" altLang="en-US" smtClean="0"/>
            <a:t>组合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B82A079D-C409-49FF-8002-FFA8B9A63174}" type="presOf" srcId="{AC8A1FF2-26B2-45BE-BBB3-6EA8E3D396ED}" destId="{FA479973-B7F9-42FF-90F3-B0EECACC7C87}" srcOrd="0" destOrd="0" presId="urn:microsoft.com/office/officeart/2005/8/layout/process2"/>
    <dgm:cxn modelId="{E790AF2C-F6A9-4A56-9183-444C69DE95B8}" type="presOf" srcId="{29FBE142-6518-4C52-892E-E54983B0B956}" destId="{1B8F0032-5373-4ECE-87FC-DC5DB64A48FD}" srcOrd="0" destOrd="0" presId="urn:microsoft.com/office/officeart/2005/8/layout/process2"/>
    <dgm:cxn modelId="{28A50CBD-4CAC-434F-8D73-249B9EDE0AB9}" type="presOf" srcId="{D6C142B0-80DF-4CA6-9EF8-04B91FD99AF1}" destId="{6C9F7F6F-8F2D-44AC-8046-98E5D45899BE}" srcOrd="0" destOrd="0" presId="urn:microsoft.com/office/officeart/2005/8/layout/process2"/>
    <dgm:cxn modelId="{92DBAB5C-A161-4944-902B-2E8C43700546}" type="presOf" srcId="{309997C3-3170-4D3D-9115-DDB938D710DC}" destId="{B1DC695C-DC5E-4670-BB18-C278CCEBDA12}" srcOrd="0" destOrd="0" presId="urn:microsoft.com/office/officeart/2005/8/layout/process2"/>
    <dgm:cxn modelId="{1203F998-B3B1-43FA-B203-AF048E5FBD93}" type="presOf" srcId="{C544A786-E3E8-4D81-9AFA-DFF13C88E29F}" destId="{B1871F17-671F-4F17-A453-516750AF71A4}" srcOrd="1" destOrd="0" presId="urn:microsoft.com/office/officeart/2005/8/layout/process2"/>
    <dgm:cxn modelId="{D34DBAD8-A0A2-4E49-869E-A0FED74494E5}" type="presOf" srcId="{C544A786-E3E8-4D81-9AFA-DFF13C88E29F}" destId="{73954F5F-4D45-48FD-A7F3-740D951A4BBB}" srcOrd="0" destOrd="0" presId="urn:microsoft.com/office/officeart/2005/8/layout/process2"/>
    <dgm:cxn modelId="{38135422-9190-4228-B2B9-81E8B1E9BDF8}" type="presOf" srcId="{309997C3-3170-4D3D-9115-DDB938D710DC}" destId="{50059866-802F-4311-8D1E-333F1A0306FB}" srcOrd="1" destOrd="0" presId="urn:microsoft.com/office/officeart/2005/8/layout/process2"/>
    <dgm:cxn modelId="{AC2A0512-9990-488C-A06D-ECCDB8F10A6F}" type="presOf" srcId="{DC307D14-168A-443E-938B-041CBE175D87}" destId="{85C75FB9-BE0D-4BF7-87F7-4C4277C049BA}" srcOrd="0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01A7336F-E340-47CA-90D0-A18EDC00880D}" type="presParOf" srcId="{85C75FB9-BE0D-4BF7-87F7-4C4277C049BA}" destId="{6C9F7F6F-8F2D-44AC-8046-98E5D45899BE}" srcOrd="0" destOrd="0" presId="urn:microsoft.com/office/officeart/2005/8/layout/process2"/>
    <dgm:cxn modelId="{1C09EB7A-DE08-45AE-BC02-C23BB447C5F1}" type="presParOf" srcId="{85C75FB9-BE0D-4BF7-87F7-4C4277C049BA}" destId="{B1DC695C-DC5E-4670-BB18-C278CCEBDA12}" srcOrd="1" destOrd="0" presId="urn:microsoft.com/office/officeart/2005/8/layout/process2"/>
    <dgm:cxn modelId="{BD858231-89AB-4B2F-94F4-D7116958EA55}" type="presParOf" srcId="{B1DC695C-DC5E-4670-BB18-C278CCEBDA12}" destId="{50059866-802F-4311-8D1E-333F1A0306FB}" srcOrd="0" destOrd="0" presId="urn:microsoft.com/office/officeart/2005/8/layout/process2"/>
    <dgm:cxn modelId="{A76A0128-ABB1-4434-8CEB-664EBF265FCC}" type="presParOf" srcId="{85C75FB9-BE0D-4BF7-87F7-4C4277C049BA}" destId="{FA479973-B7F9-42FF-90F3-B0EECACC7C87}" srcOrd="2" destOrd="0" presId="urn:microsoft.com/office/officeart/2005/8/layout/process2"/>
    <dgm:cxn modelId="{97A38BD5-3084-4AED-98C5-616181AB3F4D}" type="presParOf" srcId="{85C75FB9-BE0D-4BF7-87F7-4C4277C049BA}" destId="{73954F5F-4D45-48FD-A7F3-740D951A4BBB}" srcOrd="3" destOrd="0" presId="urn:microsoft.com/office/officeart/2005/8/layout/process2"/>
    <dgm:cxn modelId="{36A772F1-AA81-4FEB-9DE4-7859D4CDFF88}" type="presParOf" srcId="{73954F5F-4D45-48FD-A7F3-740D951A4BBB}" destId="{B1871F17-671F-4F17-A453-516750AF71A4}" srcOrd="0" destOrd="0" presId="urn:microsoft.com/office/officeart/2005/8/layout/process2"/>
    <dgm:cxn modelId="{56020469-ED06-4706-AE94-296B58952CDA}" type="presParOf" srcId="{85C75FB9-BE0D-4BF7-87F7-4C4277C049BA}" destId="{1B8F0032-5373-4ECE-87FC-DC5DB64A48FD}" srcOrd="4" destOrd="0" presId="urn:microsoft.com/office/officeart/2005/8/layout/process2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1663BA9-0D0C-4599-B4EB-3E572BE5DA6C}" type="doc">
      <dgm:prSet loTypeId="urn:microsoft.com/office/officeart/2005/8/layout/cycle5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A26363D3-81FD-4666-85DB-29F5A669C6F6}">
      <dgm:prSet phldrT="[文本]"/>
      <dgm:spPr/>
      <dgm:t>
        <a:bodyPr/>
        <a:lstStyle/>
        <a:p>
          <a:r>
            <a:rPr lang="zh-CN" altLang="en-US" dirty="0" smtClean="0"/>
            <a:t>式</a:t>
          </a:r>
          <a:endParaRPr lang="zh-CN" altLang="en-US" dirty="0"/>
        </a:p>
      </dgm:t>
    </dgm:pt>
    <dgm:pt modelId="{FE11F9DB-378B-4644-A5B6-52C3A58F734C}" type="parTrans" cxnId="{A2F7F80A-3DFA-4B2D-8199-B820FEC651A0}">
      <dgm:prSet/>
      <dgm:spPr/>
      <dgm:t>
        <a:bodyPr/>
        <a:lstStyle/>
        <a:p>
          <a:endParaRPr lang="zh-CN" altLang="en-US"/>
        </a:p>
      </dgm:t>
    </dgm:pt>
    <dgm:pt modelId="{5611ED97-304F-474B-8A4E-ABB122DDA2DB}" type="sibTrans" cxnId="{A2F7F80A-3DFA-4B2D-8199-B820FEC651A0}">
      <dgm:prSet/>
      <dgm:spPr/>
      <dgm:t>
        <a:bodyPr/>
        <a:lstStyle/>
        <a:p>
          <a:endParaRPr lang="zh-CN" altLang="en-US"/>
        </a:p>
      </dgm:t>
    </dgm:pt>
    <dgm:pt modelId="{53D9DB08-AD20-4481-9BA2-C03FE846DB90}">
      <dgm:prSet phldrT="[文本]"/>
      <dgm:spPr/>
      <dgm:t>
        <a:bodyPr/>
        <a:lstStyle/>
        <a:p>
          <a:r>
            <a:rPr lang="zh-CN" altLang="en-US" dirty="0" smtClean="0"/>
            <a:t>市</a:t>
          </a:r>
          <a:endParaRPr lang="zh-CN" altLang="en-US" dirty="0"/>
        </a:p>
      </dgm:t>
    </dgm:pt>
    <dgm:pt modelId="{A9C3F37C-295A-456E-9FFC-085EAA5A8433}" type="parTrans" cxnId="{88931C82-7540-41F7-AF6E-7E5759354602}">
      <dgm:prSet/>
      <dgm:spPr/>
      <dgm:t>
        <a:bodyPr/>
        <a:lstStyle/>
        <a:p>
          <a:endParaRPr lang="zh-CN" altLang="en-US"/>
        </a:p>
      </dgm:t>
    </dgm:pt>
    <dgm:pt modelId="{0FF76E07-3E37-4A83-8DB9-190EC7F72E74}" type="sibTrans" cxnId="{88931C82-7540-41F7-AF6E-7E5759354602}">
      <dgm:prSet/>
      <dgm:spPr/>
      <dgm:t>
        <a:bodyPr/>
        <a:lstStyle/>
        <a:p>
          <a:endParaRPr lang="zh-CN" altLang="en-US"/>
        </a:p>
      </dgm:t>
    </dgm:pt>
    <dgm:pt modelId="{A390D55D-1A1F-47E4-B57E-29CAB5CA7990}">
      <dgm:prSet phldrT="[文本]"/>
      <dgm:spPr/>
      <dgm:t>
        <a:bodyPr/>
        <a:lstStyle/>
        <a:p>
          <a:r>
            <a:rPr lang="zh-CN" altLang="en-US" dirty="0" smtClean="0"/>
            <a:t>事</a:t>
          </a:r>
          <a:endParaRPr lang="zh-CN" altLang="en-US" dirty="0"/>
        </a:p>
      </dgm:t>
    </dgm:pt>
    <dgm:pt modelId="{C5952F30-AA7E-4D18-B6AB-5D8AEC62A6AC}" type="parTrans" cxnId="{B59D20CB-E278-42B4-84CA-AC4E3B301DAA}">
      <dgm:prSet/>
      <dgm:spPr/>
      <dgm:t>
        <a:bodyPr/>
        <a:lstStyle/>
        <a:p>
          <a:endParaRPr lang="zh-CN" altLang="en-US"/>
        </a:p>
      </dgm:t>
    </dgm:pt>
    <dgm:pt modelId="{797E6EDF-8B56-4E3B-9804-4766FE20F860}" type="sibTrans" cxnId="{B59D20CB-E278-42B4-84CA-AC4E3B301DAA}">
      <dgm:prSet/>
      <dgm:spPr/>
      <dgm:t>
        <a:bodyPr/>
        <a:lstStyle/>
        <a:p>
          <a:endParaRPr lang="zh-CN" altLang="en-US"/>
        </a:p>
      </dgm:t>
    </dgm:pt>
    <dgm:pt modelId="{71E89E0A-6CB2-499A-93DC-7FB7A789C9F9}">
      <dgm:prSet phldrT="[文本]"/>
      <dgm:spPr/>
      <dgm:t>
        <a:bodyPr/>
        <a:lstStyle/>
        <a:p>
          <a:r>
            <a:rPr lang="zh-CN" altLang="en-US" dirty="0" smtClean="0"/>
            <a:t>是</a:t>
          </a:r>
          <a:endParaRPr lang="zh-CN" altLang="en-US" dirty="0"/>
        </a:p>
      </dgm:t>
    </dgm:pt>
    <dgm:pt modelId="{FC259B72-656D-4BF0-9F1E-1469D171D305}" type="parTrans" cxnId="{9BF1A982-F491-42AA-BE97-D84F67F48148}">
      <dgm:prSet/>
      <dgm:spPr/>
      <dgm:t>
        <a:bodyPr/>
        <a:lstStyle/>
        <a:p>
          <a:endParaRPr lang="zh-CN" altLang="en-US"/>
        </a:p>
      </dgm:t>
    </dgm:pt>
    <dgm:pt modelId="{75082F75-B92E-4565-9CDD-F1A8087F37F6}" type="sibTrans" cxnId="{9BF1A982-F491-42AA-BE97-D84F67F48148}">
      <dgm:prSet/>
      <dgm:spPr/>
      <dgm:t>
        <a:bodyPr/>
        <a:lstStyle/>
        <a:p>
          <a:endParaRPr lang="zh-CN" altLang="en-US"/>
        </a:p>
      </dgm:t>
    </dgm:pt>
    <dgm:pt modelId="{15795072-3E3F-46EE-8C29-825606D1DBDE}">
      <dgm:prSet phldrT="[文本]"/>
      <dgm:spPr/>
      <dgm:t>
        <a:bodyPr/>
        <a:lstStyle/>
        <a:p>
          <a:r>
            <a:rPr lang="zh-CN" altLang="en-US" dirty="0" smtClean="0"/>
            <a:t>时</a:t>
          </a:r>
          <a:endParaRPr lang="zh-CN" altLang="en-US" dirty="0"/>
        </a:p>
      </dgm:t>
    </dgm:pt>
    <dgm:pt modelId="{980A0139-7590-4BBD-9627-C4DCE34DF4CD}" type="parTrans" cxnId="{C97472CA-9D56-451B-ADED-0B4165ECF06F}">
      <dgm:prSet/>
      <dgm:spPr/>
      <dgm:t>
        <a:bodyPr/>
        <a:lstStyle/>
        <a:p>
          <a:endParaRPr lang="zh-CN" altLang="en-US"/>
        </a:p>
      </dgm:t>
    </dgm:pt>
    <dgm:pt modelId="{A09D8818-2114-4711-9794-E45BC248BB63}" type="sibTrans" cxnId="{C97472CA-9D56-451B-ADED-0B4165ECF06F}">
      <dgm:prSet/>
      <dgm:spPr/>
      <dgm:t>
        <a:bodyPr/>
        <a:lstStyle/>
        <a:p>
          <a:endParaRPr lang="zh-CN" altLang="en-US"/>
        </a:p>
      </dgm:t>
    </dgm:pt>
    <dgm:pt modelId="{29886F41-007F-45B9-B7EA-4E5DA074E3E1}">
      <dgm:prSet phldrT="[文本]"/>
      <dgm:spPr/>
      <dgm:t>
        <a:bodyPr/>
        <a:lstStyle/>
        <a:p>
          <a:r>
            <a:rPr lang="zh-CN" altLang="en-US" dirty="0" smtClean="0"/>
            <a:t>使</a:t>
          </a:r>
          <a:endParaRPr lang="zh-CN" altLang="en-US" dirty="0"/>
        </a:p>
      </dgm:t>
    </dgm:pt>
    <dgm:pt modelId="{11DA59EC-2BAB-4327-82E4-2CC20549F417}" type="parTrans" cxnId="{69110813-0EA2-4F82-B464-D94B220F948E}">
      <dgm:prSet/>
      <dgm:spPr/>
      <dgm:t>
        <a:bodyPr/>
        <a:lstStyle/>
        <a:p>
          <a:endParaRPr lang="zh-CN" altLang="en-US"/>
        </a:p>
      </dgm:t>
    </dgm:pt>
    <dgm:pt modelId="{2F73CFCA-0512-4B1D-AB0B-FB39A0C526FD}" type="sibTrans" cxnId="{69110813-0EA2-4F82-B464-D94B220F948E}">
      <dgm:prSet/>
      <dgm:spPr/>
      <dgm:t>
        <a:bodyPr/>
        <a:lstStyle/>
        <a:p>
          <a:endParaRPr lang="zh-CN" altLang="en-US"/>
        </a:p>
      </dgm:t>
    </dgm:pt>
    <dgm:pt modelId="{EEF6D9F7-8053-4EBA-8527-7813E01C00F8}" type="pres">
      <dgm:prSet presAssocID="{61663BA9-0D0C-4599-B4EB-3E572BE5DA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40452F-C435-4FDA-A14C-7DC7CE097A93}" type="pres">
      <dgm:prSet presAssocID="{A26363D3-81FD-4666-85DB-29F5A669C6F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BC866-B850-47FB-87CA-0585C3A8C584}" type="pres">
      <dgm:prSet presAssocID="{A26363D3-81FD-4666-85DB-29F5A669C6F6}" presName="spNode" presStyleCnt="0"/>
      <dgm:spPr/>
    </dgm:pt>
    <dgm:pt modelId="{34517120-41C2-4E5A-BB89-2C4A56A21CAA}" type="pres">
      <dgm:prSet presAssocID="{5611ED97-304F-474B-8A4E-ABB122DDA2DB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611065DA-87D5-4DB0-86F7-4C60FF093FF3}" type="pres">
      <dgm:prSet presAssocID="{53D9DB08-AD20-4481-9BA2-C03FE846DB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5BAD7C-3B2E-4D90-81F1-6D2C0D356BAD}" type="pres">
      <dgm:prSet presAssocID="{53D9DB08-AD20-4481-9BA2-C03FE846DB90}" presName="spNode" presStyleCnt="0"/>
      <dgm:spPr/>
    </dgm:pt>
    <dgm:pt modelId="{2E1FA353-D1CB-4477-810C-B01C8E5DF8B8}" type="pres">
      <dgm:prSet presAssocID="{0FF76E07-3E37-4A83-8DB9-190EC7F72E74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40842870-3583-4C51-8848-EBD82A686864}" type="pres">
      <dgm:prSet presAssocID="{A390D55D-1A1F-47E4-B57E-29CAB5CA799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5BDD8-C1B6-49BA-87CB-80F4A3E57C65}" type="pres">
      <dgm:prSet presAssocID="{A390D55D-1A1F-47E4-B57E-29CAB5CA7990}" presName="spNode" presStyleCnt="0"/>
      <dgm:spPr/>
    </dgm:pt>
    <dgm:pt modelId="{C9F47E05-3B5C-4911-B11F-F5767EC4BB0A}" type="pres">
      <dgm:prSet presAssocID="{797E6EDF-8B56-4E3B-9804-4766FE20F860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1DFC4B36-5AEB-4DD3-91C6-66A64BAE5B1B}" type="pres">
      <dgm:prSet presAssocID="{71E89E0A-6CB2-499A-93DC-7FB7A789C9F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CE8427-E094-4231-AE24-92F088A47F7F}" type="pres">
      <dgm:prSet presAssocID="{71E89E0A-6CB2-499A-93DC-7FB7A789C9F9}" presName="spNode" presStyleCnt="0"/>
      <dgm:spPr/>
    </dgm:pt>
    <dgm:pt modelId="{F54B9146-F86E-49E4-BF4C-266EC47C0EB3}" type="pres">
      <dgm:prSet presAssocID="{75082F75-B92E-4565-9CDD-F1A8087F37F6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7F0C1160-2DEB-423F-B3F3-182880C34D30}" type="pres">
      <dgm:prSet presAssocID="{15795072-3E3F-46EE-8C29-825606D1DBD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BD0D7D-ECB3-4175-AA46-5960211C092C}" type="pres">
      <dgm:prSet presAssocID="{15795072-3E3F-46EE-8C29-825606D1DBDE}" presName="spNode" presStyleCnt="0"/>
      <dgm:spPr/>
    </dgm:pt>
    <dgm:pt modelId="{E7703423-0BDD-474C-B4A1-EE4F69B892E1}" type="pres">
      <dgm:prSet presAssocID="{A09D8818-2114-4711-9794-E45BC248BB63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8DF46896-08E5-4AC8-B01D-C03E13E6D4DD}" type="pres">
      <dgm:prSet presAssocID="{29886F41-007F-45B9-B7EA-4E5DA074E3E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F6577E-95C6-4EF5-88EA-CC034357D3C0}" type="pres">
      <dgm:prSet presAssocID="{29886F41-007F-45B9-B7EA-4E5DA074E3E1}" presName="spNode" presStyleCnt="0"/>
      <dgm:spPr/>
    </dgm:pt>
    <dgm:pt modelId="{141FBE99-7C3B-42D1-9532-9790A5A43129}" type="pres">
      <dgm:prSet presAssocID="{2F73CFCA-0512-4B1D-AB0B-FB39A0C526FD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A15106D5-B264-43AC-8018-DFCD3AB6020A}" type="presOf" srcId="{53D9DB08-AD20-4481-9BA2-C03FE846DB90}" destId="{611065DA-87D5-4DB0-86F7-4C60FF093FF3}" srcOrd="0" destOrd="0" presId="urn:microsoft.com/office/officeart/2005/8/layout/cycle5"/>
    <dgm:cxn modelId="{C97472CA-9D56-451B-ADED-0B4165ECF06F}" srcId="{61663BA9-0D0C-4599-B4EB-3E572BE5DA6C}" destId="{15795072-3E3F-46EE-8C29-825606D1DBDE}" srcOrd="4" destOrd="0" parTransId="{980A0139-7590-4BBD-9627-C4DCE34DF4CD}" sibTransId="{A09D8818-2114-4711-9794-E45BC248BB63}"/>
    <dgm:cxn modelId="{E33AB4D9-783B-4D5E-BBDE-B09A338D62C7}" type="presOf" srcId="{61663BA9-0D0C-4599-B4EB-3E572BE5DA6C}" destId="{EEF6D9F7-8053-4EBA-8527-7813E01C00F8}" srcOrd="0" destOrd="0" presId="urn:microsoft.com/office/officeart/2005/8/layout/cycle5"/>
    <dgm:cxn modelId="{4097E157-0E0D-4DDE-AC74-995D3249611F}" type="presOf" srcId="{A09D8818-2114-4711-9794-E45BC248BB63}" destId="{E7703423-0BDD-474C-B4A1-EE4F69B892E1}" srcOrd="0" destOrd="0" presId="urn:microsoft.com/office/officeart/2005/8/layout/cycle5"/>
    <dgm:cxn modelId="{BABDB235-9034-4EFF-9A57-F94367FEEC60}" type="presOf" srcId="{A390D55D-1A1F-47E4-B57E-29CAB5CA7990}" destId="{40842870-3583-4C51-8848-EBD82A686864}" srcOrd="0" destOrd="0" presId="urn:microsoft.com/office/officeart/2005/8/layout/cycle5"/>
    <dgm:cxn modelId="{F9BF2D5E-D6E7-4918-8E56-BC58307641DB}" type="presOf" srcId="{0FF76E07-3E37-4A83-8DB9-190EC7F72E74}" destId="{2E1FA353-D1CB-4477-810C-B01C8E5DF8B8}" srcOrd="0" destOrd="0" presId="urn:microsoft.com/office/officeart/2005/8/layout/cycle5"/>
    <dgm:cxn modelId="{B59D20CB-E278-42B4-84CA-AC4E3B301DAA}" srcId="{61663BA9-0D0C-4599-B4EB-3E572BE5DA6C}" destId="{A390D55D-1A1F-47E4-B57E-29CAB5CA7990}" srcOrd="2" destOrd="0" parTransId="{C5952F30-AA7E-4D18-B6AB-5D8AEC62A6AC}" sibTransId="{797E6EDF-8B56-4E3B-9804-4766FE20F860}"/>
    <dgm:cxn modelId="{A2F7F80A-3DFA-4B2D-8199-B820FEC651A0}" srcId="{61663BA9-0D0C-4599-B4EB-3E572BE5DA6C}" destId="{A26363D3-81FD-4666-85DB-29F5A669C6F6}" srcOrd="0" destOrd="0" parTransId="{FE11F9DB-378B-4644-A5B6-52C3A58F734C}" sibTransId="{5611ED97-304F-474B-8A4E-ABB122DDA2DB}"/>
    <dgm:cxn modelId="{FF6C468B-9656-4678-B19F-01D01BA34D6E}" type="presOf" srcId="{29886F41-007F-45B9-B7EA-4E5DA074E3E1}" destId="{8DF46896-08E5-4AC8-B01D-C03E13E6D4DD}" srcOrd="0" destOrd="0" presId="urn:microsoft.com/office/officeart/2005/8/layout/cycle5"/>
    <dgm:cxn modelId="{5BA66AD6-5E85-492E-8A57-41AE82DCC91C}" type="presOf" srcId="{797E6EDF-8B56-4E3B-9804-4766FE20F860}" destId="{C9F47E05-3B5C-4911-B11F-F5767EC4BB0A}" srcOrd="0" destOrd="0" presId="urn:microsoft.com/office/officeart/2005/8/layout/cycle5"/>
    <dgm:cxn modelId="{A3365847-29E6-49C7-A178-03DAFF96D985}" type="presOf" srcId="{71E89E0A-6CB2-499A-93DC-7FB7A789C9F9}" destId="{1DFC4B36-5AEB-4DD3-91C6-66A64BAE5B1B}" srcOrd="0" destOrd="0" presId="urn:microsoft.com/office/officeart/2005/8/layout/cycle5"/>
    <dgm:cxn modelId="{88931C82-7540-41F7-AF6E-7E5759354602}" srcId="{61663BA9-0D0C-4599-B4EB-3E572BE5DA6C}" destId="{53D9DB08-AD20-4481-9BA2-C03FE846DB90}" srcOrd="1" destOrd="0" parTransId="{A9C3F37C-295A-456E-9FFC-085EAA5A8433}" sibTransId="{0FF76E07-3E37-4A83-8DB9-190EC7F72E74}"/>
    <dgm:cxn modelId="{F224A24E-63A8-413F-8C1B-B3FA1409F8F7}" type="presOf" srcId="{15795072-3E3F-46EE-8C29-825606D1DBDE}" destId="{7F0C1160-2DEB-423F-B3F3-182880C34D30}" srcOrd="0" destOrd="0" presId="urn:microsoft.com/office/officeart/2005/8/layout/cycle5"/>
    <dgm:cxn modelId="{B76DDFCD-9037-4290-8171-E3B2C2ABC55A}" type="presOf" srcId="{75082F75-B92E-4565-9CDD-F1A8087F37F6}" destId="{F54B9146-F86E-49E4-BF4C-266EC47C0EB3}" srcOrd="0" destOrd="0" presId="urn:microsoft.com/office/officeart/2005/8/layout/cycle5"/>
    <dgm:cxn modelId="{9BF1A982-F491-42AA-BE97-D84F67F48148}" srcId="{61663BA9-0D0C-4599-B4EB-3E572BE5DA6C}" destId="{71E89E0A-6CB2-499A-93DC-7FB7A789C9F9}" srcOrd="3" destOrd="0" parTransId="{FC259B72-656D-4BF0-9F1E-1469D171D305}" sibTransId="{75082F75-B92E-4565-9CDD-F1A8087F37F6}"/>
    <dgm:cxn modelId="{69110813-0EA2-4F82-B464-D94B220F948E}" srcId="{61663BA9-0D0C-4599-B4EB-3E572BE5DA6C}" destId="{29886F41-007F-45B9-B7EA-4E5DA074E3E1}" srcOrd="5" destOrd="0" parTransId="{11DA59EC-2BAB-4327-82E4-2CC20549F417}" sibTransId="{2F73CFCA-0512-4B1D-AB0B-FB39A0C526FD}"/>
    <dgm:cxn modelId="{92D4480B-138A-4372-9FBF-2D1BCD93AEF9}" type="presOf" srcId="{2F73CFCA-0512-4B1D-AB0B-FB39A0C526FD}" destId="{141FBE99-7C3B-42D1-9532-9790A5A43129}" srcOrd="0" destOrd="0" presId="urn:microsoft.com/office/officeart/2005/8/layout/cycle5"/>
    <dgm:cxn modelId="{44D64F80-005E-46C1-BEC2-62C170FB1F1B}" type="presOf" srcId="{5611ED97-304F-474B-8A4E-ABB122DDA2DB}" destId="{34517120-41C2-4E5A-BB89-2C4A56A21CAA}" srcOrd="0" destOrd="0" presId="urn:microsoft.com/office/officeart/2005/8/layout/cycle5"/>
    <dgm:cxn modelId="{CB92DA3B-27D6-4D40-B6DC-6D16E8860702}" type="presOf" srcId="{A26363D3-81FD-4666-85DB-29F5A669C6F6}" destId="{2E40452F-C435-4FDA-A14C-7DC7CE097A93}" srcOrd="0" destOrd="0" presId="urn:microsoft.com/office/officeart/2005/8/layout/cycle5"/>
    <dgm:cxn modelId="{EE22EBDD-550C-4DFC-B809-5B01C777D7A7}" type="presParOf" srcId="{EEF6D9F7-8053-4EBA-8527-7813E01C00F8}" destId="{2E40452F-C435-4FDA-A14C-7DC7CE097A93}" srcOrd="0" destOrd="0" presId="urn:microsoft.com/office/officeart/2005/8/layout/cycle5"/>
    <dgm:cxn modelId="{B248C591-E3EC-464B-BF50-FA08E17F7879}" type="presParOf" srcId="{EEF6D9F7-8053-4EBA-8527-7813E01C00F8}" destId="{1F9BC866-B850-47FB-87CA-0585C3A8C584}" srcOrd="1" destOrd="0" presId="urn:microsoft.com/office/officeart/2005/8/layout/cycle5"/>
    <dgm:cxn modelId="{76EB545A-0E79-4F8A-BE6F-34FDCD0E8650}" type="presParOf" srcId="{EEF6D9F7-8053-4EBA-8527-7813E01C00F8}" destId="{34517120-41C2-4E5A-BB89-2C4A56A21CAA}" srcOrd="2" destOrd="0" presId="urn:microsoft.com/office/officeart/2005/8/layout/cycle5"/>
    <dgm:cxn modelId="{ED6A80E1-7376-4841-8AF4-A8FE91AF7639}" type="presParOf" srcId="{EEF6D9F7-8053-4EBA-8527-7813E01C00F8}" destId="{611065DA-87D5-4DB0-86F7-4C60FF093FF3}" srcOrd="3" destOrd="0" presId="urn:microsoft.com/office/officeart/2005/8/layout/cycle5"/>
    <dgm:cxn modelId="{2028AF58-9F7D-499A-885D-CA337758DF6C}" type="presParOf" srcId="{EEF6D9F7-8053-4EBA-8527-7813E01C00F8}" destId="{F55BAD7C-3B2E-4D90-81F1-6D2C0D356BAD}" srcOrd="4" destOrd="0" presId="urn:microsoft.com/office/officeart/2005/8/layout/cycle5"/>
    <dgm:cxn modelId="{A377A160-D127-446B-9F0E-88E5A86CC005}" type="presParOf" srcId="{EEF6D9F7-8053-4EBA-8527-7813E01C00F8}" destId="{2E1FA353-D1CB-4477-810C-B01C8E5DF8B8}" srcOrd="5" destOrd="0" presId="urn:microsoft.com/office/officeart/2005/8/layout/cycle5"/>
    <dgm:cxn modelId="{96FAE5F1-7561-4CEE-ACB8-D166AB6FACEB}" type="presParOf" srcId="{EEF6D9F7-8053-4EBA-8527-7813E01C00F8}" destId="{40842870-3583-4C51-8848-EBD82A686864}" srcOrd="6" destOrd="0" presId="urn:microsoft.com/office/officeart/2005/8/layout/cycle5"/>
    <dgm:cxn modelId="{62EA4E78-CB28-4451-AFE1-F85490AC69BA}" type="presParOf" srcId="{EEF6D9F7-8053-4EBA-8527-7813E01C00F8}" destId="{9335BDD8-C1B6-49BA-87CB-80F4A3E57C65}" srcOrd="7" destOrd="0" presId="urn:microsoft.com/office/officeart/2005/8/layout/cycle5"/>
    <dgm:cxn modelId="{B26A6E5F-17B7-4793-982F-21FABE387389}" type="presParOf" srcId="{EEF6D9F7-8053-4EBA-8527-7813E01C00F8}" destId="{C9F47E05-3B5C-4911-B11F-F5767EC4BB0A}" srcOrd="8" destOrd="0" presId="urn:microsoft.com/office/officeart/2005/8/layout/cycle5"/>
    <dgm:cxn modelId="{7DEA1E91-87AF-4B12-9FC2-4F0500C52454}" type="presParOf" srcId="{EEF6D9F7-8053-4EBA-8527-7813E01C00F8}" destId="{1DFC4B36-5AEB-4DD3-91C6-66A64BAE5B1B}" srcOrd="9" destOrd="0" presId="urn:microsoft.com/office/officeart/2005/8/layout/cycle5"/>
    <dgm:cxn modelId="{E95D991E-6773-473D-B0CA-C474121104FE}" type="presParOf" srcId="{EEF6D9F7-8053-4EBA-8527-7813E01C00F8}" destId="{8FCE8427-E094-4231-AE24-92F088A47F7F}" srcOrd="10" destOrd="0" presId="urn:microsoft.com/office/officeart/2005/8/layout/cycle5"/>
    <dgm:cxn modelId="{B4513127-8BDE-4BAC-841D-D9799DFF2318}" type="presParOf" srcId="{EEF6D9F7-8053-4EBA-8527-7813E01C00F8}" destId="{F54B9146-F86E-49E4-BF4C-266EC47C0EB3}" srcOrd="11" destOrd="0" presId="urn:microsoft.com/office/officeart/2005/8/layout/cycle5"/>
    <dgm:cxn modelId="{8098333D-AD03-4B27-A716-BB9BC06FBE64}" type="presParOf" srcId="{EEF6D9F7-8053-4EBA-8527-7813E01C00F8}" destId="{7F0C1160-2DEB-423F-B3F3-182880C34D30}" srcOrd="12" destOrd="0" presId="urn:microsoft.com/office/officeart/2005/8/layout/cycle5"/>
    <dgm:cxn modelId="{23AC085A-7F59-4AA5-BA87-F9D04E8A4CE5}" type="presParOf" srcId="{EEF6D9F7-8053-4EBA-8527-7813E01C00F8}" destId="{8ABD0D7D-ECB3-4175-AA46-5960211C092C}" srcOrd="13" destOrd="0" presId="urn:microsoft.com/office/officeart/2005/8/layout/cycle5"/>
    <dgm:cxn modelId="{7D06D828-66E1-400F-8C25-5AA1706FAABB}" type="presParOf" srcId="{EEF6D9F7-8053-4EBA-8527-7813E01C00F8}" destId="{E7703423-0BDD-474C-B4A1-EE4F69B892E1}" srcOrd="14" destOrd="0" presId="urn:microsoft.com/office/officeart/2005/8/layout/cycle5"/>
    <dgm:cxn modelId="{A909246E-F9A4-4AC8-8B99-8F2D9FF3CE9F}" type="presParOf" srcId="{EEF6D9F7-8053-4EBA-8527-7813E01C00F8}" destId="{8DF46896-08E5-4AC8-B01D-C03E13E6D4DD}" srcOrd="15" destOrd="0" presId="urn:microsoft.com/office/officeart/2005/8/layout/cycle5"/>
    <dgm:cxn modelId="{F17E1AFF-6E24-448F-A040-4F087F4B3522}" type="presParOf" srcId="{EEF6D9F7-8053-4EBA-8527-7813E01C00F8}" destId="{32F6577E-95C6-4EF5-88EA-CC034357D3C0}" srcOrd="16" destOrd="0" presId="urn:microsoft.com/office/officeart/2005/8/layout/cycle5"/>
    <dgm:cxn modelId="{1D2DD372-06EC-45A0-8443-C61070448DCE}" type="presParOf" srcId="{EEF6D9F7-8053-4EBA-8527-7813E01C00F8}" destId="{141FBE99-7C3B-42D1-9532-9790A5A43129}" srcOrd="17" destOrd="0" presId="urn:microsoft.com/office/officeart/2005/8/layout/cycle5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分词为多个片段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zh-CN" altLang="en-US" dirty="0" smtClean="0"/>
            <a:t>对每个片段调用前述纠错策略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D0102A4C-58AA-4E01-AD5B-4131FEFB67D7}" type="presOf" srcId="{29FBE142-6518-4C52-892E-E54983B0B956}" destId="{1B8F0032-5373-4ECE-87FC-DC5DB64A48FD}" srcOrd="0" destOrd="0" presId="urn:microsoft.com/office/officeart/2005/8/layout/process2"/>
    <dgm:cxn modelId="{67A25EC9-FE41-4B31-9910-6C97603AF1EB}" type="presOf" srcId="{C544A786-E3E8-4D81-9AFA-DFF13C88E29F}" destId="{B1871F17-671F-4F17-A453-516750AF71A4}" srcOrd="1" destOrd="0" presId="urn:microsoft.com/office/officeart/2005/8/layout/process2"/>
    <dgm:cxn modelId="{DF5DEB84-FF0B-4C59-BB35-5B9A0E04D970}" type="presOf" srcId="{AC8A1FF2-26B2-45BE-BBB3-6EA8E3D396ED}" destId="{FA479973-B7F9-42FF-90F3-B0EECACC7C87}" srcOrd="0" destOrd="0" presId="urn:microsoft.com/office/officeart/2005/8/layout/process2"/>
    <dgm:cxn modelId="{370283A4-1826-489C-B583-3EF66A32C902}" type="presOf" srcId="{309997C3-3170-4D3D-9115-DDB938D710DC}" destId="{B1DC695C-DC5E-4670-BB18-C278CCEBDA12}" srcOrd="0" destOrd="0" presId="urn:microsoft.com/office/officeart/2005/8/layout/process2"/>
    <dgm:cxn modelId="{CDE03425-7422-43C6-B08B-D223ABB2D6B7}" type="presOf" srcId="{DC307D14-168A-443E-938B-041CBE175D87}" destId="{85C75FB9-BE0D-4BF7-87F7-4C4277C049BA}" srcOrd="0" destOrd="0" presId="urn:microsoft.com/office/officeart/2005/8/layout/process2"/>
    <dgm:cxn modelId="{92407D73-C879-4C09-AF18-B613424969B0}" type="presOf" srcId="{C544A786-E3E8-4D81-9AFA-DFF13C88E29F}" destId="{73954F5F-4D45-48FD-A7F3-740D951A4BBB}" srcOrd="0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97B80EE2-0869-47ED-8297-70BA421C3D39}" type="presOf" srcId="{D6C142B0-80DF-4CA6-9EF8-04B91FD99AF1}" destId="{6C9F7F6F-8F2D-44AC-8046-98E5D45899BE}" srcOrd="0" destOrd="0" presId="urn:microsoft.com/office/officeart/2005/8/layout/process2"/>
    <dgm:cxn modelId="{3A2CAECE-2B91-43F1-B354-864A2AEF20B1}" type="presOf" srcId="{309997C3-3170-4D3D-9115-DDB938D710DC}" destId="{50059866-802F-4311-8D1E-333F1A0306FB}" srcOrd="1" destOrd="0" presId="urn:microsoft.com/office/officeart/2005/8/layout/process2"/>
    <dgm:cxn modelId="{D8E8987B-5331-426C-BF56-7FB5C353A18A}" type="presParOf" srcId="{85C75FB9-BE0D-4BF7-87F7-4C4277C049BA}" destId="{6C9F7F6F-8F2D-44AC-8046-98E5D45899BE}" srcOrd="0" destOrd="0" presId="urn:microsoft.com/office/officeart/2005/8/layout/process2"/>
    <dgm:cxn modelId="{03D32273-4022-46D7-B597-4D29C02A5195}" type="presParOf" srcId="{85C75FB9-BE0D-4BF7-87F7-4C4277C049BA}" destId="{B1DC695C-DC5E-4670-BB18-C278CCEBDA12}" srcOrd="1" destOrd="0" presId="urn:microsoft.com/office/officeart/2005/8/layout/process2"/>
    <dgm:cxn modelId="{8FAD3D7E-0042-4C7D-9FD7-6D7E51D54639}" type="presParOf" srcId="{B1DC695C-DC5E-4670-BB18-C278CCEBDA12}" destId="{50059866-802F-4311-8D1E-333F1A0306FB}" srcOrd="0" destOrd="0" presId="urn:microsoft.com/office/officeart/2005/8/layout/process2"/>
    <dgm:cxn modelId="{2965B9AB-97AB-43F9-AB64-5E6DA58C29B4}" type="presParOf" srcId="{85C75FB9-BE0D-4BF7-87F7-4C4277C049BA}" destId="{FA479973-B7F9-42FF-90F3-B0EECACC7C87}" srcOrd="2" destOrd="0" presId="urn:microsoft.com/office/officeart/2005/8/layout/process2"/>
    <dgm:cxn modelId="{53EAC901-677F-41ED-AAD2-A936C8A0E1EA}" type="presParOf" srcId="{85C75FB9-BE0D-4BF7-87F7-4C4277C049BA}" destId="{73954F5F-4D45-48FD-A7F3-740D951A4BBB}" srcOrd="3" destOrd="0" presId="urn:microsoft.com/office/officeart/2005/8/layout/process2"/>
    <dgm:cxn modelId="{CD797E3E-0F54-4AC5-9EB9-FA1F3C84A8ED}" type="presParOf" srcId="{73954F5F-4D45-48FD-A7F3-740D951A4BBB}" destId="{B1871F17-671F-4F17-A453-516750AF71A4}" srcOrd="0" destOrd="0" presId="urn:microsoft.com/office/officeart/2005/8/layout/process2"/>
    <dgm:cxn modelId="{F60F9765-457F-4E7E-AF83-BE4B7F7327D7}" type="presParOf" srcId="{85C75FB9-BE0D-4BF7-87F7-4C4277C049BA}" destId="{1B8F0032-5373-4ECE-87FC-DC5DB64A48FD}" srcOrd="4" destOrd="0" presId="urn:microsoft.com/office/officeart/2005/8/layout/process2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99863B0-ED0A-4E21-BFF6-C9003C536215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AEDDDC1-593A-44F2-9869-7CC04D5DA4F3}">
      <dgm:prSet phldrT="[文本]"/>
      <dgm:spPr/>
      <dgm:t>
        <a:bodyPr/>
        <a:lstStyle/>
        <a:p>
          <a:r>
            <a:rPr lang="en-US" altLang="zh-CN" dirty="0" smtClean="0"/>
            <a:t>fraction1</a:t>
          </a:r>
          <a:endParaRPr lang="zh-CN" altLang="en-US" dirty="0"/>
        </a:p>
      </dgm:t>
    </dgm:pt>
    <dgm:pt modelId="{4B74CCE3-BF20-4831-BF15-F89606AAF2A5}" type="parTrans" cxnId="{77E024A9-EB71-47DA-9A3C-9F0C4BD038A6}">
      <dgm:prSet/>
      <dgm:spPr/>
      <dgm:t>
        <a:bodyPr/>
        <a:lstStyle/>
        <a:p>
          <a:endParaRPr lang="zh-CN" altLang="en-US"/>
        </a:p>
      </dgm:t>
    </dgm:pt>
    <dgm:pt modelId="{9DF350F5-C9FF-4DCF-8EC9-29F1CDFE47A7}" type="sibTrans" cxnId="{77E024A9-EB71-47DA-9A3C-9F0C4BD038A6}">
      <dgm:prSet/>
      <dgm:spPr/>
      <dgm:t>
        <a:bodyPr/>
        <a:lstStyle/>
        <a:p>
          <a:endParaRPr lang="zh-CN" altLang="en-US"/>
        </a:p>
      </dgm:t>
    </dgm:pt>
    <dgm:pt modelId="{7505B421-A8BD-41A5-A1AE-17706FE41A57}">
      <dgm:prSet phldrT="[文本]"/>
      <dgm:spPr/>
      <dgm:t>
        <a:bodyPr/>
        <a:lstStyle/>
        <a:p>
          <a:r>
            <a:rPr lang="en-US" altLang="zh-CN" dirty="0" smtClean="0"/>
            <a:t> term1</a:t>
          </a:r>
          <a:endParaRPr lang="zh-CN" altLang="en-US" dirty="0"/>
        </a:p>
      </dgm:t>
    </dgm:pt>
    <dgm:pt modelId="{8A623BF8-0F88-437D-ACE3-8E4B71EE0F4E}" type="parTrans" cxnId="{2F77FC8C-BB7A-4E87-BDD1-BD3DBD63617C}">
      <dgm:prSet/>
      <dgm:spPr/>
      <dgm:t>
        <a:bodyPr/>
        <a:lstStyle/>
        <a:p>
          <a:endParaRPr lang="zh-CN" altLang="en-US"/>
        </a:p>
      </dgm:t>
    </dgm:pt>
    <dgm:pt modelId="{560A5245-AA5B-46B2-883B-078F7AD03F65}" type="sibTrans" cxnId="{2F77FC8C-BB7A-4E87-BDD1-BD3DBD63617C}">
      <dgm:prSet/>
      <dgm:spPr/>
      <dgm:t>
        <a:bodyPr/>
        <a:lstStyle/>
        <a:p>
          <a:endParaRPr lang="zh-CN" altLang="en-US"/>
        </a:p>
      </dgm:t>
    </dgm:pt>
    <dgm:pt modelId="{3081A9E8-622E-41B0-AC45-812C50176F74}">
      <dgm:prSet phldrT="[文本]"/>
      <dgm:spPr/>
      <dgm:t>
        <a:bodyPr/>
        <a:lstStyle/>
        <a:p>
          <a:r>
            <a:rPr lang="en-US" altLang="zh-CN" dirty="0" smtClean="0"/>
            <a:t> term3</a:t>
          </a:r>
          <a:endParaRPr lang="zh-CN" altLang="en-US" dirty="0"/>
        </a:p>
      </dgm:t>
    </dgm:pt>
    <dgm:pt modelId="{49BB06A3-365E-43DA-BE47-5F1A5A5D5890}" type="parTrans" cxnId="{6F734EAC-7FC1-4AEB-8B1E-FCAAC71C437C}">
      <dgm:prSet/>
      <dgm:spPr/>
      <dgm:t>
        <a:bodyPr/>
        <a:lstStyle/>
        <a:p>
          <a:endParaRPr lang="zh-CN" altLang="en-US"/>
        </a:p>
      </dgm:t>
    </dgm:pt>
    <dgm:pt modelId="{753CB148-5578-492F-81E6-F1FDCAC8EED5}" type="sibTrans" cxnId="{6F734EAC-7FC1-4AEB-8B1E-FCAAC71C437C}">
      <dgm:prSet/>
      <dgm:spPr/>
      <dgm:t>
        <a:bodyPr/>
        <a:lstStyle/>
        <a:p>
          <a:endParaRPr lang="zh-CN" altLang="en-US"/>
        </a:p>
      </dgm:t>
    </dgm:pt>
    <dgm:pt modelId="{6F9B8A94-1301-4499-A24C-F2CB033DCD0D}">
      <dgm:prSet phldrT="[文本]"/>
      <dgm:spPr/>
      <dgm:t>
        <a:bodyPr/>
        <a:lstStyle/>
        <a:p>
          <a:r>
            <a:rPr lang="en-US" altLang="zh-CN" dirty="0" smtClean="0"/>
            <a:t>fraction2</a:t>
          </a:r>
          <a:endParaRPr lang="zh-CN" altLang="en-US" dirty="0"/>
        </a:p>
      </dgm:t>
    </dgm:pt>
    <dgm:pt modelId="{C71F4669-433D-44F5-8894-4871E445E56C}" type="parTrans" cxnId="{E791936E-494B-4E4C-82C5-1E45E9F44B28}">
      <dgm:prSet/>
      <dgm:spPr/>
      <dgm:t>
        <a:bodyPr/>
        <a:lstStyle/>
        <a:p>
          <a:endParaRPr lang="zh-CN" altLang="en-US"/>
        </a:p>
      </dgm:t>
    </dgm:pt>
    <dgm:pt modelId="{FD3918D8-B741-4D5F-8EFF-2CE1946C0089}" type="sibTrans" cxnId="{E791936E-494B-4E4C-82C5-1E45E9F44B28}">
      <dgm:prSet/>
      <dgm:spPr/>
      <dgm:t>
        <a:bodyPr/>
        <a:lstStyle/>
        <a:p>
          <a:endParaRPr lang="zh-CN" altLang="en-US"/>
        </a:p>
      </dgm:t>
    </dgm:pt>
    <dgm:pt modelId="{C04AF9E6-539D-48E2-9DB8-17AB4234BB1B}">
      <dgm:prSet phldrT="[文本]"/>
      <dgm:spPr/>
      <dgm:t>
        <a:bodyPr/>
        <a:lstStyle/>
        <a:p>
          <a:r>
            <a:rPr lang="en-US" altLang="zh-CN" dirty="0" smtClean="0"/>
            <a:t>term12</a:t>
          </a:r>
          <a:endParaRPr lang="zh-CN" altLang="en-US" dirty="0"/>
        </a:p>
      </dgm:t>
    </dgm:pt>
    <dgm:pt modelId="{34DD217E-3818-43A7-88E5-0960E35BC8FA}" type="parTrans" cxnId="{0FFA2583-E1EC-45DB-9F18-009360842936}">
      <dgm:prSet/>
      <dgm:spPr/>
      <dgm:t>
        <a:bodyPr/>
        <a:lstStyle/>
        <a:p>
          <a:endParaRPr lang="zh-CN" altLang="en-US"/>
        </a:p>
      </dgm:t>
    </dgm:pt>
    <dgm:pt modelId="{B81D8121-FA2C-492E-B8E0-6BB905DA6F2E}" type="sibTrans" cxnId="{0FFA2583-E1EC-45DB-9F18-009360842936}">
      <dgm:prSet/>
      <dgm:spPr/>
      <dgm:t>
        <a:bodyPr/>
        <a:lstStyle/>
        <a:p>
          <a:endParaRPr lang="zh-CN" altLang="en-US"/>
        </a:p>
      </dgm:t>
    </dgm:pt>
    <dgm:pt modelId="{8D151DF0-2881-476B-811F-4D53ABF374F6}">
      <dgm:prSet phldrT="[文本]"/>
      <dgm:spPr/>
      <dgm:t>
        <a:bodyPr/>
        <a:lstStyle/>
        <a:p>
          <a:r>
            <a:rPr lang="en-US" altLang="zh-CN" dirty="0" smtClean="0"/>
            <a:t>term23</a:t>
          </a:r>
          <a:endParaRPr lang="zh-CN" altLang="en-US" dirty="0"/>
        </a:p>
      </dgm:t>
    </dgm:pt>
    <dgm:pt modelId="{B239F3B4-1748-4807-BC9C-14AE751D80F2}" type="parTrans" cxnId="{CF35A368-CCD9-44C8-AA23-AAB7244C3896}">
      <dgm:prSet/>
      <dgm:spPr/>
      <dgm:t>
        <a:bodyPr/>
        <a:lstStyle/>
        <a:p>
          <a:endParaRPr lang="zh-CN" altLang="en-US"/>
        </a:p>
      </dgm:t>
    </dgm:pt>
    <dgm:pt modelId="{A319DC38-3BDF-4FE5-BC2D-27F789C803EE}" type="sibTrans" cxnId="{CF35A368-CCD9-44C8-AA23-AAB7244C3896}">
      <dgm:prSet/>
      <dgm:spPr/>
      <dgm:t>
        <a:bodyPr/>
        <a:lstStyle/>
        <a:p>
          <a:endParaRPr lang="zh-CN" altLang="en-US"/>
        </a:p>
      </dgm:t>
    </dgm:pt>
    <dgm:pt modelId="{E58065E7-9B9B-489D-87EB-8B4E94CD73C4}">
      <dgm:prSet phldrT="[文本]"/>
      <dgm:spPr/>
      <dgm:t>
        <a:bodyPr/>
        <a:lstStyle/>
        <a:p>
          <a:r>
            <a:rPr lang="en-US" altLang="zh-CN" dirty="0" smtClean="0"/>
            <a:t>fraction3</a:t>
          </a:r>
          <a:endParaRPr lang="zh-CN" altLang="en-US" dirty="0"/>
        </a:p>
      </dgm:t>
    </dgm:pt>
    <dgm:pt modelId="{146FFCAC-9B64-4F9D-B0DF-94F524844DD3}" type="parTrans" cxnId="{A8BC0923-F5F0-4ACC-924D-ABD0DE3205F7}">
      <dgm:prSet/>
      <dgm:spPr/>
      <dgm:t>
        <a:bodyPr/>
        <a:lstStyle/>
        <a:p>
          <a:endParaRPr lang="zh-CN" altLang="en-US"/>
        </a:p>
      </dgm:t>
    </dgm:pt>
    <dgm:pt modelId="{088CF994-5064-4814-B33A-351E695E83CF}" type="sibTrans" cxnId="{A8BC0923-F5F0-4ACC-924D-ABD0DE3205F7}">
      <dgm:prSet/>
      <dgm:spPr/>
      <dgm:t>
        <a:bodyPr/>
        <a:lstStyle/>
        <a:p>
          <a:endParaRPr lang="zh-CN" altLang="en-US"/>
        </a:p>
      </dgm:t>
    </dgm:pt>
    <dgm:pt modelId="{BA69B506-685D-45BA-8F77-AA3AB4034D58}">
      <dgm:prSet phldrT="[文本]"/>
      <dgm:spPr/>
      <dgm:t>
        <a:bodyPr/>
        <a:lstStyle/>
        <a:p>
          <a:r>
            <a:rPr lang="en-US" altLang="zh-CN" smtClean="0"/>
            <a:t>term123</a:t>
          </a:r>
          <a:endParaRPr lang="zh-CN" altLang="en-US" dirty="0"/>
        </a:p>
      </dgm:t>
    </dgm:pt>
    <dgm:pt modelId="{97537541-9E72-4B06-9850-06B8F818F20C}" type="parTrans" cxnId="{86C97D3C-FA70-4292-9109-9BBEE9A00D36}">
      <dgm:prSet/>
      <dgm:spPr/>
      <dgm:t>
        <a:bodyPr/>
        <a:lstStyle/>
        <a:p>
          <a:endParaRPr lang="zh-CN" altLang="en-US"/>
        </a:p>
      </dgm:t>
    </dgm:pt>
    <dgm:pt modelId="{6D0ECC89-900C-4BB0-8701-01F2386EA375}" type="sibTrans" cxnId="{86C97D3C-FA70-4292-9109-9BBEE9A00D36}">
      <dgm:prSet/>
      <dgm:spPr/>
      <dgm:t>
        <a:bodyPr/>
        <a:lstStyle/>
        <a:p>
          <a:endParaRPr lang="zh-CN" altLang="en-US"/>
        </a:p>
      </dgm:t>
    </dgm:pt>
    <dgm:pt modelId="{D031D551-D078-4F88-B48C-E7F00B016E62}">
      <dgm:prSet phldrT="[文本]"/>
      <dgm:spPr/>
      <dgm:t>
        <a:bodyPr/>
        <a:lstStyle/>
        <a:p>
          <a:r>
            <a:rPr lang="en-US" altLang="zh-CN" dirty="0" smtClean="0"/>
            <a:t>term234</a:t>
          </a:r>
          <a:endParaRPr lang="zh-CN" altLang="en-US" dirty="0"/>
        </a:p>
      </dgm:t>
    </dgm:pt>
    <dgm:pt modelId="{57524425-BAC9-433C-A3D8-E8455B44F28A}" type="parTrans" cxnId="{0D6BA3B3-1020-4CCE-B81B-A10BA5813BAE}">
      <dgm:prSet/>
      <dgm:spPr/>
      <dgm:t>
        <a:bodyPr/>
        <a:lstStyle/>
        <a:p>
          <a:endParaRPr lang="zh-CN" altLang="en-US"/>
        </a:p>
      </dgm:t>
    </dgm:pt>
    <dgm:pt modelId="{DBDA81C6-5FFA-41DF-8739-79C438DE7C68}" type="sibTrans" cxnId="{0D6BA3B3-1020-4CCE-B81B-A10BA5813BAE}">
      <dgm:prSet/>
      <dgm:spPr/>
      <dgm:t>
        <a:bodyPr/>
        <a:lstStyle/>
        <a:p>
          <a:endParaRPr lang="zh-CN" altLang="en-US"/>
        </a:p>
      </dgm:t>
    </dgm:pt>
    <dgm:pt modelId="{6D0475E2-6FED-4F69-B784-9D8B8BA10D05}">
      <dgm:prSet phldrT="[文本]"/>
      <dgm:spPr/>
      <dgm:t>
        <a:bodyPr/>
        <a:lstStyle/>
        <a:p>
          <a:r>
            <a:rPr lang="en-US" altLang="zh-CN" dirty="0" smtClean="0"/>
            <a:t> term2</a:t>
          </a:r>
          <a:endParaRPr lang="zh-CN" altLang="en-US" dirty="0"/>
        </a:p>
      </dgm:t>
    </dgm:pt>
    <dgm:pt modelId="{6AD5BBEA-9448-4D7A-91B1-48FECCF69939}" type="parTrans" cxnId="{0B681898-530F-4AE4-AD48-7094AA8E4C3A}">
      <dgm:prSet/>
      <dgm:spPr/>
    </dgm:pt>
    <dgm:pt modelId="{C4F8D5C9-0FA8-4A54-9A43-B7A43B7463EE}" type="sibTrans" cxnId="{0B681898-530F-4AE4-AD48-7094AA8E4C3A}">
      <dgm:prSet/>
      <dgm:spPr/>
    </dgm:pt>
    <dgm:pt modelId="{8B37EA3B-63AE-49B4-B213-FA037B30ED51}">
      <dgm:prSet phldrT="[文本]"/>
      <dgm:spPr/>
      <dgm:t>
        <a:bodyPr/>
        <a:lstStyle/>
        <a:p>
          <a:r>
            <a:rPr lang="en-US" altLang="zh-CN" dirty="0" smtClean="0"/>
            <a:t> term4</a:t>
          </a:r>
          <a:endParaRPr lang="zh-CN" altLang="en-US" dirty="0"/>
        </a:p>
      </dgm:t>
    </dgm:pt>
    <dgm:pt modelId="{D78B8691-93F5-4BC6-A9B4-EA6506D45233}" type="parTrans" cxnId="{D72E96D5-813C-4C1D-90AF-3A59ACE4D763}">
      <dgm:prSet/>
      <dgm:spPr/>
    </dgm:pt>
    <dgm:pt modelId="{414E597B-6BAC-4C62-8F71-850C804EA98A}" type="sibTrans" cxnId="{D72E96D5-813C-4C1D-90AF-3A59ACE4D763}">
      <dgm:prSet/>
      <dgm:spPr/>
    </dgm:pt>
    <dgm:pt modelId="{4421ECE2-3F74-4E40-BC86-F393EBE6F829}">
      <dgm:prSet phldrT="[文本]"/>
      <dgm:spPr/>
      <dgm:t>
        <a:bodyPr/>
        <a:lstStyle/>
        <a:p>
          <a:r>
            <a:rPr lang="en-US" altLang="zh-CN" dirty="0" smtClean="0"/>
            <a:t>term34</a:t>
          </a:r>
          <a:endParaRPr lang="zh-CN" altLang="en-US" dirty="0"/>
        </a:p>
      </dgm:t>
    </dgm:pt>
    <dgm:pt modelId="{191AA135-B239-4EEF-BBA1-2F8783DF4526}" type="parTrans" cxnId="{C8F412FD-05C8-419E-B8C4-BBDB2DBDB386}">
      <dgm:prSet/>
      <dgm:spPr/>
    </dgm:pt>
    <dgm:pt modelId="{9A1B7B87-D593-4B4C-97D1-F6B4A7E473B9}" type="sibTrans" cxnId="{C8F412FD-05C8-419E-B8C4-BBDB2DBDB386}">
      <dgm:prSet/>
      <dgm:spPr/>
    </dgm:pt>
    <dgm:pt modelId="{CBDF2F6B-FFD4-425C-AFCB-35503A6B6724}" type="pres">
      <dgm:prSet presAssocID="{399863B0-ED0A-4E21-BFF6-C9003C53621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D048BC-1B87-4A1A-9A5B-4C1056E8921D}" type="pres">
      <dgm:prSet presAssocID="{399863B0-ED0A-4E21-BFF6-C9003C536215}" presName="tSp" presStyleCnt="0"/>
      <dgm:spPr/>
    </dgm:pt>
    <dgm:pt modelId="{9A6963B4-9783-4D8D-8342-DBD99404EC7E}" type="pres">
      <dgm:prSet presAssocID="{399863B0-ED0A-4E21-BFF6-C9003C536215}" presName="bSp" presStyleCnt="0"/>
      <dgm:spPr/>
    </dgm:pt>
    <dgm:pt modelId="{59221021-19B8-47D3-BE1B-3F2F3FB0D2B6}" type="pres">
      <dgm:prSet presAssocID="{399863B0-ED0A-4E21-BFF6-C9003C536215}" presName="process" presStyleCnt="0"/>
      <dgm:spPr/>
    </dgm:pt>
    <dgm:pt modelId="{55AAD6B6-BAC1-4A3E-810B-EFADF6E595A0}" type="pres">
      <dgm:prSet presAssocID="{CAEDDDC1-593A-44F2-9869-7CC04D5DA4F3}" presName="composite1" presStyleCnt="0"/>
      <dgm:spPr/>
    </dgm:pt>
    <dgm:pt modelId="{EE988FB8-58D9-4069-862D-678E44C0BC07}" type="pres">
      <dgm:prSet presAssocID="{CAEDDDC1-593A-44F2-9869-7CC04D5DA4F3}" presName="dummyNode1" presStyleLbl="node1" presStyleIdx="0" presStyleCnt="3"/>
      <dgm:spPr/>
    </dgm:pt>
    <dgm:pt modelId="{2135B779-A946-48C2-BFC1-6658D985266F}" type="pres">
      <dgm:prSet presAssocID="{CAEDDDC1-593A-44F2-9869-7CC04D5DA4F3}" presName="childNode1" presStyleLbl="bgAcc1" presStyleIdx="0" presStyleCnt="3" custScaleY="1816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624D3B-C987-4296-9A48-E37769390F5F}" type="pres">
      <dgm:prSet presAssocID="{CAEDDDC1-593A-44F2-9869-7CC04D5DA4F3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A3CBAC-D0CC-4702-8270-B9E483803317}" type="pres">
      <dgm:prSet presAssocID="{CAEDDDC1-593A-44F2-9869-7CC04D5DA4F3}" presName="parentNode1" presStyleLbl="node1" presStyleIdx="0" presStyleCnt="3" custLinFactNeighborX="-247" custLinFactNeighborY="3518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D00482-7959-4D04-8026-9D81EA83AE2A}" type="pres">
      <dgm:prSet presAssocID="{CAEDDDC1-593A-44F2-9869-7CC04D5DA4F3}" presName="connSite1" presStyleCnt="0"/>
      <dgm:spPr/>
    </dgm:pt>
    <dgm:pt modelId="{4581953E-A81E-40BE-95FD-A025B3A14C7F}" type="pres">
      <dgm:prSet presAssocID="{9DF350F5-C9FF-4DCF-8EC9-29F1CDFE47A7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B03C2389-F0D5-46B9-A7C2-1AA1E94D07F8}" type="pres">
      <dgm:prSet presAssocID="{6F9B8A94-1301-4499-A24C-F2CB033DCD0D}" presName="composite2" presStyleCnt="0"/>
      <dgm:spPr/>
    </dgm:pt>
    <dgm:pt modelId="{40A7227A-250E-4AB3-A849-F946F379F81D}" type="pres">
      <dgm:prSet presAssocID="{6F9B8A94-1301-4499-A24C-F2CB033DCD0D}" presName="dummyNode2" presStyleLbl="node1" presStyleIdx="0" presStyleCnt="3"/>
      <dgm:spPr/>
    </dgm:pt>
    <dgm:pt modelId="{47F5C495-DFDB-4BB5-8283-07390C324550}" type="pres">
      <dgm:prSet presAssocID="{6F9B8A94-1301-4499-A24C-F2CB033DCD0D}" presName="childNode2" presStyleLbl="bgAcc1" presStyleIdx="1" presStyleCnt="3" custScaleY="1410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921883-7A5E-4863-B784-210CC7125992}" type="pres">
      <dgm:prSet presAssocID="{6F9B8A94-1301-4499-A24C-F2CB033DCD0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7F26E4-50A9-4CF5-9D1D-DCC16B17239C}" type="pres">
      <dgm:prSet presAssocID="{6F9B8A94-1301-4499-A24C-F2CB033DCD0D}" presName="parentNode2" presStyleLbl="node1" presStyleIdx="1" presStyleCnt="3" custLinFactNeighborX="-964" custLinFactNeighborY="-2886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D24DD6-04D7-4AB5-9E2F-DD5F12AFE7E5}" type="pres">
      <dgm:prSet presAssocID="{6F9B8A94-1301-4499-A24C-F2CB033DCD0D}" presName="connSite2" presStyleCnt="0"/>
      <dgm:spPr/>
    </dgm:pt>
    <dgm:pt modelId="{37255DB2-2ECD-49DA-9EF5-04152452855D}" type="pres">
      <dgm:prSet presAssocID="{FD3918D8-B741-4D5F-8EFF-2CE1946C0089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AE40A638-D3A6-454C-BA7D-F2D05AA643C0}" type="pres">
      <dgm:prSet presAssocID="{E58065E7-9B9B-489D-87EB-8B4E94CD73C4}" presName="composite1" presStyleCnt="0"/>
      <dgm:spPr/>
    </dgm:pt>
    <dgm:pt modelId="{85D10479-2811-4B44-9D02-53D2C342AAD3}" type="pres">
      <dgm:prSet presAssocID="{E58065E7-9B9B-489D-87EB-8B4E94CD73C4}" presName="dummyNode1" presStyleLbl="node1" presStyleIdx="1" presStyleCnt="3"/>
      <dgm:spPr/>
    </dgm:pt>
    <dgm:pt modelId="{7F141FC0-F60A-428C-A339-2E5F9B5B3A91}" type="pres">
      <dgm:prSet presAssocID="{E58065E7-9B9B-489D-87EB-8B4E94CD73C4}" presName="childNode1" presStyleLbl="bgAcc1" presStyleIdx="2" presStyleCnt="3" custScaleY="1410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D9F229-C856-4B85-8540-686261528709}" type="pres">
      <dgm:prSet presAssocID="{E58065E7-9B9B-489D-87EB-8B4E94CD73C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23C0F9-5EBE-4A17-A98C-51C2C43749CC}" type="pres">
      <dgm:prSet presAssocID="{E58065E7-9B9B-489D-87EB-8B4E94CD73C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9BFBC-E130-4874-8690-9604E0837C09}" type="pres">
      <dgm:prSet presAssocID="{E58065E7-9B9B-489D-87EB-8B4E94CD73C4}" presName="connSite1" presStyleCnt="0"/>
      <dgm:spPr/>
    </dgm:pt>
  </dgm:ptLst>
  <dgm:cxnLst>
    <dgm:cxn modelId="{69574730-2CDE-4046-8210-813A023D6EDE}" type="presOf" srcId="{D031D551-D078-4F88-B48C-E7F00B016E62}" destId="{87D9F229-C856-4B85-8540-686261528709}" srcOrd="1" destOrd="1" presId="urn:microsoft.com/office/officeart/2005/8/layout/hProcess4"/>
    <dgm:cxn modelId="{66BC912E-3B96-4D5C-BE47-5C7FBF5AD86C}" type="presOf" srcId="{8D151DF0-2881-476B-811F-4D53ABF374F6}" destId="{7F921883-7A5E-4863-B784-210CC7125992}" srcOrd="1" destOrd="1" presId="urn:microsoft.com/office/officeart/2005/8/layout/hProcess4"/>
    <dgm:cxn modelId="{A52D4FC2-38C4-497E-9D85-9211F365376C}" type="presOf" srcId="{7505B421-A8BD-41A5-A1AE-17706FE41A57}" destId="{2135B779-A946-48C2-BFC1-6658D985266F}" srcOrd="0" destOrd="0" presId="urn:microsoft.com/office/officeart/2005/8/layout/hProcess4"/>
    <dgm:cxn modelId="{EA31A87F-62E6-403E-943E-F3CB5C7DFA2D}" type="presOf" srcId="{6D0475E2-6FED-4F69-B784-9D8B8BA10D05}" destId="{2135B779-A946-48C2-BFC1-6658D985266F}" srcOrd="0" destOrd="1" presId="urn:microsoft.com/office/officeart/2005/8/layout/hProcess4"/>
    <dgm:cxn modelId="{6549AF74-85BC-4BB9-B0BE-042EF14A641B}" type="presOf" srcId="{4421ECE2-3F74-4E40-BC86-F393EBE6F829}" destId="{7F921883-7A5E-4863-B784-210CC7125992}" srcOrd="1" destOrd="2" presId="urn:microsoft.com/office/officeart/2005/8/layout/hProcess4"/>
    <dgm:cxn modelId="{CF35A368-CCD9-44C8-AA23-AAB7244C3896}" srcId="{6F9B8A94-1301-4499-A24C-F2CB033DCD0D}" destId="{8D151DF0-2881-476B-811F-4D53ABF374F6}" srcOrd="1" destOrd="0" parTransId="{B239F3B4-1748-4807-BC9C-14AE751D80F2}" sibTransId="{A319DC38-3BDF-4FE5-BC2D-27F789C803EE}"/>
    <dgm:cxn modelId="{7E1A8EB2-56DE-4BE6-AD5C-0F37BACF5FF8}" type="presOf" srcId="{9DF350F5-C9FF-4DCF-8EC9-29F1CDFE47A7}" destId="{4581953E-A81E-40BE-95FD-A025B3A14C7F}" srcOrd="0" destOrd="0" presId="urn:microsoft.com/office/officeart/2005/8/layout/hProcess4"/>
    <dgm:cxn modelId="{595899AF-46FD-4E7A-AE52-A551DD92E4B0}" type="presOf" srcId="{BA69B506-685D-45BA-8F77-AA3AB4034D58}" destId="{7F141FC0-F60A-428C-A339-2E5F9B5B3A91}" srcOrd="0" destOrd="0" presId="urn:microsoft.com/office/officeart/2005/8/layout/hProcess4"/>
    <dgm:cxn modelId="{C8F412FD-05C8-419E-B8C4-BBDB2DBDB386}" srcId="{6F9B8A94-1301-4499-A24C-F2CB033DCD0D}" destId="{4421ECE2-3F74-4E40-BC86-F393EBE6F829}" srcOrd="2" destOrd="0" parTransId="{191AA135-B239-4EEF-BBA1-2F8783DF4526}" sibTransId="{9A1B7B87-D593-4B4C-97D1-F6B4A7E473B9}"/>
    <dgm:cxn modelId="{10B6A839-CC94-4BB1-BF20-8F741FE7FB6E}" type="presOf" srcId="{BA69B506-685D-45BA-8F77-AA3AB4034D58}" destId="{87D9F229-C856-4B85-8540-686261528709}" srcOrd="1" destOrd="0" presId="urn:microsoft.com/office/officeart/2005/8/layout/hProcess4"/>
    <dgm:cxn modelId="{77E024A9-EB71-47DA-9A3C-9F0C4BD038A6}" srcId="{399863B0-ED0A-4E21-BFF6-C9003C536215}" destId="{CAEDDDC1-593A-44F2-9869-7CC04D5DA4F3}" srcOrd="0" destOrd="0" parTransId="{4B74CCE3-BF20-4831-BF15-F89606AAF2A5}" sibTransId="{9DF350F5-C9FF-4DCF-8EC9-29F1CDFE47A7}"/>
    <dgm:cxn modelId="{0B681898-530F-4AE4-AD48-7094AA8E4C3A}" srcId="{CAEDDDC1-593A-44F2-9869-7CC04D5DA4F3}" destId="{6D0475E2-6FED-4F69-B784-9D8B8BA10D05}" srcOrd="1" destOrd="0" parTransId="{6AD5BBEA-9448-4D7A-91B1-48FECCF69939}" sibTransId="{C4F8D5C9-0FA8-4A54-9A43-B7A43B7463EE}"/>
    <dgm:cxn modelId="{43A85BA4-9EBF-41F4-88A5-C148B189889B}" type="presOf" srcId="{7505B421-A8BD-41A5-A1AE-17706FE41A57}" destId="{FC624D3B-C987-4296-9A48-E37769390F5F}" srcOrd="1" destOrd="0" presId="urn:microsoft.com/office/officeart/2005/8/layout/hProcess4"/>
    <dgm:cxn modelId="{0E06D6E3-60B0-40FF-AB66-199FB6102592}" type="presOf" srcId="{399863B0-ED0A-4E21-BFF6-C9003C536215}" destId="{CBDF2F6B-FFD4-425C-AFCB-35503A6B6724}" srcOrd="0" destOrd="0" presId="urn:microsoft.com/office/officeart/2005/8/layout/hProcess4"/>
    <dgm:cxn modelId="{0D6BA3B3-1020-4CCE-B81B-A10BA5813BAE}" srcId="{E58065E7-9B9B-489D-87EB-8B4E94CD73C4}" destId="{D031D551-D078-4F88-B48C-E7F00B016E62}" srcOrd="1" destOrd="0" parTransId="{57524425-BAC9-433C-A3D8-E8455B44F28A}" sibTransId="{DBDA81C6-5FFA-41DF-8739-79C438DE7C68}"/>
    <dgm:cxn modelId="{1212DE1C-1C40-4522-89CE-D57CC577D945}" type="presOf" srcId="{4421ECE2-3F74-4E40-BC86-F393EBE6F829}" destId="{47F5C495-DFDB-4BB5-8283-07390C324550}" srcOrd="0" destOrd="2" presId="urn:microsoft.com/office/officeart/2005/8/layout/hProcess4"/>
    <dgm:cxn modelId="{2F77FC8C-BB7A-4E87-BDD1-BD3DBD63617C}" srcId="{CAEDDDC1-593A-44F2-9869-7CC04D5DA4F3}" destId="{7505B421-A8BD-41A5-A1AE-17706FE41A57}" srcOrd="0" destOrd="0" parTransId="{8A623BF8-0F88-437D-ACE3-8E4B71EE0F4E}" sibTransId="{560A5245-AA5B-46B2-883B-078F7AD03F65}"/>
    <dgm:cxn modelId="{1D68F71C-84ED-4C51-9C87-6CF12D79302C}" type="presOf" srcId="{8D151DF0-2881-476B-811F-4D53ABF374F6}" destId="{47F5C495-DFDB-4BB5-8283-07390C324550}" srcOrd="0" destOrd="1" presId="urn:microsoft.com/office/officeart/2005/8/layout/hProcess4"/>
    <dgm:cxn modelId="{0FFA2583-E1EC-45DB-9F18-009360842936}" srcId="{6F9B8A94-1301-4499-A24C-F2CB033DCD0D}" destId="{C04AF9E6-539D-48E2-9DB8-17AB4234BB1B}" srcOrd="0" destOrd="0" parTransId="{34DD217E-3818-43A7-88E5-0960E35BC8FA}" sibTransId="{B81D8121-FA2C-492E-B8E0-6BB905DA6F2E}"/>
    <dgm:cxn modelId="{86C97D3C-FA70-4292-9109-9BBEE9A00D36}" srcId="{E58065E7-9B9B-489D-87EB-8B4E94CD73C4}" destId="{BA69B506-685D-45BA-8F77-AA3AB4034D58}" srcOrd="0" destOrd="0" parTransId="{97537541-9E72-4B06-9850-06B8F818F20C}" sibTransId="{6D0ECC89-900C-4BB0-8701-01F2386EA375}"/>
    <dgm:cxn modelId="{6FBB5CA4-34AD-4698-8401-7A90DDD4E97F}" type="presOf" srcId="{6D0475E2-6FED-4F69-B784-9D8B8BA10D05}" destId="{FC624D3B-C987-4296-9A48-E37769390F5F}" srcOrd="1" destOrd="1" presId="urn:microsoft.com/office/officeart/2005/8/layout/hProcess4"/>
    <dgm:cxn modelId="{38398CCF-2533-4EB8-BDF8-93A8E8E5148A}" type="presOf" srcId="{8B37EA3B-63AE-49B4-B213-FA037B30ED51}" destId="{FC624D3B-C987-4296-9A48-E37769390F5F}" srcOrd="1" destOrd="3" presId="urn:microsoft.com/office/officeart/2005/8/layout/hProcess4"/>
    <dgm:cxn modelId="{E48D40A5-DD18-427A-85FE-CF2CA112F2D3}" type="presOf" srcId="{8B37EA3B-63AE-49B4-B213-FA037B30ED51}" destId="{2135B779-A946-48C2-BFC1-6658D985266F}" srcOrd="0" destOrd="3" presId="urn:microsoft.com/office/officeart/2005/8/layout/hProcess4"/>
    <dgm:cxn modelId="{3AB82D5F-59D7-4E1C-9848-108352759205}" type="presOf" srcId="{D031D551-D078-4F88-B48C-E7F00B016E62}" destId="{7F141FC0-F60A-428C-A339-2E5F9B5B3A91}" srcOrd="0" destOrd="1" presId="urn:microsoft.com/office/officeart/2005/8/layout/hProcess4"/>
    <dgm:cxn modelId="{9F45F471-28DF-402B-9CD7-3E04F608C46D}" type="presOf" srcId="{C04AF9E6-539D-48E2-9DB8-17AB4234BB1B}" destId="{7F921883-7A5E-4863-B784-210CC7125992}" srcOrd="1" destOrd="0" presId="urn:microsoft.com/office/officeart/2005/8/layout/hProcess4"/>
    <dgm:cxn modelId="{E791936E-494B-4E4C-82C5-1E45E9F44B28}" srcId="{399863B0-ED0A-4E21-BFF6-C9003C536215}" destId="{6F9B8A94-1301-4499-A24C-F2CB033DCD0D}" srcOrd="1" destOrd="0" parTransId="{C71F4669-433D-44F5-8894-4871E445E56C}" sibTransId="{FD3918D8-B741-4D5F-8EFF-2CE1946C0089}"/>
    <dgm:cxn modelId="{6F734EAC-7FC1-4AEB-8B1E-FCAAC71C437C}" srcId="{CAEDDDC1-593A-44F2-9869-7CC04D5DA4F3}" destId="{3081A9E8-622E-41B0-AC45-812C50176F74}" srcOrd="2" destOrd="0" parTransId="{49BB06A3-365E-43DA-BE47-5F1A5A5D5890}" sibTransId="{753CB148-5578-492F-81E6-F1FDCAC8EED5}"/>
    <dgm:cxn modelId="{D72E96D5-813C-4C1D-90AF-3A59ACE4D763}" srcId="{CAEDDDC1-593A-44F2-9869-7CC04D5DA4F3}" destId="{8B37EA3B-63AE-49B4-B213-FA037B30ED51}" srcOrd="3" destOrd="0" parTransId="{D78B8691-93F5-4BC6-A9B4-EA6506D45233}" sibTransId="{414E597B-6BAC-4C62-8F71-850C804EA98A}"/>
    <dgm:cxn modelId="{02618C5E-8DB9-46F3-83C0-D9F769A423F7}" type="presOf" srcId="{3081A9E8-622E-41B0-AC45-812C50176F74}" destId="{FC624D3B-C987-4296-9A48-E37769390F5F}" srcOrd="1" destOrd="2" presId="urn:microsoft.com/office/officeart/2005/8/layout/hProcess4"/>
    <dgm:cxn modelId="{A8BC0923-F5F0-4ACC-924D-ABD0DE3205F7}" srcId="{399863B0-ED0A-4E21-BFF6-C9003C536215}" destId="{E58065E7-9B9B-489D-87EB-8B4E94CD73C4}" srcOrd="2" destOrd="0" parTransId="{146FFCAC-9B64-4F9D-B0DF-94F524844DD3}" sibTransId="{088CF994-5064-4814-B33A-351E695E83CF}"/>
    <dgm:cxn modelId="{4C80D8A4-B002-4088-9D86-F447E21C6853}" type="presOf" srcId="{C04AF9E6-539D-48E2-9DB8-17AB4234BB1B}" destId="{47F5C495-DFDB-4BB5-8283-07390C324550}" srcOrd="0" destOrd="0" presId="urn:microsoft.com/office/officeart/2005/8/layout/hProcess4"/>
    <dgm:cxn modelId="{785620A6-90D6-4A8E-B561-CF4397F4BB14}" type="presOf" srcId="{3081A9E8-622E-41B0-AC45-812C50176F74}" destId="{2135B779-A946-48C2-BFC1-6658D985266F}" srcOrd="0" destOrd="2" presId="urn:microsoft.com/office/officeart/2005/8/layout/hProcess4"/>
    <dgm:cxn modelId="{FF23EB65-EB01-4D16-8CC7-838183B8A05D}" type="presOf" srcId="{FD3918D8-B741-4D5F-8EFF-2CE1946C0089}" destId="{37255DB2-2ECD-49DA-9EF5-04152452855D}" srcOrd="0" destOrd="0" presId="urn:microsoft.com/office/officeart/2005/8/layout/hProcess4"/>
    <dgm:cxn modelId="{180F81FD-64AF-4687-9F23-C5C7C926BAAA}" type="presOf" srcId="{E58065E7-9B9B-489D-87EB-8B4E94CD73C4}" destId="{C423C0F9-5EBE-4A17-A98C-51C2C43749CC}" srcOrd="0" destOrd="0" presId="urn:microsoft.com/office/officeart/2005/8/layout/hProcess4"/>
    <dgm:cxn modelId="{A70FE9BE-2C11-42C5-8C9A-20C5F6B3E100}" type="presOf" srcId="{6F9B8A94-1301-4499-A24C-F2CB033DCD0D}" destId="{E57F26E4-50A9-4CF5-9D1D-DCC16B17239C}" srcOrd="0" destOrd="0" presId="urn:microsoft.com/office/officeart/2005/8/layout/hProcess4"/>
    <dgm:cxn modelId="{8E0945FF-087D-453C-B438-6158D77065E9}" type="presOf" srcId="{CAEDDDC1-593A-44F2-9869-7CC04D5DA4F3}" destId="{F0A3CBAC-D0CC-4702-8270-B9E483803317}" srcOrd="0" destOrd="0" presId="urn:microsoft.com/office/officeart/2005/8/layout/hProcess4"/>
    <dgm:cxn modelId="{3B40203D-E700-4CE5-B28C-B0E14EC4F290}" type="presParOf" srcId="{CBDF2F6B-FFD4-425C-AFCB-35503A6B6724}" destId="{47D048BC-1B87-4A1A-9A5B-4C1056E8921D}" srcOrd="0" destOrd="0" presId="urn:microsoft.com/office/officeart/2005/8/layout/hProcess4"/>
    <dgm:cxn modelId="{F74ED03C-CA54-40C9-A127-C927BD292FBE}" type="presParOf" srcId="{CBDF2F6B-FFD4-425C-AFCB-35503A6B6724}" destId="{9A6963B4-9783-4D8D-8342-DBD99404EC7E}" srcOrd="1" destOrd="0" presId="urn:microsoft.com/office/officeart/2005/8/layout/hProcess4"/>
    <dgm:cxn modelId="{D84282C2-D8AD-40A6-9346-2B617DAB520D}" type="presParOf" srcId="{CBDF2F6B-FFD4-425C-AFCB-35503A6B6724}" destId="{59221021-19B8-47D3-BE1B-3F2F3FB0D2B6}" srcOrd="2" destOrd="0" presId="urn:microsoft.com/office/officeart/2005/8/layout/hProcess4"/>
    <dgm:cxn modelId="{DD77CD8A-89FA-4889-8A75-9BAE67492A15}" type="presParOf" srcId="{59221021-19B8-47D3-BE1B-3F2F3FB0D2B6}" destId="{55AAD6B6-BAC1-4A3E-810B-EFADF6E595A0}" srcOrd="0" destOrd="0" presId="urn:microsoft.com/office/officeart/2005/8/layout/hProcess4"/>
    <dgm:cxn modelId="{DB2C0460-F58B-461F-87A1-8013C156E7B5}" type="presParOf" srcId="{55AAD6B6-BAC1-4A3E-810B-EFADF6E595A0}" destId="{EE988FB8-58D9-4069-862D-678E44C0BC07}" srcOrd="0" destOrd="0" presId="urn:microsoft.com/office/officeart/2005/8/layout/hProcess4"/>
    <dgm:cxn modelId="{0A567299-299D-4156-94C4-AF66115474EE}" type="presParOf" srcId="{55AAD6B6-BAC1-4A3E-810B-EFADF6E595A0}" destId="{2135B779-A946-48C2-BFC1-6658D985266F}" srcOrd="1" destOrd="0" presId="urn:microsoft.com/office/officeart/2005/8/layout/hProcess4"/>
    <dgm:cxn modelId="{FC72FA0A-92CF-4417-870E-6765E3351300}" type="presParOf" srcId="{55AAD6B6-BAC1-4A3E-810B-EFADF6E595A0}" destId="{FC624D3B-C987-4296-9A48-E37769390F5F}" srcOrd="2" destOrd="0" presId="urn:microsoft.com/office/officeart/2005/8/layout/hProcess4"/>
    <dgm:cxn modelId="{ADEF514D-9F58-4F84-BCA9-8BDC8C8C7210}" type="presParOf" srcId="{55AAD6B6-BAC1-4A3E-810B-EFADF6E595A0}" destId="{F0A3CBAC-D0CC-4702-8270-B9E483803317}" srcOrd="3" destOrd="0" presId="urn:microsoft.com/office/officeart/2005/8/layout/hProcess4"/>
    <dgm:cxn modelId="{4E0719B8-2BDA-481B-AD9A-92E523BD4B14}" type="presParOf" srcId="{55AAD6B6-BAC1-4A3E-810B-EFADF6E595A0}" destId="{BBD00482-7959-4D04-8026-9D81EA83AE2A}" srcOrd="4" destOrd="0" presId="urn:microsoft.com/office/officeart/2005/8/layout/hProcess4"/>
    <dgm:cxn modelId="{C4BCBEF0-5C97-473C-B820-D4E696462597}" type="presParOf" srcId="{59221021-19B8-47D3-BE1B-3F2F3FB0D2B6}" destId="{4581953E-A81E-40BE-95FD-A025B3A14C7F}" srcOrd="1" destOrd="0" presId="urn:microsoft.com/office/officeart/2005/8/layout/hProcess4"/>
    <dgm:cxn modelId="{DD67384D-8751-4B4D-B3B2-7A73669E15D9}" type="presParOf" srcId="{59221021-19B8-47D3-BE1B-3F2F3FB0D2B6}" destId="{B03C2389-F0D5-46B9-A7C2-1AA1E94D07F8}" srcOrd="2" destOrd="0" presId="urn:microsoft.com/office/officeart/2005/8/layout/hProcess4"/>
    <dgm:cxn modelId="{AE1B713A-83B2-40D1-AB81-BDC0026DB323}" type="presParOf" srcId="{B03C2389-F0D5-46B9-A7C2-1AA1E94D07F8}" destId="{40A7227A-250E-4AB3-A849-F946F379F81D}" srcOrd="0" destOrd="0" presId="urn:microsoft.com/office/officeart/2005/8/layout/hProcess4"/>
    <dgm:cxn modelId="{DBB98F81-1255-4B52-8E48-2565302A2B4C}" type="presParOf" srcId="{B03C2389-F0D5-46B9-A7C2-1AA1E94D07F8}" destId="{47F5C495-DFDB-4BB5-8283-07390C324550}" srcOrd="1" destOrd="0" presId="urn:microsoft.com/office/officeart/2005/8/layout/hProcess4"/>
    <dgm:cxn modelId="{EC948C72-5C6E-4538-A918-2B9C9F9700AB}" type="presParOf" srcId="{B03C2389-F0D5-46B9-A7C2-1AA1E94D07F8}" destId="{7F921883-7A5E-4863-B784-210CC7125992}" srcOrd="2" destOrd="0" presId="urn:microsoft.com/office/officeart/2005/8/layout/hProcess4"/>
    <dgm:cxn modelId="{414CAFD7-64A9-4EAC-9BE5-81CABF918F54}" type="presParOf" srcId="{B03C2389-F0D5-46B9-A7C2-1AA1E94D07F8}" destId="{E57F26E4-50A9-4CF5-9D1D-DCC16B17239C}" srcOrd="3" destOrd="0" presId="urn:microsoft.com/office/officeart/2005/8/layout/hProcess4"/>
    <dgm:cxn modelId="{46698420-DABD-4763-8B0E-53D8C9706D4C}" type="presParOf" srcId="{B03C2389-F0D5-46B9-A7C2-1AA1E94D07F8}" destId="{91D24DD6-04D7-4AB5-9E2F-DD5F12AFE7E5}" srcOrd="4" destOrd="0" presId="urn:microsoft.com/office/officeart/2005/8/layout/hProcess4"/>
    <dgm:cxn modelId="{E12941CB-4E4F-4EA7-8D99-7D5E5966C6B5}" type="presParOf" srcId="{59221021-19B8-47D3-BE1B-3F2F3FB0D2B6}" destId="{37255DB2-2ECD-49DA-9EF5-04152452855D}" srcOrd="3" destOrd="0" presId="urn:microsoft.com/office/officeart/2005/8/layout/hProcess4"/>
    <dgm:cxn modelId="{40B828B3-7131-4550-923C-3C2EC90457F8}" type="presParOf" srcId="{59221021-19B8-47D3-BE1B-3F2F3FB0D2B6}" destId="{AE40A638-D3A6-454C-BA7D-F2D05AA643C0}" srcOrd="4" destOrd="0" presId="urn:microsoft.com/office/officeart/2005/8/layout/hProcess4"/>
    <dgm:cxn modelId="{88039D13-91EA-46B8-A516-D149C8784FF2}" type="presParOf" srcId="{AE40A638-D3A6-454C-BA7D-F2D05AA643C0}" destId="{85D10479-2811-4B44-9D02-53D2C342AAD3}" srcOrd="0" destOrd="0" presId="urn:microsoft.com/office/officeart/2005/8/layout/hProcess4"/>
    <dgm:cxn modelId="{122AD262-A60D-4DCC-AAC0-AAFE6894A256}" type="presParOf" srcId="{AE40A638-D3A6-454C-BA7D-F2D05AA643C0}" destId="{7F141FC0-F60A-428C-A339-2E5F9B5B3A91}" srcOrd="1" destOrd="0" presId="urn:microsoft.com/office/officeart/2005/8/layout/hProcess4"/>
    <dgm:cxn modelId="{20AA8070-4FF8-4459-9877-850A40B75C5A}" type="presParOf" srcId="{AE40A638-D3A6-454C-BA7D-F2D05AA643C0}" destId="{87D9F229-C856-4B85-8540-686261528709}" srcOrd="2" destOrd="0" presId="urn:microsoft.com/office/officeart/2005/8/layout/hProcess4"/>
    <dgm:cxn modelId="{2A7A0189-AA0B-445E-A52B-EECAE12729A0}" type="presParOf" srcId="{AE40A638-D3A6-454C-BA7D-F2D05AA643C0}" destId="{C423C0F9-5EBE-4A17-A98C-51C2C43749CC}" srcOrd="3" destOrd="0" presId="urn:microsoft.com/office/officeart/2005/8/layout/hProcess4"/>
    <dgm:cxn modelId="{637C99A2-5CF2-41B4-B329-8C20AC0B52BE}" type="presParOf" srcId="{AE40A638-D3A6-454C-BA7D-F2D05AA643C0}" destId="{7D19BFBC-E130-4874-8690-9604E0837C09}" srcOrd="4" destOrd="0" presId="urn:microsoft.com/office/officeart/2005/8/layout/hProcess4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568F339-1221-4581-8089-D89576F6D2DC}" type="doc">
      <dgm:prSet loTypeId="urn:microsoft.com/office/officeart/2005/8/layout/lProcess1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8984646-DD9B-4E3C-8CC3-FF732A8E88FA}">
      <dgm:prSet phldrT="[文本]"/>
      <dgm:spPr/>
      <dgm:t>
        <a:bodyPr/>
        <a:lstStyle/>
        <a:p>
          <a:r>
            <a:rPr lang="zh-CN" altLang="en-US" dirty="0" smtClean="0"/>
            <a:t>中山</a:t>
          </a:r>
          <a:endParaRPr lang="zh-CN" altLang="en-US" dirty="0"/>
        </a:p>
      </dgm:t>
    </dgm:pt>
    <dgm:pt modelId="{93724360-59F3-48ED-9952-825B31593C13}" type="parTrans" cxnId="{545E50B2-4F74-4D9A-93A1-2FBE0494869F}">
      <dgm:prSet/>
      <dgm:spPr/>
      <dgm:t>
        <a:bodyPr/>
        <a:lstStyle/>
        <a:p>
          <a:endParaRPr lang="zh-CN" altLang="en-US"/>
        </a:p>
      </dgm:t>
    </dgm:pt>
    <dgm:pt modelId="{9855C0A5-E924-40E9-9394-2658E2789215}" type="sibTrans" cxnId="{545E50B2-4F74-4D9A-93A1-2FBE0494869F}">
      <dgm:prSet/>
      <dgm:spPr/>
      <dgm:t>
        <a:bodyPr/>
        <a:lstStyle/>
        <a:p>
          <a:endParaRPr lang="zh-CN" altLang="en-US"/>
        </a:p>
      </dgm:t>
    </dgm:pt>
    <dgm:pt modelId="{64C413F4-B279-4F19-99A2-A5F0DC1E102A}">
      <dgm:prSet phldrT="[文本]"/>
      <dgm:spPr/>
      <dgm:t>
        <a:bodyPr/>
        <a:lstStyle/>
        <a:p>
          <a:r>
            <a:rPr lang="zh-CN" altLang="en-US" dirty="0" smtClean="0"/>
            <a:t>浓好 → 弄好</a:t>
          </a:r>
          <a:endParaRPr lang="zh-CN" altLang="en-US" dirty="0"/>
        </a:p>
      </dgm:t>
    </dgm:pt>
    <dgm:pt modelId="{FE8D228C-C825-4EA3-AACB-6A98B496740C}" type="parTrans" cxnId="{DE25ABF6-23D1-4E69-A161-D8576C2DF514}">
      <dgm:prSet/>
      <dgm:spPr/>
      <dgm:t>
        <a:bodyPr/>
        <a:lstStyle/>
        <a:p>
          <a:endParaRPr lang="zh-CN" altLang="en-US"/>
        </a:p>
      </dgm:t>
    </dgm:pt>
    <dgm:pt modelId="{10903DAC-53F1-4E7F-A56D-E5F70A8A1F38}" type="sibTrans" cxnId="{DE25ABF6-23D1-4E69-A161-D8576C2DF514}">
      <dgm:prSet/>
      <dgm:spPr/>
      <dgm:t>
        <a:bodyPr/>
        <a:lstStyle/>
        <a:p>
          <a:endParaRPr lang="zh-CN" altLang="en-US"/>
        </a:p>
      </dgm:t>
    </dgm:pt>
    <dgm:pt modelId="{1A063B73-9B1D-4ED5-A5AC-854C45FF1F45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en-US" dirty="0" smtClean="0"/>
            <a:t>中山公园浓好蛙</a:t>
          </a:r>
          <a:r>
            <a:rPr lang="en-US" altLang="zh-CN" dirty="0" smtClean="0"/>
            <a:t>) = 9414</a:t>
          </a:r>
          <a:endParaRPr lang="zh-CN" altLang="en-US" dirty="0"/>
        </a:p>
      </dgm:t>
    </dgm:pt>
    <dgm:pt modelId="{3699471B-49E6-4094-B9C5-60475E9BD2C0}" type="parTrans" cxnId="{330A0367-0908-45B2-8C2D-70F044D4D4EA}">
      <dgm:prSet/>
      <dgm:spPr/>
      <dgm:t>
        <a:bodyPr/>
        <a:lstStyle/>
        <a:p>
          <a:endParaRPr lang="zh-CN" altLang="en-US"/>
        </a:p>
      </dgm:t>
    </dgm:pt>
    <dgm:pt modelId="{765AEF5D-B1C2-4AC0-A301-CA82AA400DD2}" type="sibTrans" cxnId="{330A0367-0908-45B2-8C2D-70F044D4D4EA}">
      <dgm:prSet/>
      <dgm:spPr/>
      <dgm:t>
        <a:bodyPr/>
        <a:lstStyle/>
        <a:p>
          <a:endParaRPr lang="zh-CN" altLang="en-US"/>
        </a:p>
      </dgm:t>
    </dgm:pt>
    <dgm:pt modelId="{3E580105-E6C7-42A7-B028-768FD1B4876D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en-US" dirty="0" smtClean="0"/>
            <a:t>中山公园弄好蛙</a:t>
          </a:r>
          <a:r>
            <a:rPr lang="en-US" altLang="zh-CN" dirty="0" smtClean="0"/>
            <a:t>) = 11589</a:t>
          </a:r>
          <a:endParaRPr lang="zh-CN" altLang="en-US" dirty="0"/>
        </a:p>
      </dgm:t>
    </dgm:pt>
    <dgm:pt modelId="{00C44C52-9816-4297-9F49-E3389CA16E81}" type="parTrans" cxnId="{743E0B2A-6436-42CC-B9AC-E5A100F6D609}">
      <dgm:prSet/>
      <dgm:spPr/>
      <dgm:t>
        <a:bodyPr/>
        <a:lstStyle/>
        <a:p>
          <a:endParaRPr lang="zh-CN" altLang="en-US"/>
        </a:p>
      </dgm:t>
    </dgm:pt>
    <dgm:pt modelId="{253EB301-C954-4DC3-A9E9-711E947A09B7}" type="sibTrans" cxnId="{743E0B2A-6436-42CC-B9AC-E5A100F6D609}">
      <dgm:prSet/>
      <dgm:spPr/>
      <dgm:t>
        <a:bodyPr/>
        <a:lstStyle/>
        <a:p>
          <a:endParaRPr lang="zh-CN" altLang="en-US"/>
        </a:p>
      </dgm:t>
    </dgm:pt>
    <dgm:pt modelId="{644DB7F9-DEE7-429D-97B8-B0A76D0095C4}">
      <dgm:prSet phldrT="[文本]"/>
      <dgm:spPr/>
      <dgm:t>
        <a:bodyPr/>
        <a:lstStyle/>
        <a:p>
          <a:r>
            <a:rPr lang="zh-CN" altLang="en-US" dirty="0" smtClean="0"/>
            <a:t>公园</a:t>
          </a:r>
          <a:endParaRPr lang="zh-CN" altLang="en-US" dirty="0"/>
        </a:p>
      </dgm:t>
    </dgm:pt>
    <dgm:pt modelId="{77B7BD67-F8B1-4170-8E8F-6D3AF1C78298}" type="parTrans" cxnId="{E5DCE124-26DA-4896-872B-5BBF3C54A747}">
      <dgm:prSet/>
      <dgm:spPr/>
      <dgm:t>
        <a:bodyPr/>
        <a:lstStyle/>
        <a:p>
          <a:endParaRPr lang="zh-CN" altLang="en-US"/>
        </a:p>
      </dgm:t>
    </dgm:pt>
    <dgm:pt modelId="{0DF77DE9-D8BC-44E4-8D40-DE4FEF03FB8C}" type="sibTrans" cxnId="{E5DCE124-26DA-4896-872B-5BBF3C54A747}">
      <dgm:prSet/>
      <dgm:spPr/>
      <dgm:t>
        <a:bodyPr/>
        <a:lstStyle/>
        <a:p>
          <a:endParaRPr lang="zh-CN" altLang="en-US"/>
        </a:p>
      </dgm:t>
    </dgm:pt>
    <dgm:pt modelId="{E2991644-45D8-4D5B-989F-421998F57DB1}">
      <dgm:prSet phldrT="[文本]"/>
      <dgm:spPr/>
      <dgm:t>
        <a:bodyPr/>
        <a:lstStyle/>
        <a:p>
          <a:r>
            <a:rPr lang="zh-CN" altLang="en-US" dirty="0" smtClean="0"/>
            <a:t>浓</a:t>
          </a:r>
          <a:endParaRPr lang="zh-CN" altLang="en-US" dirty="0"/>
        </a:p>
      </dgm:t>
    </dgm:pt>
    <dgm:pt modelId="{9112D8D0-AC8F-4221-B50B-674F4D6B979D}" type="parTrans" cxnId="{5C0A4228-092B-47A4-8703-F19EAA955D18}">
      <dgm:prSet/>
      <dgm:spPr/>
      <dgm:t>
        <a:bodyPr/>
        <a:lstStyle/>
        <a:p>
          <a:endParaRPr lang="zh-CN" altLang="en-US"/>
        </a:p>
      </dgm:t>
    </dgm:pt>
    <dgm:pt modelId="{6F270CEA-D161-452C-8227-9BC06AF54BC3}" type="sibTrans" cxnId="{5C0A4228-092B-47A4-8703-F19EAA955D18}">
      <dgm:prSet/>
      <dgm:spPr/>
      <dgm:t>
        <a:bodyPr/>
        <a:lstStyle/>
        <a:p>
          <a:endParaRPr lang="zh-CN" altLang="en-US"/>
        </a:p>
      </dgm:t>
    </dgm:pt>
    <dgm:pt modelId="{C7E03941-11D8-4709-89B4-805A1ABBE0D1}">
      <dgm:prSet phldrT="[文本]"/>
      <dgm:spPr/>
      <dgm:t>
        <a:bodyPr/>
        <a:lstStyle/>
        <a:p>
          <a:r>
            <a:rPr lang="zh-CN" altLang="en-US" dirty="0" smtClean="0"/>
            <a:t>好</a:t>
          </a:r>
          <a:endParaRPr lang="zh-CN" altLang="en-US" dirty="0"/>
        </a:p>
      </dgm:t>
    </dgm:pt>
    <dgm:pt modelId="{4759CAAD-B220-455B-A4C5-E0A33B16555A}" type="parTrans" cxnId="{3478B651-B3B8-4F4C-A5F7-FCA7D6188247}">
      <dgm:prSet/>
      <dgm:spPr/>
      <dgm:t>
        <a:bodyPr/>
        <a:lstStyle/>
        <a:p>
          <a:endParaRPr lang="zh-CN" altLang="en-US"/>
        </a:p>
      </dgm:t>
    </dgm:pt>
    <dgm:pt modelId="{242C6E85-AC86-4AB1-BB70-2FF5619752B2}" type="sibTrans" cxnId="{3478B651-B3B8-4F4C-A5F7-FCA7D6188247}">
      <dgm:prSet/>
      <dgm:spPr/>
      <dgm:t>
        <a:bodyPr/>
        <a:lstStyle/>
        <a:p>
          <a:endParaRPr lang="zh-CN" altLang="en-US"/>
        </a:p>
      </dgm:t>
    </dgm:pt>
    <dgm:pt modelId="{467AA5E9-5CF8-45DC-9A34-E28E4D9F99F3}">
      <dgm:prSet phldrT="[文本]"/>
      <dgm:spPr/>
      <dgm:t>
        <a:bodyPr/>
        <a:lstStyle/>
        <a:p>
          <a:r>
            <a:rPr lang="zh-CN" altLang="en-US" dirty="0" smtClean="0"/>
            <a:t>蛙</a:t>
          </a:r>
          <a:endParaRPr lang="zh-CN" altLang="en-US" dirty="0"/>
        </a:p>
      </dgm:t>
    </dgm:pt>
    <dgm:pt modelId="{3AFB0D11-530F-4FE1-A4A2-65DE3E58DC4B}" type="parTrans" cxnId="{B54A9000-E652-4B31-B0D1-BA697EDB2E53}">
      <dgm:prSet/>
      <dgm:spPr/>
      <dgm:t>
        <a:bodyPr/>
        <a:lstStyle/>
        <a:p>
          <a:endParaRPr lang="zh-CN" altLang="en-US"/>
        </a:p>
      </dgm:t>
    </dgm:pt>
    <dgm:pt modelId="{F202E4BD-219D-4633-A7F0-B33EB4DFDA68}" type="sibTrans" cxnId="{B54A9000-E652-4B31-B0D1-BA697EDB2E53}">
      <dgm:prSet/>
      <dgm:spPr/>
      <dgm:t>
        <a:bodyPr/>
        <a:lstStyle/>
        <a:p>
          <a:endParaRPr lang="zh-CN" altLang="en-US"/>
        </a:p>
      </dgm:t>
    </dgm:pt>
    <dgm:pt modelId="{EED783FC-14A7-4DCB-B894-D28BA035182D}">
      <dgm:prSet phldrT="[文本]"/>
      <dgm:spPr/>
      <dgm:t>
        <a:bodyPr/>
        <a:lstStyle/>
        <a:p>
          <a:endParaRPr lang="zh-CN" altLang="en-US" dirty="0"/>
        </a:p>
      </dgm:t>
    </dgm:pt>
    <dgm:pt modelId="{770780BB-06D1-4B43-9217-72C269781452}" type="sibTrans" cxnId="{B2D1B366-7E1C-45A4-9729-D56851658C65}">
      <dgm:prSet/>
      <dgm:spPr/>
      <dgm:t>
        <a:bodyPr/>
        <a:lstStyle/>
        <a:p>
          <a:endParaRPr lang="zh-CN" altLang="en-US"/>
        </a:p>
      </dgm:t>
    </dgm:pt>
    <dgm:pt modelId="{129F973F-319B-4652-B0F4-4AFAA4C5616D}" type="parTrans" cxnId="{B2D1B366-7E1C-45A4-9729-D56851658C65}">
      <dgm:prSet/>
      <dgm:spPr/>
      <dgm:t>
        <a:bodyPr/>
        <a:lstStyle/>
        <a:p>
          <a:endParaRPr lang="zh-CN" altLang="en-US"/>
        </a:p>
      </dgm:t>
    </dgm:pt>
    <dgm:pt modelId="{E0A713B8-2DCC-432B-B1B5-88C79374A9B3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zh-CN" dirty="0" smtClean="0"/>
            <a:t>中山公园侬好蛙</a:t>
          </a:r>
          <a:r>
            <a:rPr lang="en-US" altLang="zh-CN" dirty="0" smtClean="0"/>
            <a:t>) = 8743</a:t>
          </a:r>
          <a:endParaRPr lang="zh-CN" altLang="en-US" dirty="0"/>
        </a:p>
      </dgm:t>
    </dgm:pt>
    <dgm:pt modelId="{CE986389-BC36-4504-ABB9-D502DD0EB2F8}" type="parTrans" cxnId="{B3542702-BAC0-43E5-A098-71978D5CA87C}">
      <dgm:prSet/>
      <dgm:spPr/>
      <dgm:t>
        <a:bodyPr/>
        <a:lstStyle/>
        <a:p>
          <a:endParaRPr lang="zh-CN" altLang="en-US"/>
        </a:p>
      </dgm:t>
    </dgm:pt>
    <dgm:pt modelId="{DDDC0DF4-2007-442A-9F02-7C4563D7B5FF}" type="sibTrans" cxnId="{B3542702-BAC0-43E5-A098-71978D5CA87C}">
      <dgm:prSet/>
      <dgm:spPr/>
      <dgm:t>
        <a:bodyPr/>
        <a:lstStyle/>
        <a:p>
          <a:endParaRPr lang="zh-CN" altLang="en-US"/>
        </a:p>
      </dgm:t>
    </dgm:pt>
    <dgm:pt modelId="{D0D0E79C-FAAE-4032-AA5A-732682401C14}">
      <dgm:prSet phldrT="[文本]"/>
      <dgm:spPr/>
      <dgm:t>
        <a:bodyPr/>
        <a:lstStyle/>
        <a:p>
          <a:r>
            <a:rPr lang="zh-CN" altLang="en-US" dirty="0" smtClean="0"/>
            <a:t>浓好蛙 →</a:t>
          </a:r>
          <a:r>
            <a:rPr lang="en-US" altLang="en-US" dirty="0" smtClean="0"/>
            <a:t> </a:t>
          </a:r>
          <a:r>
            <a:rPr lang="zh-CN" altLang="en-US" dirty="0" smtClean="0"/>
            <a:t>侬好蛙</a:t>
          </a:r>
          <a:endParaRPr lang="zh-CN" altLang="en-US" dirty="0"/>
        </a:p>
      </dgm:t>
    </dgm:pt>
    <dgm:pt modelId="{2726A967-4867-43CE-AB64-872E044E3052}" type="parTrans" cxnId="{F9B0A622-E527-4645-A346-3FB29C09D97C}">
      <dgm:prSet/>
      <dgm:spPr/>
      <dgm:t>
        <a:bodyPr/>
        <a:lstStyle/>
        <a:p>
          <a:endParaRPr lang="zh-CN" altLang="en-US"/>
        </a:p>
      </dgm:t>
    </dgm:pt>
    <dgm:pt modelId="{4143F068-C478-41FB-900E-621F1EBE3EBD}" type="sibTrans" cxnId="{F9B0A622-E527-4645-A346-3FB29C09D97C}">
      <dgm:prSet/>
      <dgm:spPr/>
      <dgm:t>
        <a:bodyPr/>
        <a:lstStyle/>
        <a:p>
          <a:endParaRPr lang="zh-CN" altLang="en-US"/>
        </a:p>
      </dgm:t>
    </dgm:pt>
    <dgm:pt modelId="{6DA07C60-FC9D-42B5-9A01-3D07570F4AD8}">
      <dgm:prSet phldrT="[文本]"/>
      <dgm:spPr/>
      <dgm:t>
        <a:bodyPr/>
        <a:lstStyle/>
        <a:p>
          <a:r>
            <a:rPr lang="zh-CN" altLang="en-US" dirty="0" smtClean="0"/>
            <a:t>中山公园浓好蛙</a:t>
          </a:r>
          <a:endParaRPr lang="zh-CN" altLang="en-US" dirty="0"/>
        </a:p>
      </dgm:t>
    </dgm:pt>
    <dgm:pt modelId="{8EAD75A5-8442-41EE-9747-355CFE99ED9A}" type="sibTrans" cxnId="{CEC73A47-0B7A-4C3F-9A76-869D11551505}">
      <dgm:prSet/>
      <dgm:spPr/>
      <dgm:t>
        <a:bodyPr/>
        <a:lstStyle/>
        <a:p>
          <a:endParaRPr lang="zh-CN" altLang="en-US"/>
        </a:p>
      </dgm:t>
    </dgm:pt>
    <dgm:pt modelId="{6C37CA98-B48F-4EB4-A882-2282B41C3B72}" type="parTrans" cxnId="{CEC73A47-0B7A-4C3F-9A76-869D11551505}">
      <dgm:prSet/>
      <dgm:spPr/>
      <dgm:t>
        <a:bodyPr/>
        <a:lstStyle/>
        <a:p>
          <a:endParaRPr lang="zh-CN" altLang="en-US"/>
        </a:p>
      </dgm:t>
    </dgm:pt>
    <dgm:pt modelId="{D7AD14FC-EAC0-432A-A317-C8ECAC64E4BF}">
      <dgm:prSet phldrT="[文本]"/>
      <dgm:spPr/>
      <dgm:t>
        <a:bodyPr/>
        <a:lstStyle/>
        <a:p>
          <a:r>
            <a:rPr lang="zh-CN" altLang="en-US" dirty="0" smtClean="0"/>
            <a:t>浓好 → </a:t>
          </a:r>
          <a:r>
            <a:rPr lang="zh-CN" altLang="zh-CN" dirty="0" smtClean="0"/>
            <a:t>侬</a:t>
          </a:r>
          <a:r>
            <a:rPr lang="zh-CN" altLang="en-US" dirty="0" smtClean="0"/>
            <a:t>好</a:t>
          </a:r>
          <a:endParaRPr lang="zh-CN" altLang="en-US" dirty="0"/>
        </a:p>
      </dgm:t>
    </dgm:pt>
    <dgm:pt modelId="{1CA79836-EF0A-4634-A66A-1FAA0C3BFA3C}" type="parTrans" cxnId="{4A49B10D-3BBE-4A08-A247-803A30CCD64A}">
      <dgm:prSet/>
      <dgm:spPr/>
      <dgm:t>
        <a:bodyPr/>
        <a:lstStyle/>
        <a:p>
          <a:endParaRPr lang="zh-CN" altLang="en-US"/>
        </a:p>
      </dgm:t>
    </dgm:pt>
    <dgm:pt modelId="{CAC83F82-5180-4175-B89B-35801A4E468E}" type="sibTrans" cxnId="{4A49B10D-3BBE-4A08-A247-803A30CCD64A}">
      <dgm:prSet/>
      <dgm:spPr/>
      <dgm:t>
        <a:bodyPr/>
        <a:lstStyle/>
        <a:p>
          <a:endParaRPr lang="zh-CN" altLang="en-US"/>
        </a:p>
      </dgm:t>
    </dgm:pt>
    <dgm:pt modelId="{080BF0ED-5FEB-439B-8235-E4E55B71E4E2}">
      <dgm:prSet phldrT="[文本]"/>
      <dgm:spPr/>
      <dgm:t>
        <a:bodyPr/>
        <a:lstStyle/>
        <a:p>
          <a:r>
            <a:rPr lang="en-US" altLang="zh-CN" dirty="0" err="1" smtClean="0">
              <a:solidFill>
                <a:srgbClr val="FF0000"/>
              </a:solidFill>
            </a:rPr>
            <a:t>Ngram</a:t>
          </a:r>
          <a:r>
            <a:rPr lang="en-US" altLang="zh-CN" dirty="0" smtClean="0">
              <a:solidFill>
                <a:srgbClr val="FF0000"/>
              </a:solidFill>
            </a:rPr>
            <a:t>(</a:t>
          </a:r>
          <a:r>
            <a:rPr lang="zh-CN" altLang="zh-CN" dirty="0" smtClean="0">
              <a:solidFill>
                <a:srgbClr val="FF0000"/>
              </a:solidFill>
            </a:rPr>
            <a:t>中山公园侬好蛙</a:t>
          </a:r>
          <a:r>
            <a:rPr lang="en-US" altLang="zh-CN" dirty="0" smtClean="0">
              <a:solidFill>
                <a:srgbClr val="FF0000"/>
              </a:solidFill>
            </a:rPr>
            <a:t>) = 8443</a:t>
          </a:r>
          <a:endParaRPr lang="zh-CN" altLang="en-US" dirty="0">
            <a:solidFill>
              <a:srgbClr val="FF0000"/>
            </a:solidFill>
          </a:endParaRPr>
        </a:p>
      </dgm:t>
    </dgm:pt>
    <dgm:pt modelId="{1EF78502-2CF3-4617-B48F-5D1804145FFC}" type="parTrans" cxnId="{F504713F-55BC-42D4-B9AE-77404118D6FE}">
      <dgm:prSet/>
      <dgm:spPr/>
    </dgm:pt>
    <dgm:pt modelId="{650164CE-6D17-49E7-B2B0-5704C14D2715}" type="sibTrans" cxnId="{F504713F-55BC-42D4-B9AE-77404118D6FE}">
      <dgm:prSet/>
      <dgm:spPr/>
    </dgm:pt>
    <dgm:pt modelId="{201E8CE9-BA1E-412C-8555-06A066653721}">
      <dgm:prSet phldrT="[文本]"/>
      <dgm:spPr/>
      <dgm:t>
        <a:bodyPr/>
        <a:lstStyle/>
        <a:p>
          <a:r>
            <a:rPr lang="zh-CN" altLang="en-US" dirty="0" smtClean="0"/>
            <a:t>好蛙 →</a:t>
          </a:r>
          <a:r>
            <a:rPr lang="en-US" altLang="en-US" dirty="0" smtClean="0"/>
            <a:t> </a:t>
          </a:r>
          <a:r>
            <a:rPr lang="zh-CN" altLang="en-US" dirty="0" smtClean="0"/>
            <a:t>好哇</a:t>
          </a:r>
          <a:endParaRPr lang="zh-CN" altLang="en-US" dirty="0"/>
        </a:p>
      </dgm:t>
    </dgm:pt>
    <dgm:pt modelId="{72F2D9E1-F862-4405-8083-1F2A49C599EF}" type="parTrans" cxnId="{9C9EC2C0-33A9-4A45-A392-79B51C6C1339}">
      <dgm:prSet/>
      <dgm:spPr/>
    </dgm:pt>
    <dgm:pt modelId="{4BC6F69A-11E8-4DF8-AC74-8A93D04B4F46}" type="sibTrans" cxnId="{9C9EC2C0-33A9-4A45-A392-79B51C6C1339}">
      <dgm:prSet/>
      <dgm:spPr/>
    </dgm:pt>
    <dgm:pt modelId="{D9526838-244D-47ED-9450-3338C20CD891}">
      <dgm:prSet phldrT="[文本]"/>
      <dgm:spPr/>
      <dgm:t>
        <a:bodyPr/>
        <a:lstStyle/>
        <a:p>
          <a:r>
            <a:rPr lang="en-US" altLang="zh-CN" dirty="0" err="1" smtClean="0"/>
            <a:t>Ngram</a:t>
          </a:r>
          <a:r>
            <a:rPr lang="en-US" altLang="zh-CN" dirty="0" smtClean="0"/>
            <a:t>(</a:t>
          </a:r>
          <a:r>
            <a:rPr lang="zh-CN" altLang="zh-CN" dirty="0" smtClean="0"/>
            <a:t>中山公园浓好哇</a:t>
          </a:r>
          <a:r>
            <a:rPr lang="en-US" altLang="zh-CN" dirty="0" smtClean="0"/>
            <a:t>) = 8793</a:t>
          </a:r>
          <a:endParaRPr lang="zh-CN" altLang="en-US" dirty="0"/>
        </a:p>
      </dgm:t>
    </dgm:pt>
    <dgm:pt modelId="{A5244C3D-6305-4026-86A2-08F321E4E720}" type="parTrans" cxnId="{D5B474E0-D578-41A2-9E42-34A5F0B826E6}">
      <dgm:prSet/>
      <dgm:spPr/>
    </dgm:pt>
    <dgm:pt modelId="{B26FF8F6-E3E9-4421-9454-3B17FFC9876E}" type="sibTrans" cxnId="{D5B474E0-D578-41A2-9E42-34A5F0B826E6}">
      <dgm:prSet/>
      <dgm:spPr/>
    </dgm:pt>
    <dgm:pt modelId="{6B7557CF-1273-440A-979A-481AE4D8FD1D}" type="pres">
      <dgm:prSet presAssocID="{1568F339-1221-4581-8089-D89576F6D2D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1BFBEE-2CA2-43B7-98D2-D4B2011FCFDF}" type="pres">
      <dgm:prSet presAssocID="{6DA07C60-FC9D-42B5-9A01-3D07570F4AD8}" presName="vertFlow" presStyleCnt="0"/>
      <dgm:spPr/>
    </dgm:pt>
    <dgm:pt modelId="{216E4EFE-08E0-49D6-B11C-179090204FD4}" type="pres">
      <dgm:prSet presAssocID="{6DA07C60-FC9D-42B5-9A01-3D07570F4AD8}" presName="header" presStyleLbl="node1" presStyleIdx="0" presStyleCnt="3"/>
      <dgm:spPr/>
      <dgm:t>
        <a:bodyPr/>
        <a:lstStyle/>
        <a:p>
          <a:endParaRPr lang="zh-CN" altLang="en-US"/>
        </a:p>
      </dgm:t>
    </dgm:pt>
    <dgm:pt modelId="{B1BCC56E-9B63-4DF2-BA00-DBAC3BC85AB5}" type="pres">
      <dgm:prSet presAssocID="{93724360-59F3-48ED-9952-825B31593C13}" presName="parTrans" presStyleLbl="sibTrans2D1" presStyleIdx="0" presStyleCnt="13"/>
      <dgm:spPr/>
      <dgm:t>
        <a:bodyPr/>
        <a:lstStyle/>
        <a:p>
          <a:endParaRPr lang="zh-CN" altLang="en-US"/>
        </a:p>
      </dgm:t>
    </dgm:pt>
    <dgm:pt modelId="{9D59B7A1-0491-4B8E-9D78-E10D992EC678}" type="pres">
      <dgm:prSet presAssocID="{08984646-DD9B-4E3C-8CC3-FF732A8E88FA}" presName="child" presStyleLbl="alignAccFollowNode1" presStyleIdx="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9D9C3C-5EDA-459B-B25F-8F57E117C739}" type="pres">
      <dgm:prSet presAssocID="{9855C0A5-E924-40E9-9394-2658E2789215}" presName="sibTrans" presStyleLbl="sibTrans2D1" presStyleIdx="1" presStyleCnt="13"/>
      <dgm:spPr/>
      <dgm:t>
        <a:bodyPr/>
        <a:lstStyle/>
        <a:p>
          <a:endParaRPr lang="zh-CN" altLang="en-US"/>
        </a:p>
      </dgm:t>
    </dgm:pt>
    <dgm:pt modelId="{DDFD9EAF-64E5-40DE-BD47-FA3561B1435B}" type="pres">
      <dgm:prSet presAssocID="{644DB7F9-DEE7-429D-97B8-B0A76D0095C4}" presName="child" presStyleLbl="alignAccFollowNode1" presStyleIdx="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7A5E1-5A41-4C07-B454-6AD88E08A9D9}" type="pres">
      <dgm:prSet presAssocID="{0DF77DE9-D8BC-44E4-8D40-DE4FEF03FB8C}" presName="sibTrans" presStyleLbl="sibTrans2D1" presStyleIdx="2" presStyleCnt="13"/>
      <dgm:spPr/>
      <dgm:t>
        <a:bodyPr/>
        <a:lstStyle/>
        <a:p>
          <a:endParaRPr lang="zh-CN" altLang="en-US"/>
        </a:p>
      </dgm:t>
    </dgm:pt>
    <dgm:pt modelId="{9B50E280-E172-4B88-A399-0C71A73991D3}" type="pres">
      <dgm:prSet presAssocID="{E2991644-45D8-4D5B-989F-421998F57DB1}" presName="child" presStyleLbl="alignAccFollowNode1" presStyleIdx="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96274-5F04-45C7-811D-5D3D991B2A63}" type="pres">
      <dgm:prSet presAssocID="{6F270CEA-D161-452C-8227-9BC06AF54BC3}" presName="sibTrans" presStyleLbl="sibTrans2D1" presStyleIdx="3" presStyleCnt="13"/>
      <dgm:spPr/>
      <dgm:t>
        <a:bodyPr/>
        <a:lstStyle/>
        <a:p>
          <a:endParaRPr lang="zh-CN" altLang="en-US"/>
        </a:p>
      </dgm:t>
    </dgm:pt>
    <dgm:pt modelId="{10162E02-896B-4C6D-9F96-08A12C76C933}" type="pres">
      <dgm:prSet presAssocID="{C7E03941-11D8-4709-89B4-805A1ABBE0D1}" presName="child" presStyleLbl="alignAccFollowNode1" presStyleIdx="3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297227-8571-4CE5-A2C7-C2E2F1B87758}" type="pres">
      <dgm:prSet presAssocID="{242C6E85-AC86-4AB1-BB70-2FF5619752B2}" presName="sibTrans" presStyleLbl="sibTrans2D1" presStyleIdx="4" presStyleCnt="13"/>
      <dgm:spPr/>
      <dgm:t>
        <a:bodyPr/>
        <a:lstStyle/>
        <a:p>
          <a:endParaRPr lang="zh-CN" altLang="en-US"/>
        </a:p>
      </dgm:t>
    </dgm:pt>
    <dgm:pt modelId="{261A09A2-0545-41CD-BFC1-505206685D20}" type="pres">
      <dgm:prSet presAssocID="{467AA5E9-5CF8-45DC-9A34-E28E4D9F99F3}" presName="child" presStyleLbl="alignAccFollowNode1" presStyleIdx="4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CFF6A8-F317-4C09-BAE4-B956E1D58663}" type="pres">
      <dgm:prSet presAssocID="{6DA07C60-FC9D-42B5-9A01-3D07570F4AD8}" presName="hSp" presStyleCnt="0"/>
      <dgm:spPr/>
    </dgm:pt>
    <dgm:pt modelId="{5FDC7C27-3C5C-4B87-8157-CEA9BDEEB743}" type="pres">
      <dgm:prSet presAssocID="{EED783FC-14A7-4DCB-B894-D28BA035182D}" presName="vertFlow" presStyleCnt="0"/>
      <dgm:spPr/>
    </dgm:pt>
    <dgm:pt modelId="{56E69F2B-0309-4F6F-AF3C-36272FFA1635}" type="pres">
      <dgm:prSet presAssocID="{EED783FC-14A7-4DCB-B894-D28BA035182D}" presName="header" presStyleLbl="node1" presStyleIdx="1" presStyleCnt="3"/>
      <dgm:spPr/>
      <dgm:t>
        <a:bodyPr/>
        <a:lstStyle/>
        <a:p>
          <a:endParaRPr lang="zh-CN" altLang="en-US"/>
        </a:p>
      </dgm:t>
    </dgm:pt>
    <dgm:pt modelId="{96019DAF-DF1B-4BB5-BDFB-2F766E539935}" type="pres">
      <dgm:prSet presAssocID="{FE8D228C-C825-4EA3-AACB-6A98B496740C}" presName="parTrans" presStyleLbl="sibTrans2D1" presStyleIdx="5" presStyleCnt="13"/>
      <dgm:spPr/>
      <dgm:t>
        <a:bodyPr/>
        <a:lstStyle/>
        <a:p>
          <a:endParaRPr lang="zh-CN" altLang="en-US"/>
        </a:p>
      </dgm:t>
    </dgm:pt>
    <dgm:pt modelId="{78C9CBA0-5471-46D0-B753-823B0EFFF6F6}" type="pres">
      <dgm:prSet presAssocID="{64C413F4-B279-4F19-99A2-A5F0DC1E102A}" presName="child" presStyleLbl="alignAccFollowNode1" presStyleIdx="5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EF4F81-8BD7-4DE6-A465-BE9AFAE24598}" type="pres">
      <dgm:prSet presAssocID="{10903DAC-53F1-4E7F-A56D-E5F70A8A1F38}" presName="sibTrans" presStyleLbl="sibTrans2D1" presStyleIdx="6" presStyleCnt="13"/>
      <dgm:spPr/>
      <dgm:t>
        <a:bodyPr/>
        <a:lstStyle/>
        <a:p>
          <a:endParaRPr lang="zh-CN" altLang="en-US"/>
        </a:p>
      </dgm:t>
    </dgm:pt>
    <dgm:pt modelId="{A585059F-10D1-48DD-AEF8-0E75CCA675EA}" type="pres">
      <dgm:prSet presAssocID="{D7AD14FC-EAC0-432A-A317-C8ECAC64E4BF}" presName="child" presStyleLbl="alignAccFollowNode1" presStyleIdx="6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26CCD8-0CB4-4530-9DDD-93FD11AD1D3F}" type="pres">
      <dgm:prSet presAssocID="{CAC83F82-5180-4175-B89B-35801A4E468E}" presName="sibTrans" presStyleLbl="sibTrans2D1" presStyleIdx="7" presStyleCnt="13"/>
      <dgm:spPr/>
      <dgm:t>
        <a:bodyPr/>
        <a:lstStyle/>
        <a:p>
          <a:endParaRPr lang="zh-CN" altLang="en-US"/>
        </a:p>
      </dgm:t>
    </dgm:pt>
    <dgm:pt modelId="{6ADB3A80-BE85-4370-9907-CA10B721BCDB}" type="pres">
      <dgm:prSet presAssocID="{D0D0E79C-FAAE-4032-AA5A-732682401C14}" presName="child" presStyleLbl="alignAccFollowNode1" presStyleIdx="7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4B8F53-F4EC-435D-91ED-7AB504AAF881}" type="pres">
      <dgm:prSet presAssocID="{4143F068-C478-41FB-900E-621F1EBE3EBD}" presName="sibTrans" presStyleLbl="sibTrans2D1" presStyleIdx="8" presStyleCnt="13"/>
      <dgm:spPr/>
      <dgm:t>
        <a:bodyPr/>
        <a:lstStyle/>
        <a:p>
          <a:endParaRPr lang="zh-CN" altLang="en-US"/>
        </a:p>
      </dgm:t>
    </dgm:pt>
    <dgm:pt modelId="{4F3AF204-81BE-47E2-86D8-7A428FDEA091}" type="pres">
      <dgm:prSet presAssocID="{201E8CE9-BA1E-412C-8555-06A066653721}" presName="child" presStyleLbl="alignAccFollowNode1" presStyleIdx="8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619696-23A3-44A7-926D-86B4525F46B7}" type="pres">
      <dgm:prSet presAssocID="{EED783FC-14A7-4DCB-B894-D28BA035182D}" presName="hSp" presStyleCnt="0"/>
      <dgm:spPr/>
    </dgm:pt>
    <dgm:pt modelId="{F847C15B-34BC-4AF5-91F2-8902AD28DDB6}" type="pres">
      <dgm:prSet presAssocID="{1A063B73-9B1D-4ED5-A5AC-854C45FF1F45}" presName="vertFlow" presStyleCnt="0"/>
      <dgm:spPr/>
    </dgm:pt>
    <dgm:pt modelId="{CC64E822-8026-4342-A11D-263D21CE7A70}" type="pres">
      <dgm:prSet presAssocID="{1A063B73-9B1D-4ED5-A5AC-854C45FF1F45}" presName="header" presStyleLbl="node1" presStyleIdx="2" presStyleCnt="3"/>
      <dgm:spPr/>
      <dgm:t>
        <a:bodyPr/>
        <a:lstStyle/>
        <a:p>
          <a:endParaRPr lang="zh-CN" altLang="en-US"/>
        </a:p>
      </dgm:t>
    </dgm:pt>
    <dgm:pt modelId="{FA125D64-62C5-4584-B612-A7E1B766D24E}" type="pres">
      <dgm:prSet presAssocID="{00C44C52-9816-4297-9F49-E3389CA16E81}" presName="parTrans" presStyleLbl="sibTrans2D1" presStyleIdx="9" presStyleCnt="13"/>
      <dgm:spPr/>
      <dgm:t>
        <a:bodyPr/>
        <a:lstStyle/>
        <a:p>
          <a:endParaRPr lang="zh-CN" altLang="en-US"/>
        </a:p>
      </dgm:t>
    </dgm:pt>
    <dgm:pt modelId="{412CF1C6-9FAA-43D7-A4B1-1A63527AFE9B}" type="pres">
      <dgm:prSet presAssocID="{3E580105-E6C7-42A7-B028-768FD1B4876D}" presName="child" presStyleLbl="alignAccFollowNode1" presStyleIdx="9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1E684-5A42-47D1-824C-1F7DFB2814EA}" type="pres">
      <dgm:prSet presAssocID="{253EB301-C954-4DC3-A9E9-711E947A09B7}" presName="sibTrans" presStyleLbl="sibTrans2D1" presStyleIdx="10" presStyleCnt="13"/>
      <dgm:spPr/>
      <dgm:t>
        <a:bodyPr/>
        <a:lstStyle/>
        <a:p>
          <a:endParaRPr lang="zh-CN" altLang="en-US"/>
        </a:p>
      </dgm:t>
    </dgm:pt>
    <dgm:pt modelId="{EA30D54C-E99F-4207-B31B-A48A7E36670E}" type="pres">
      <dgm:prSet presAssocID="{E0A713B8-2DCC-432B-B1B5-88C79374A9B3}" presName="child" presStyleLbl="alignAccFollowNode1" presStyleIdx="10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87EEB8-67EC-4525-BD89-7BD05D3FFE9A}" type="pres">
      <dgm:prSet presAssocID="{DDDC0DF4-2007-442A-9F02-7C4563D7B5FF}" presName="sibTrans" presStyleLbl="sibTrans2D1" presStyleIdx="11" presStyleCnt="13"/>
      <dgm:spPr/>
      <dgm:t>
        <a:bodyPr/>
        <a:lstStyle/>
        <a:p>
          <a:endParaRPr lang="zh-CN" altLang="en-US"/>
        </a:p>
      </dgm:t>
    </dgm:pt>
    <dgm:pt modelId="{2520CEC1-7CCB-47E7-94D0-0C57C9159496}" type="pres">
      <dgm:prSet presAssocID="{080BF0ED-5FEB-439B-8235-E4E55B71E4E2}" presName="child" presStyleLbl="alignAccFollowNode1" presStyleIdx="11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8D42FC-2351-49D8-95F9-8BD0D7EEA9FD}" type="pres">
      <dgm:prSet presAssocID="{650164CE-6D17-49E7-B2B0-5704C14D2715}" presName="sibTrans" presStyleLbl="sibTrans2D1" presStyleIdx="12" presStyleCnt="13"/>
      <dgm:spPr/>
    </dgm:pt>
    <dgm:pt modelId="{FA11E730-ECAE-4668-8DB1-F5BBB60A056E}" type="pres">
      <dgm:prSet presAssocID="{D9526838-244D-47ED-9450-3338C20CD891}" presName="child" presStyleLbl="alignAccFollowNode1" presStyleIdx="12" presStyleCnt="1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19405C-6F44-4A82-9429-CBAFD5189DC7}" type="presOf" srcId="{10903DAC-53F1-4E7F-A56D-E5F70A8A1F38}" destId="{55EF4F81-8BD7-4DE6-A465-BE9AFAE24598}" srcOrd="0" destOrd="0" presId="urn:microsoft.com/office/officeart/2005/8/layout/lProcess1"/>
    <dgm:cxn modelId="{48EC107A-EA13-41BC-92BC-29B3F92CC5E7}" type="presOf" srcId="{D9526838-244D-47ED-9450-3338C20CD891}" destId="{FA11E730-ECAE-4668-8DB1-F5BBB60A056E}" srcOrd="0" destOrd="0" presId="urn:microsoft.com/office/officeart/2005/8/layout/lProcess1"/>
    <dgm:cxn modelId="{D33FE5C5-3CA2-4884-A530-6DDA6BB71250}" type="presOf" srcId="{64C413F4-B279-4F19-99A2-A5F0DC1E102A}" destId="{78C9CBA0-5471-46D0-B753-823B0EFFF6F6}" srcOrd="0" destOrd="0" presId="urn:microsoft.com/office/officeart/2005/8/layout/lProcess1"/>
    <dgm:cxn modelId="{5F77E019-61F6-4811-8619-405D943CD33C}" type="presOf" srcId="{4143F068-C478-41FB-900E-621F1EBE3EBD}" destId="{984B8F53-F4EC-435D-91ED-7AB504AAF881}" srcOrd="0" destOrd="0" presId="urn:microsoft.com/office/officeart/2005/8/layout/lProcess1"/>
    <dgm:cxn modelId="{545E50B2-4F74-4D9A-93A1-2FBE0494869F}" srcId="{6DA07C60-FC9D-42B5-9A01-3D07570F4AD8}" destId="{08984646-DD9B-4E3C-8CC3-FF732A8E88FA}" srcOrd="0" destOrd="0" parTransId="{93724360-59F3-48ED-9952-825B31593C13}" sibTransId="{9855C0A5-E924-40E9-9394-2658E2789215}"/>
    <dgm:cxn modelId="{0D06745B-A4F5-4AB7-AEB1-11FB10660BB9}" type="presOf" srcId="{CAC83F82-5180-4175-B89B-35801A4E468E}" destId="{8F26CCD8-0CB4-4530-9DDD-93FD11AD1D3F}" srcOrd="0" destOrd="0" presId="urn:microsoft.com/office/officeart/2005/8/layout/lProcess1"/>
    <dgm:cxn modelId="{4A49B10D-3BBE-4A08-A247-803A30CCD64A}" srcId="{EED783FC-14A7-4DCB-B894-D28BA035182D}" destId="{D7AD14FC-EAC0-432A-A317-C8ECAC64E4BF}" srcOrd="1" destOrd="0" parTransId="{1CA79836-EF0A-4634-A66A-1FAA0C3BFA3C}" sibTransId="{CAC83F82-5180-4175-B89B-35801A4E468E}"/>
    <dgm:cxn modelId="{9D4A7801-AC7E-46C6-BAF9-5755C77DDFAD}" type="presOf" srcId="{E2991644-45D8-4D5B-989F-421998F57DB1}" destId="{9B50E280-E172-4B88-A399-0C71A73991D3}" srcOrd="0" destOrd="0" presId="urn:microsoft.com/office/officeart/2005/8/layout/lProcess1"/>
    <dgm:cxn modelId="{C2A832E3-F84F-4180-8220-8A001D0F47E2}" type="presOf" srcId="{D0D0E79C-FAAE-4032-AA5A-732682401C14}" destId="{6ADB3A80-BE85-4370-9907-CA10B721BCDB}" srcOrd="0" destOrd="0" presId="urn:microsoft.com/office/officeart/2005/8/layout/lProcess1"/>
    <dgm:cxn modelId="{C2B1A698-6C92-4DA7-996A-DCB997CC8279}" type="presOf" srcId="{1A063B73-9B1D-4ED5-A5AC-854C45FF1F45}" destId="{CC64E822-8026-4342-A11D-263D21CE7A70}" srcOrd="0" destOrd="0" presId="urn:microsoft.com/office/officeart/2005/8/layout/lProcess1"/>
    <dgm:cxn modelId="{4CF823A5-8FB8-458D-B5B0-2FDC0D93A4C2}" type="presOf" srcId="{6DA07C60-FC9D-42B5-9A01-3D07570F4AD8}" destId="{216E4EFE-08E0-49D6-B11C-179090204FD4}" srcOrd="0" destOrd="0" presId="urn:microsoft.com/office/officeart/2005/8/layout/lProcess1"/>
    <dgm:cxn modelId="{E5DCE124-26DA-4896-872B-5BBF3C54A747}" srcId="{6DA07C60-FC9D-42B5-9A01-3D07570F4AD8}" destId="{644DB7F9-DEE7-429D-97B8-B0A76D0095C4}" srcOrd="1" destOrd="0" parTransId="{77B7BD67-F8B1-4170-8E8F-6D3AF1C78298}" sibTransId="{0DF77DE9-D8BC-44E4-8D40-DE4FEF03FB8C}"/>
    <dgm:cxn modelId="{2C338C6E-0DE1-4575-9F98-E8D9D7DCA097}" type="presOf" srcId="{253EB301-C954-4DC3-A9E9-711E947A09B7}" destId="{6931E684-5A42-47D1-824C-1F7DFB2814EA}" srcOrd="0" destOrd="0" presId="urn:microsoft.com/office/officeart/2005/8/layout/lProcess1"/>
    <dgm:cxn modelId="{40CCB149-AE87-49B1-803B-4835C0A0A4CE}" type="presOf" srcId="{DDDC0DF4-2007-442A-9F02-7C4563D7B5FF}" destId="{5187EEB8-67EC-4525-BD89-7BD05D3FFE9A}" srcOrd="0" destOrd="0" presId="urn:microsoft.com/office/officeart/2005/8/layout/lProcess1"/>
    <dgm:cxn modelId="{4CB3C74F-4114-406F-8B5A-EC21319FCD15}" type="presOf" srcId="{E0A713B8-2DCC-432B-B1B5-88C79374A9B3}" destId="{EA30D54C-E99F-4207-B31B-A48A7E36670E}" srcOrd="0" destOrd="0" presId="urn:microsoft.com/office/officeart/2005/8/layout/lProcess1"/>
    <dgm:cxn modelId="{88CBD3F4-52C9-4590-80C5-3082DF4AFC39}" type="presOf" srcId="{1568F339-1221-4581-8089-D89576F6D2DC}" destId="{6B7557CF-1273-440A-979A-481AE4D8FD1D}" srcOrd="0" destOrd="0" presId="urn:microsoft.com/office/officeart/2005/8/layout/lProcess1"/>
    <dgm:cxn modelId="{E738E56E-A6BB-4365-B224-1824B4138262}" type="presOf" srcId="{9855C0A5-E924-40E9-9394-2658E2789215}" destId="{569D9C3C-5EDA-459B-B25F-8F57E117C739}" srcOrd="0" destOrd="0" presId="urn:microsoft.com/office/officeart/2005/8/layout/lProcess1"/>
    <dgm:cxn modelId="{337BCDA6-4E5D-4832-A43B-1FBF55058B8E}" type="presOf" srcId="{C7E03941-11D8-4709-89B4-805A1ABBE0D1}" destId="{10162E02-896B-4C6D-9F96-08A12C76C933}" srcOrd="0" destOrd="0" presId="urn:microsoft.com/office/officeart/2005/8/layout/lProcess1"/>
    <dgm:cxn modelId="{9C9EC2C0-33A9-4A45-A392-79B51C6C1339}" srcId="{EED783FC-14A7-4DCB-B894-D28BA035182D}" destId="{201E8CE9-BA1E-412C-8555-06A066653721}" srcOrd="3" destOrd="0" parTransId="{72F2D9E1-F862-4405-8083-1F2A49C599EF}" sibTransId="{4BC6F69A-11E8-4DF8-AC74-8A93D04B4F46}"/>
    <dgm:cxn modelId="{41175C8A-944E-4F87-A518-30E0648BC41B}" type="presOf" srcId="{6F270CEA-D161-452C-8227-9BC06AF54BC3}" destId="{21E96274-5F04-45C7-811D-5D3D991B2A63}" srcOrd="0" destOrd="0" presId="urn:microsoft.com/office/officeart/2005/8/layout/lProcess1"/>
    <dgm:cxn modelId="{F9B0A622-E527-4645-A346-3FB29C09D97C}" srcId="{EED783FC-14A7-4DCB-B894-D28BA035182D}" destId="{D0D0E79C-FAAE-4032-AA5A-732682401C14}" srcOrd="2" destOrd="0" parTransId="{2726A967-4867-43CE-AB64-872E044E3052}" sibTransId="{4143F068-C478-41FB-900E-621F1EBE3EBD}"/>
    <dgm:cxn modelId="{FA9778E7-14A4-415A-AC0A-A88BCDCB0C45}" type="presOf" srcId="{FE8D228C-C825-4EA3-AACB-6A98B496740C}" destId="{96019DAF-DF1B-4BB5-BDFB-2F766E539935}" srcOrd="0" destOrd="0" presId="urn:microsoft.com/office/officeart/2005/8/layout/lProcess1"/>
    <dgm:cxn modelId="{D5B474E0-D578-41A2-9E42-34A5F0B826E6}" srcId="{1A063B73-9B1D-4ED5-A5AC-854C45FF1F45}" destId="{D9526838-244D-47ED-9450-3338C20CD891}" srcOrd="3" destOrd="0" parTransId="{A5244C3D-6305-4026-86A2-08F321E4E720}" sibTransId="{B26FF8F6-E3E9-4421-9454-3B17FFC9876E}"/>
    <dgm:cxn modelId="{B3542702-BAC0-43E5-A098-71978D5CA87C}" srcId="{1A063B73-9B1D-4ED5-A5AC-854C45FF1F45}" destId="{E0A713B8-2DCC-432B-B1B5-88C79374A9B3}" srcOrd="1" destOrd="0" parTransId="{CE986389-BC36-4504-ABB9-D502DD0EB2F8}" sibTransId="{DDDC0DF4-2007-442A-9F02-7C4563D7B5FF}"/>
    <dgm:cxn modelId="{148B3698-E6F8-4D1D-A5D3-198EA4020A5E}" type="presOf" srcId="{080BF0ED-5FEB-439B-8235-E4E55B71E4E2}" destId="{2520CEC1-7CCB-47E7-94D0-0C57C9159496}" srcOrd="0" destOrd="0" presId="urn:microsoft.com/office/officeart/2005/8/layout/lProcess1"/>
    <dgm:cxn modelId="{317A5657-12CA-4818-8AAF-80C67A6AC4ED}" type="presOf" srcId="{D7AD14FC-EAC0-432A-A317-C8ECAC64E4BF}" destId="{A585059F-10D1-48DD-AEF8-0E75CCA675EA}" srcOrd="0" destOrd="0" presId="urn:microsoft.com/office/officeart/2005/8/layout/lProcess1"/>
    <dgm:cxn modelId="{4655A638-6753-4E4A-811D-BE81B1CE26DC}" type="presOf" srcId="{242C6E85-AC86-4AB1-BB70-2FF5619752B2}" destId="{04297227-8571-4CE5-A2C7-C2E2F1B87758}" srcOrd="0" destOrd="0" presId="urn:microsoft.com/office/officeart/2005/8/layout/lProcess1"/>
    <dgm:cxn modelId="{330A0367-0908-45B2-8C2D-70F044D4D4EA}" srcId="{1568F339-1221-4581-8089-D89576F6D2DC}" destId="{1A063B73-9B1D-4ED5-A5AC-854C45FF1F45}" srcOrd="2" destOrd="0" parTransId="{3699471B-49E6-4094-B9C5-60475E9BD2C0}" sibTransId="{765AEF5D-B1C2-4AC0-A301-CA82AA400DD2}"/>
    <dgm:cxn modelId="{D30FD3DD-93BF-4183-9C6F-5359324464A0}" type="presOf" srcId="{650164CE-6D17-49E7-B2B0-5704C14D2715}" destId="{718D42FC-2351-49D8-95F9-8BD0D7EEA9FD}" srcOrd="0" destOrd="0" presId="urn:microsoft.com/office/officeart/2005/8/layout/lProcess1"/>
    <dgm:cxn modelId="{CEC73A47-0B7A-4C3F-9A76-869D11551505}" srcId="{1568F339-1221-4581-8089-D89576F6D2DC}" destId="{6DA07C60-FC9D-42B5-9A01-3D07570F4AD8}" srcOrd="0" destOrd="0" parTransId="{6C37CA98-B48F-4EB4-A882-2282B41C3B72}" sibTransId="{8EAD75A5-8442-41EE-9747-355CFE99ED9A}"/>
    <dgm:cxn modelId="{41B26C93-2771-4975-AA33-473565385BE5}" type="presOf" srcId="{467AA5E9-5CF8-45DC-9A34-E28E4D9F99F3}" destId="{261A09A2-0545-41CD-BFC1-505206685D20}" srcOrd="0" destOrd="0" presId="urn:microsoft.com/office/officeart/2005/8/layout/lProcess1"/>
    <dgm:cxn modelId="{B54A9000-E652-4B31-B0D1-BA697EDB2E53}" srcId="{6DA07C60-FC9D-42B5-9A01-3D07570F4AD8}" destId="{467AA5E9-5CF8-45DC-9A34-E28E4D9F99F3}" srcOrd="4" destOrd="0" parTransId="{3AFB0D11-530F-4FE1-A4A2-65DE3E58DC4B}" sibTransId="{F202E4BD-219D-4633-A7F0-B33EB4DFDA68}"/>
    <dgm:cxn modelId="{5C0A4228-092B-47A4-8703-F19EAA955D18}" srcId="{6DA07C60-FC9D-42B5-9A01-3D07570F4AD8}" destId="{E2991644-45D8-4D5B-989F-421998F57DB1}" srcOrd="2" destOrd="0" parTransId="{9112D8D0-AC8F-4221-B50B-674F4D6B979D}" sibTransId="{6F270CEA-D161-452C-8227-9BC06AF54BC3}"/>
    <dgm:cxn modelId="{DAE00935-2C2D-414E-ACE2-31936E65A080}" type="presOf" srcId="{93724360-59F3-48ED-9952-825B31593C13}" destId="{B1BCC56E-9B63-4DF2-BA00-DBAC3BC85AB5}" srcOrd="0" destOrd="0" presId="urn:microsoft.com/office/officeart/2005/8/layout/lProcess1"/>
    <dgm:cxn modelId="{F56A5CD7-A3A4-4FC4-8166-98FD7211767C}" type="presOf" srcId="{3E580105-E6C7-42A7-B028-768FD1B4876D}" destId="{412CF1C6-9FAA-43D7-A4B1-1A63527AFE9B}" srcOrd="0" destOrd="0" presId="urn:microsoft.com/office/officeart/2005/8/layout/lProcess1"/>
    <dgm:cxn modelId="{4FAA0C08-EFFA-4F87-831A-4651DDB3DE07}" type="presOf" srcId="{0DF77DE9-D8BC-44E4-8D40-DE4FEF03FB8C}" destId="{CED7A5E1-5A41-4C07-B454-6AD88E08A9D9}" srcOrd="0" destOrd="0" presId="urn:microsoft.com/office/officeart/2005/8/layout/lProcess1"/>
    <dgm:cxn modelId="{BDC80962-3CCF-4771-9C2A-C863972312E9}" type="presOf" srcId="{EED783FC-14A7-4DCB-B894-D28BA035182D}" destId="{56E69F2B-0309-4F6F-AF3C-36272FFA1635}" srcOrd="0" destOrd="0" presId="urn:microsoft.com/office/officeart/2005/8/layout/lProcess1"/>
    <dgm:cxn modelId="{F504713F-55BC-42D4-B9AE-77404118D6FE}" srcId="{1A063B73-9B1D-4ED5-A5AC-854C45FF1F45}" destId="{080BF0ED-5FEB-439B-8235-E4E55B71E4E2}" srcOrd="2" destOrd="0" parTransId="{1EF78502-2CF3-4617-B48F-5D1804145FFC}" sibTransId="{650164CE-6D17-49E7-B2B0-5704C14D2715}"/>
    <dgm:cxn modelId="{74CB0B59-E108-4805-BFEC-FFF1226C12D8}" type="presOf" srcId="{201E8CE9-BA1E-412C-8555-06A066653721}" destId="{4F3AF204-81BE-47E2-86D8-7A428FDEA091}" srcOrd="0" destOrd="0" presId="urn:microsoft.com/office/officeart/2005/8/layout/lProcess1"/>
    <dgm:cxn modelId="{B2D1B366-7E1C-45A4-9729-D56851658C65}" srcId="{1568F339-1221-4581-8089-D89576F6D2DC}" destId="{EED783FC-14A7-4DCB-B894-D28BA035182D}" srcOrd="1" destOrd="0" parTransId="{129F973F-319B-4652-B0F4-4AFAA4C5616D}" sibTransId="{770780BB-06D1-4B43-9217-72C269781452}"/>
    <dgm:cxn modelId="{024DE567-FA7A-4174-8796-786791ADB804}" type="presOf" srcId="{00C44C52-9816-4297-9F49-E3389CA16E81}" destId="{FA125D64-62C5-4584-B612-A7E1B766D24E}" srcOrd="0" destOrd="0" presId="urn:microsoft.com/office/officeart/2005/8/layout/lProcess1"/>
    <dgm:cxn modelId="{11A38731-10E9-4D22-B4CD-861E474C12F5}" type="presOf" srcId="{644DB7F9-DEE7-429D-97B8-B0A76D0095C4}" destId="{DDFD9EAF-64E5-40DE-BD47-FA3561B1435B}" srcOrd="0" destOrd="0" presId="urn:microsoft.com/office/officeart/2005/8/layout/lProcess1"/>
    <dgm:cxn modelId="{3478B651-B3B8-4F4C-A5F7-FCA7D6188247}" srcId="{6DA07C60-FC9D-42B5-9A01-3D07570F4AD8}" destId="{C7E03941-11D8-4709-89B4-805A1ABBE0D1}" srcOrd="3" destOrd="0" parTransId="{4759CAAD-B220-455B-A4C5-E0A33B16555A}" sibTransId="{242C6E85-AC86-4AB1-BB70-2FF5619752B2}"/>
    <dgm:cxn modelId="{743E0B2A-6436-42CC-B9AC-E5A100F6D609}" srcId="{1A063B73-9B1D-4ED5-A5AC-854C45FF1F45}" destId="{3E580105-E6C7-42A7-B028-768FD1B4876D}" srcOrd="0" destOrd="0" parTransId="{00C44C52-9816-4297-9F49-E3389CA16E81}" sibTransId="{253EB301-C954-4DC3-A9E9-711E947A09B7}"/>
    <dgm:cxn modelId="{DE25ABF6-23D1-4E69-A161-D8576C2DF514}" srcId="{EED783FC-14A7-4DCB-B894-D28BA035182D}" destId="{64C413F4-B279-4F19-99A2-A5F0DC1E102A}" srcOrd="0" destOrd="0" parTransId="{FE8D228C-C825-4EA3-AACB-6A98B496740C}" sibTransId="{10903DAC-53F1-4E7F-A56D-E5F70A8A1F38}"/>
    <dgm:cxn modelId="{0E1F9DF1-A125-4B45-BF34-47623DE247A4}" type="presOf" srcId="{08984646-DD9B-4E3C-8CC3-FF732A8E88FA}" destId="{9D59B7A1-0491-4B8E-9D78-E10D992EC678}" srcOrd="0" destOrd="0" presId="urn:microsoft.com/office/officeart/2005/8/layout/lProcess1"/>
    <dgm:cxn modelId="{FC2DD8EC-7277-498D-BF15-471D7A8BD3A5}" type="presParOf" srcId="{6B7557CF-1273-440A-979A-481AE4D8FD1D}" destId="{B21BFBEE-2CA2-43B7-98D2-D4B2011FCFDF}" srcOrd="0" destOrd="0" presId="urn:microsoft.com/office/officeart/2005/8/layout/lProcess1"/>
    <dgm:cxn modelId="{FDC85E14-F70B-4D8D-AA12-9B1F35E7A741}" type="presParOf" srcId="{B21BFBEE-2CA2-43B7-98D2-D4B2011FCFDF}" destId="{216E4EFE-08E0-49D6-B11C-179090204FD4}" srcOrd="0" destOrd="0" presId="urn:microsoft.com/office/officeart/2005/8/layout/lProcess1"/>
    <dgm:cxn modelId="{A979B7C1-6D8B-432F-ADCB-4B0D68CBD88A}" type="presParOf" srcId="{B21BFBEE-2CA2-43B7-98D2-D4B2011FCFDF}" destId="{B1BCC56E-9B63-4DF2-BA00-DBAC3BC85AB5}" srcOrd="1" destOrd="0" presId="urn:microsoft.com/office/officeart/2005/8/layout/lProcess1"/>
    <dgm:cxn modelId="{374A52FE-83C0-47F4-B7A7-4A6344FA5E2C}" type="presParOf" srcId="{B21BFBEE-2CA2-43B7-98D2-D4B2011FCFDF}" destId="{9D59B7A1-0491-4B8E-9D78-E10D992EC678}" srcOrd="2" destOrd="0" presId="urn:microsoft.com/office/officeart/2005/8/layout/lProcess1"/>
    <dgm:cxn modelId="{9DC9BB97-FA9A-497F-A456-478B1C555C03}" type="presParOf" srcId="{B21BFBEE-2CA2-43B7-98D2-D4B2011FCFDF}" destId="{569D9C3C-5EDA-459B-B25F-8F57E117C739}" srcOrd="3" destOrd="0" presId="urn:microsoft.com/office/officeart/2005/8/layout/lProcess1"/>
    <dgm:cxn modelId="{EB346DA6-1196-4F08-A9AE-58FF81F7A65A}" type="presParOf" srcId="{B21BFBEE-2CA2-43B7-98D2-D4B2011FCFDF}" destId="{DDFD9EAF-64E5-40DE-BD47-FA3561B1435B}" srcOrd="4" destOrd="0" presId="urn:microsoft.com/office/officeart/2005/8/layout/lProcess1"/>
    <dgm:cxn modelId="{66E82A56-F439-48D7-AA6C-609F5A0C089A}" type="presParOf" srcId="{B21BFBEE-2CA2-43B7-98D2-D4B2011FCFDF}" destId="{CED7A5E1-5A41-4C07-B454-6AD88E08A9D9}" srcOrd="5" destOrd="0" presId="urn:microsoft.com/office/officeart/2005/8/layout/lProcess1"/>
    <dgm:cxn modelId="{6F53843B-B092-4956-98CE-6AFEE6917265}" type="presParOf" srcId="{B21BFBEE-2CA2-43B7-98D2-D4B2011FCFDF}" destId="{9B50E280-E172-4B88-A399-0C71A73991D3}" srcOrd="6" destOrd="0" presId="urn:microsoft.com/office/officeart/2005/8/layout/lProcess1"/>
    <dgm:cxn modelId="{DEED3E95-672C-44BA-92D0-2F57390D6BFF}" type="presParOf" srcId="{B21BFBEE-2CA2-43B7-98D2-D4B2011FCFDF}" destId="{21E96274-5F04-45C7-811D-5D3D991B2A63}" srcOrd="7" destOrd="0" presId="urn:microsoft.com/office/officeart/2005/8/layout/lProcess1"/>
    <dgm:cxn modelId="{B7CDAA7D-082C-490C-A57D-A7C2E0ACA9AB}" type="presParOf" srcId="{B21BFBEE-2CA2-43B7-98D2-D4B2011FCFDF}" destId="{10162E02-896B-4C6D-9F96-08A12C76C933}" srcOrd="8" destOrd="0" presId="urn:microsoft.com/office/officeart/2005/8/layout/lProcess1"/>
    <dgm:cxn modelId="{B05A33EE-30E4-4CDD-B736-A232EFD235FA}" type="presParOf" srcId="{B21BFBEE-2CA2-43B7-98D2-D4B2011FCFDF}" destId="{04297227-8571-4CE5-A2C7-C2E2F1B87758}" srcOrd="9" destOrd="0" presId="urn:microsoft.com/office/officeart/2005/8/layout/lProcess1"/>
    <dgm:cxn modelId="{486A4366-ED1F-485B-8962-AA0A45255C76}" type="presParOf" srcId="{B21BFBEE-2CA2-43B7-98D2-D4B2011FCFDF}" destId="{261A09A2-0545-41CD-BFC1-505206685D20}" srcOrd="10" destOrd="0" presId="urn:microsoft.com/office/officeart/2005/8/layout/lProcess1"/>
    <dgm:cxn modelId="{4BA6D2BE-8A31-47CF-9068-E607485F2C03}" type="presParOf" srcId="{6B7557CF-1273-440A-979A-481AE4D8FD1D}" destId="{5ECFF6A8-F317-4C09-BAE4-B956E1D58663}" srcOrd="1" destOrd="0" presId="urn:microsoft.com/office/officeart/2005/8/layout/lProcess1"/>
    <dgm:cxn modelId="{5D25E961-BF6F-4184-8711-BB77555827B3}" type="presParOf" srcId="{6B7557CF-1273-440A-979A-481AE4D8FD1D}" destId="{5FDC7C27-3C5C-4B87-8157-CEA9BDEEB743}" srcOrd="2" destOrd="0" presId="urn:microsoft.com/office/officeart/2005/8/layout/lProcess1"/>
    <dgm:cxn modelId="{2C0A3F2D-052F-4929-86A4-D5880D7FDFA3}" type="presParOf" srcId="{5FDC7C27-3C5C-4B87-8157-CEA9BDEEB743}" destId="{56E69F2B-0309-4F6F-AF3C-36272FFA1635}" srcOrd="0" destOrd="0" presId="urn:microsoft.com/office/officeart/2005/8/layout/lProcess1"/>
    <dgm:cxn modelId="{CF586C24-0316-4257-B632-2148F9687FD6}" type="presParOf" srcId="{5FDC7C27-3C5C-4B87-8157-CEA9BDEEB743}" destId="{96019DAF-DF1B-4BB5-BDFB-2F766E539935}" srcOrd="1" destOrd="0" presId="urn:microsoft.com/office/officeart/2005/8/layout/lProcess1"/>
    <dgm:cxn modelId="{3A8BF215-9E0E-4414-86F3-D78E280616C8}" type="presParOf" srcId="{5FDC7C27-3C5C-4B87-8157-CEA9BDEEB743}" destId="{78C9CBA0-5471-46D0-B753-823B0EFFF6F6}" srcOrd="2" destOrd="0" presId="urn:microsoft.com/office/officeart/2005/8/layout/lProcess1"/>
    <dgm:cxn modelId="{F69F3A0E-C29F-45B2-BACD-1375B04AE3D4}" type="presParOf" srcId="{5FDC7C27-3C5C-4B87-8157-CEA9BDEEB743}" destId="{55EF4F81-8BD7-4DE6-A465-BE9AFAE24598}" srcOrd="3" destOrd="0" presId="urn:microsoft.com/office/officeart/2005/8/layout/lProcess1"/>
    <dgm:cxn modelId="{E3EFEC87-8368-4C12-8499-71E7E78AAE1E}" type="presParOf" srcId="{5FDC7C27-3C5C-4B87-8157-CEA9BDEEB743}" destId="{A585059F-10D1-48DD-AEF8-0E75CCA675EA}" srcOrd="4" destOrd="0" presId="urn:microsoft.com/office/officeart/2005/8/layout/lProcess1"/>
    <dgm:cxn modelId="{4A6536A8-F41B-44AD-B257-C885C74AF49A}" type="presParOf" srcId="{5FDC7C27-3C5C-4B87-8157-CEA9BDEEB743}" destId="{8F26CCD8-0CB4-4530-9DDD-93FD11AD1D3F}" srcOrd="5" destOrd="0" presId="urn:microsoft.com/office/officeart/2005/8/layout/lProcess1"/>
    <dgm:cxn modelId="{F8C7AEDE-BEDF-4EA4-A44F-A2E0C2EEA6C5}" type="presParOf" srcId="{5FDC7C27-3C5C-4B87-8157-CEA9BDEEB743}" destId="{6ADB3A80-BE85-4370-9907-CA10B721BCDB}" srcOrd="6" destOrd="0" presId="urn:microsoft.com/office/officeart/2005/8/layout/lProcess1"/>
    <dgm:cxn modelId="{7C2BF9DE-D22F-4788-94C9-7A8492AE217F}" type="presParOf" srcId="{5FDC7C27-3C5C-4B87-8157-CEA9BDEEB743}" destId="{984B8F53-F4EC-435D-91ED-7AB504AAF881}" srcOrd="7" destOrd="0" presId="urn:microsoft.com/office/officeart/2005/8/layout/lProcess1"/>
    <dgm:cxn modelId="{504E0FB6-F2AF-4140-A445-492595708DAC}" type="presParOf" srcId="{5FDC7C27-3C5C-4B87-8157-CEA9BDEEB743}" destId="{4F3AF204-81BE-47E2-86D8-7A428FDEA091}" srcOrd="8" destOrd="0" presId="urn:microsoft.com/office/officeart/2005/8/layout/lProcess1"/>
    <dgm:cxn modelId="{39DF7F11-AA55-450D-BA51-DD1D9EE6C562}" type="presParOf" srcId="{6B7557CF-1273-440A-979A-481AE4D8FD1D}" destId="{EC619696-23A3-44A7-926D-86B4525F46B7}" srcOrd="3" destOrd="0" presId="urn:microsoft.com/office/officeart/2005/8/layout/lProcess1"/>
    <dgm:cxn modelId="{EF450126-F10F-44EF-9A29-E7D2DB7E535E}" type="presParOf" srcId="{6B7557CF-1273-440A-979A-481AE4D8FD1D}" destId="{F847C15B-34BC-4AF5-91F2-8902AD28DDB6}" srcOrd="4" destOrd="0" presId="urn:microsoft.com/office/officeart/2005/8/layout/lProcess1"/>
    <dgm:cxn modelId="{94A5F1BE-912A-41A0-B06E-4872A9D21B57}" type="presParOf" srcId="{F847C15B-34BC-4AF5-91F2-8902AD28DDB6}" destId="{CC64E822-8026-4342-A11D-263D21CE7A70}" srcOrd="0" destOrd="0" presId="urn:microsoft.com/office/officeart/2005/8/layout/lProcess1"/>
    <dgm:cxn modelId="{67871BD1-1819-4052-BB20-6867B2BDCDCE}" type="presParOf" srcId="{F847C15B-34BC-4AF5-91F2-8902AD28DDB6}" destId="{FA125D64-62C5-4584-B612-A7E1B766D24E}" srcOrd="1" destOrd="0" presId="urn:microsoft.com/office/officeart/2005/8/layout/lProcess1"/>
    <dgm:cxn modelId="{6983D4E4-1463-425B-9DCF-2BEAD1B2D88D}" type="presParOf" srcId="{F847C15B-34BC-4AF5-91F2-8902AD28DDB6}" destId="{412CF1C6-9FAA-43D7-A4B1-1A63527AFE9B}" srcOrd="2" destOrd="0" presId="urn:microsoft.com/office/officeart/2005/8/layout/lProcess1"/>
    <dgm:cxn modelId="{ABA7B054-DA2C-4B6D-AB55-3B65DB747393}" type="presParOf" srcId="{F847C15B-34BC-4AF5-91F2-8902AD28DDB6}" destId="{6931E684-5A42-47D1-824C-1F7DFB2814EA}" srcOrd="3" destOrd="0" presId="urn:microsoft.com/office/officeart/2005/8/layout/lProcess1"/>
    <dgm:cxn modelId="{6BCDFAE2-F618-4777-B527-D1E09320DC93}" type="presParOf" srcId="{F847C15B-34BC-4AF5-91F2-8902AD28DDB6}" destId="{EA30D54C-E99F-4207-B31B-A48A7E36670E}" srcOrd="4" destOrd="0" presId="urn:microsoft.com/office/officeart/2005/8/layout/lProcess1"/>
    <dgm:cxn modelId="{4C6DBF7D-B321-4C4A-94AC-040A622EF01C}" type="presParOf" srcId="{F847C15B-34BC-4AF5-91F2-8902AD28DDB6}" destId="{5187EEB8-67EC-4525-BD89-7BD05D3FFE9A}" srcOrd="5" destOrd="0" presId="urn:microsoft.com/office/officeart/2005/8/layout/lProcess1"/>
    <dgm:cxn modelId="{18120ADC-57C0-4E64-A7CD-52F94BE3EB08}" type="presParOf" srcId="{F847C15B-34BC-4AF5-91F2-8902AD28DDB6}" destId="{2520CEC1-7CCB-47E7-94D0-0C57C9159496}" srcOrd="6" destOrd="0" presId="urn:microsoft.com/office/officeart/2005/8/layout/lProcess1"/>
    <dgm:cxn modelId="{8D71D746-D4E5-4BCB-8DA5-01B95C276D53}" type="presParOf" srcId="{F847C15B-34BC-4AF5-91F2-8902AD28DDB6}" destId="{718D42FC-2351-49D8-95F9-8BD0D7EEA9FD}" srcOrd="7" destOrd="0" presId="urn:microsoft.com/office/officeart/2005/8/layout/lProcess1"/>
    <dgm:cxn modelId="{9D6AE359-A4A6-4A04-81E7-162CE0AFF4BB}" type="presParOf" srcId="{F847C15B-34BC-4AF5-91F2-8902AD28DDB6}" destId="{FA11E730-ECAE-4668-8DB1-F5BBB60A056E}" srcOrd="8" destOrd="0" presId="urn:microsoft.com/office/officeart/2005/8/layout/lProcess1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8A8C6CF-7C25-4DEF-842D-9E7CFF1D488B}" type="doc">
      <dgm:prSet loTypeId="urn:microsoft.com/office/officeart/2005/8/layout/balance1" loCatId="relationship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68E96FF3-A03A-4D86-90BE-9CF2AEC6A7F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展望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97A1BC-A451-4391-97E3-CBAE02257C72}" type="parTrans" cxnId="{5232F51A-1A3B-4911-BE26-3589503B0995}">
      <dgm:prSet/>
      <dgm:spPr/>
      <dgm:t>
        <a:bodyPr/>
        <a:lstStyle/>
        <a:p>
          <a:endParaRPr lang="zh-CN" altLang="en-US"/>
        </a:p>
      </dgm:t>
    </dgm:pt>
    <dgm:pt modelId="{0B757290-F942-49DE-B645-060460DD4E59}" type="sibTrans" cxnId="{5232F51A-1A3B-4911-BE26-3589503B0995}">
      <dgm:prSet/>
      <dgm:spPr/>
      <dgm:t>
        <a:bodyPr/>
        <a:lstStyle/>
        <a:p>
          <a:endParaRPr lang="zh-CN" altLang="en-US"/>
        </a:p>
      </dgm:t>
    </dgm:pt>
    <dgm:pt modelId="{6613BFAB-3457-4A01-8BCF-F7F603F083C0}">
      <dgm:prSet phldrT="[文本]"/>
      <dgm:spPr/>
      <dgm:t>
        <a:bodyPr/>
        <a:lstStyle/>
        <a:p>
          <a:r>
            <a:rPr lang="en-US" altLang="zh-CN" b="0" dirty="0" smtClean="0">
              <a:latin typeface="微软雅黑" pitchFamily="34" charset="-122"/>
              <a:ea typeface="微软雅黑" pitchFamily="34" charset="-122"/>
            </a:rPr>
            <a:t>Rank</a:t>
          </a:r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融合</a:t>
          </a:r>
          <a:endParaRPr lang="zh-CN" altLang="en-US" b="0" dirty="0"/>
        </a:p>
      </dgm:t>
    </dgm:pt>
    <dgm:pt modelId="{3A9EEDE6-20D4-470B-BF48-33D057C6ACA2}" type="parTrans" cxnId="{8A47915C-B61C-4A3C-A590-102D4DE07A61}">
      <dgm:prSet/>
      <dgm:spPr/>
      <dgm:t>
        <a:bodyPr/>
        <a:lstStyle/>
        <a:p>
          <a:endParaRPr lang="zh-CN" altLang="en-US"/>
        </a:p>
      </dgm:t>
    </dgm:pt>
    <dgm:pt modelId="{D54DF324-3D42-4B6C-9CDC-CD6976CBA232}" type="sibTrans" cxnId="{8A47915C-B61C-4A3C-A590-102D4DE07A61}">
      <dgm:prSet/>
      <dgm:spPr/>
      <dgm:t>
        <a:bodyPr/>
        <a:lstStyle/>
        <a:p>
          <a:endParaRPr lang="zh-CN" altLang="en-US"/>
        </a:p>
      </dgm:t>
    </dgm:pt>
    <dgm:pt modelId="{54FE8B3E-0A06-4446-8F83-F2C31B40E4F8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机器学习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77C9C691-431E-4454-BEE3-32E403AA2E31}" type="parTrans" cxnId="{C4714302-FDD7-4E90-BECC-61588FB7BD8F}">
      <dgm:prSet/>
      <dgm:spPr/>
      <dgm:t>
        <a:bodyPr/>
        <a:lstStyle/>
        <a:p>
          <a:endParaRPr lang="zh-CN" altLang="en-US"/>
        </a:p>
      </dgm:t>
    </dgm:pt>
    <dgm:pt modelId="{59EAACB8-5FDE-410A-8AD5-BB89AE96EE66}" type="sibTrans" cxnId="{C4714302-FDD7-4E90-BECC-61588FB7BD8F}">
      <dgm:prSet/>
      <dgm:spPr/>
      <dgm:t>
        <a:bodyPr/>
        <a:lstStyle/>
        <a:p>
          <a:endParaRPr lang="zh-CN" altLang="en-US"/>
        </a:p>
      </dgm:t>
    </dgm:pt>
    <dgm:pt modelId="{CD52EB7B-1F3C-4124-A14F-4FBF3F2CB35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难点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47C09CE-57E1-469E-BD2A-4250A8CB8F38}" type="parTrans" cxnId="{6056B614-158F-4413-A6E1-46507AA64ECE}">
      <dgm:prSet/>
      <dgm:spPr/>
      <dgm:t>
        <a:bodyPr/>
        <a:lstStyle/>
        <a:p>
          <a:endParaRPr lang="zh-CN" altLang="en-US"/>
        </a:p>
      </dgm:t>
    </dgm:pt>
    <dgm:pt modelId="{659467DC-4B7F-49A7-BB6F-EA78D8490830}" type="sibTrans" cxnId="{6056B614-158F-4413-A6E1-46507AA64ECE}">
      <dgm:prSet/>
      <dgm:spPr/>
      <dgm:t>
        <a:bodyPr/>
        <a:lstStyle/>
        <a:p>
          <a:endParaRPr lang="zh-CN" altLang="en-US"/>
        </a:p>
      </dgm:t>
    </dgm:pt>
    <dgm:pt modelId="{C4591B1E-76E0-4403-ACA1-282BBDAE872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频次倒挂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90AA50A-7180-4883-93A1-9E981986BEBE}" type="parTrans" cxnId="{111011A4-2584-4B45-8193-3B8F62950304}">
      <dgm:prSet/>
      <dgm:spPr/>
      <dgm:t>
        <a:bodyPr/>
        <a:lstStyle/>
        <a:p>
          <a:endParaRPr lang="zh-CN" altLang="en-US"/>
        </a:p>
      </dgm:t>
    </dgm:pt>
    <dgm:pt modelId="{0A490B61-8727-4D5E-822C-F026E5FB26E8}" type="sibTrans" cxnId="{111011A4-2584-4B45-8193-3B8F62950304}">
      <dgm:prSet/>
      <dgm:spPr/>
      <dgm:t>
        <a:bodyPr/>
        <a:lstStyle/>
        <a:p>
          <a:endParaRPr lang="zh-CN" altLang="en-US"/>
        </a:p>
      </dgm:t>
    </dgm:pt>
    <dgm:pt modelId="{B260C44C-67EE-4710-AA51-CD02FC665C7B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策略复杂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8ED841A0-DA18-45D6-B7FF-9D8244EC7AB2}" type="parTrans" cxnId="{256251DC-81F1-4B4D-BDBA-A588A7177D4B}">
      <dgm:prSet/>
      <dgm:spPr/>
      <dgm:t>
        <a:bodyPr/>
        <a:lstStyle/>
        <a:p>
          <a:endParaRPr lang="zh-CN" altLang="en-US"/>
        </a:p>
      </dgm:t>
    </dgm:pt>
    <dgm:pt modelId="{D5E9C270-46FF-439B-8CFE-A268C10272B3}" type="sibTrans" cxnId="{256251DC-81F1-4B4D-BDBA-A588A7177D4B}">
      <dgm:prSet/>
      <dgm:spPr/>
      <dgm:t>
        <a:bodyPr/>
        <a:lstStyle/>
        <a:p>
          <a:endParaRPr lang="zh-CN" altLang="en-US"/>
        </a:p>
      </dgm:t>
    </dgm:pt>
    <dgm:pt modelId="{6E3B3635-FA09-4ED2-94A8-56FC5A1ED776}">
      <dgm:prSet phldrT="[文本]"/>
      <dgm:spPr/>
      <dgm:t>
        <a:bodyPr/>
        <a:lstStyle/>
        <a:p>
          <a:r>
            <a:rPr lang="zh-CN" altLang="en-US" b="0" dirty="0" smtClean="0">
              <a:latin typeface="微软雅黑" pitchFamily="34" charset="-122"/>
              <a:ea typeface="微软雅黑" pitchFamily="34" charset="-122"/>
            </a:rPr>
            <a:t>语料不足</a:t>
          </a:r>
          <a:endParaRPr lang="zh-CN" altLang="en-US" b="0" dirty="0">
            <a:latin typeface="微软雅黑" pitchFamily="34" charset="-122"/>
            <a:ea typeface="微软雅黑" pitchFamily="34" charset="-122"/>
          </a:endParaRPr>
        </a:p>
      </dgm:t>
    </dgm:pt>
    <dgm:pt modelId="{A3CD300A-9B25-41A4-9EC3-2A8F6AB9C9BE}" type="parTrans" cxnId="{CB684670-5F0E-4928-BF65-E7DDB6390900}">
      <dgm:prSet/>
      <dgm:spPr/>
      <dgm:t>
        <a:bodyPr/>
        <a:lstStyle/>
        <a:p>
          <a:endParaRPr lang="zh-CN" altLang="en-US"/>
        </a:p>
      </dgm:t>
    </dgm:pt>
    <dgm:pt modelId="{1217260D-68C7-44C0-BECC-5E2095ED5703}" type="sibTrans" cxnId="{CB684670-5F0E-4928-BF65-E7DDB6390900}">
      <dgm:prSet/>
      <dgm:spPr/>
      <dgm:t>
        <a:bodyPr/>
        <a:lstStyle/>
        <a:p>
          <a:endParaRPr lang="zh-CN" altLang="en-US"/>
        </a:p>
      </dgm:t>
    </dgm:pt>
    <dgm:pt modelId="{3CDA02DC-EB10-467F-B9AF-9C43A7E3924B}" type="pres">
      <dgm:prSet presAssocID="{38A8C6CF-7C25-4DEF-842D-9E7CFF1D488B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E678F77-6114-4195-AB69-27C100064280}" type="pres">
      <dgm:prSet presAssocID="{38A8C6CF-7C25-4DEF-842D-9E7CFF1D488B}" presName="dummyMaxCanvas" presStyleCnt="0"/>
      <dgm:spPr/>
    </dgm:pt>
    <dgm:pt modelId="{AFBAE889-3188-4462-925F-BF28F63F96E2}" type="pres">
      <dgm:prSet presAssocID="{38A8C6CF-7C25-4DEF-842D-9E7CFF1D488B}" presName="parentComposite" presStyleCnt="0"/>
      <dgm:spPr/>
    </dgm:pt>
    <dgm:pt modelId="{F473E83B-9BF1-4DE6-A1AA-83C8F9B3F4A5}" type="pres">
      <dgm:prSet presAssocID="{38A8C6CF-7C25-4DEF-842D-9E7CFF1D488B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7AD07958-842B-4784-8877-90FFE979BEAB}" type="pres">
      <dgm:prSet presAssocID="{38A8C6CF-7C25-4DEF-842D-9E7CFF1D488B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FE136040-98E9-4321-87BC-AF5528449F89}" type="pres">
      <dgm:prSet presAssocID="{38A8C6CF-7C25-4DEF-842D-9E7CFF1D488B}" presName="childrenComposite" presStyleCnt="0"/>
      <dgm:spPr/>
    </dgm:pt>
    <dgm:pt modelId="{9813F813-F9C5-4D71-A909-E558DE39BE0C}" type="pres">
      <dgm:prSet presAssocID="{38A8C6CF-7C25-4DEF-842D-9E7CFF1D488B}" presName="dummyMaxCanvas_ChildArea" presStyleCnt="0"/>
      <dgm:spPr/>
    </dgm:pt>
    <dgm:pt modelId="{22E64B12-A16A-4BEA-9F41-B8879AA73E8B}" type="pres">
      <dgm:prSet presAssocID="{38A8C6CF-7C25-4DEF-842D-9E7CFF1D488B}" presName="fulcrum" presStyleLbl="alignAccFollowNode1" presStyleIdx="2" presStyleCnt="4"/>
      <dgm:spPr/>
    </dgm:pt>
    <dgm:pt modelId="{86C11998-0CF5-4597-A3C9-5BD646837013}" type="pres">
      <dgm:prSet presAssocID="{38A8C6CF-7C25-4DEF-842D-9E7CFF1D488B}" presName="balance_23" presStyleLbl="alignAccFollowNode1" presStyleIdx="3" presStyleCnt="4">
        <dgm:presLayoutVars>
          <dgm:bulletEnabled val="1"/>
        </dgm:presLayoutVars>
      </dgm:prSet>
      <dgm:spPr/>
    </dgm:pt>
    <dgm:pt modelId="{F4E70B47-C5A8-41BA-8498-BDA114677DBC}" type="pres">
      <dgm:prSet presAssocID="{38A8C6CF-7C25-4DEF-842D-9E7CFF1D488B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30EC6-DC20-48C4-A468-BA63E60F19DF}" type="pres">
      <dgm:prSet presAssocID="{38A8C6CF-7C25-4DEF-842D-9E7CFF1D488B}" presName="right_23_2" presStyleLbl="node1" presStyleIdx="1" presStyleCnt="5" custLinFactNeighborX="-2732" custLinFactNeighborY="586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E6FCB2-8764-4E10-87A3-EBF4668AD81F}" type="pres">
      <dgm:prSet presAssocID="{38A8C6CF-7C25-4DEF-842D-9E7CFF1D488B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D1F1B8-27A2-462B-9BD9-9326564F14E9}" type="pres">
      <dgm:prSet presAssocID="{38A8C6CF-7C25-4DEF-842D-9E7CFF1D488B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85593-7D9A-41C5-8246-74480D7EF82D}" type="pres">
      <dgm:prSet presAssocID="{38A8C6CF-7C25-4DEF-842D-9E7CFF1D488B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056B614-158F-4413-A6E1-46507AA64ECE}" srcId="{38A8C6CF-7C25-4DEF-842D-9E7CFF1D488B}" destId="{CD52EB7B-1F3C-4124-A14F-4FBF3F2CB354}" srcOrd="1" destOrd="0" parTransId="{147C09CE-57E1-469E-BD2A-4250A8CB8F38}" sibTransId="{659467DC-4B7F-49A7-BB6F-EA78D8490830}"/>
    <dgm:cxn modelId="{37E55237-BC99-4246-AAAD-00E56A71BEAE}" type="presOf" srcId="{38A8C6CF-7C25-4DEF-842D-9E7CFF1D488B}" destId="{3CDA02DC-EB10-467F-B9AF-9C43A7E3924B}" srcOrd="0" destOrd="0" presId="urn:microsoft.com/office/officeart/2005/8/layout/balance1"/>
    <dgm:cxn modelId="{5232F51A-1A3B-4911-BE26-3589503B0995}" srcId="{38A8C6CF-7C25-4DEF-842D-9E7CFF1D488B}" destId="{68E96FF3-A03A-4D86-90BE-9CF2AEC6A7FF}" srcOrd="0" destOrd="0" parTransId="{C697A1BC-A451-4391-97E3-CBAE02257C72}" sibTransId="{0B757290-F942-49DE-B645-060460DD4E59}"/>
    <dgm:cxn modelId="{A0BF26ED-4C4B-4857-9F50-74AD070E7F89}" type="presOf" srcId="{6E3B3635-FA09-4ED2-94A8-56FC5A1ED776}" destId="{15E6FCB2-8764-4E10-87A3-EBF4668AD81F}" srcOrd="0" destOrd="0" presId="urn:microsoft.com/office/officeart/2005/8/layout/balance1"/>
    <dgm:cxn modelId="{C4714302-FDD7-4E90-BECC-61588FB7BD8F}" srcId="{68E96FF3-A03A-4D86-90BE-9CF2AEC6A7FF}" destId="{54FE8B3E-0A06-4446-8F83-F2C31B40E4F8}" srcOrd="1" destOrd="0" parTransId="{77C9C691-431E-4454-BEE3-32E403AA2E31}" sibTransId="{59EAACB8-5FDE-410A-8AD5-BB89AE96EE66}"/>
    <dgm:cxn modelId="{256251DC-81F1-4B4D-BDBA-A588A7177D4B}" srcId="{CD52EB7B-1F3C-4124-A14F-4FBF3F2CB354}" destId="{B260C44C-67EE-4710-AA51-CD02FC665C7B}" srcOrd="1" destOrd="0" parTransId="{8ED841A0-DA18-45D6-B7FF-9D8244EC7AB2}" sibTransId="{D5E9C270-46FF-439B-8CFE-A268C10272B3}"/>
    <dgm:cxn modelId="{8A47915C-B61C-4A3C-A590-102D4DE07A61}" srcId="{68E96FF3-A03A-4D86-90BE-9CF2AEC6A7FF}" destId="{6613BFAB-3457-4A01-8BCF-F7F603F083C0}" srcOrd="0" destOrd="0" parTransId="{3A9EEDE6-20D4-470B-BF48-33D057C6ACA2}" sibTransId="{D54DF324-3D42-4B6C-9CDC-CD6976CBA232}"/>
    <dgm:cxn modelId="{6B5C4782-3294-4C1B-BC49-FA97727DA12E}" type="presOf" srcId="{68E96FF3-A03A-4D86-90BE-9CF2AEC6A7FF}" destId="{F473E83B-9BF1-4DE6-A1AA-83C8F9B3F4A5}" srcOrd="0" destOrd="0" presId="urn:microsoft.com/office/officeart/2005/8/layout/balance1"/>
    <dgm:cxn modelId="{AEF8A943-FD50-4493-84F0-1DA1831CFD47}" type="presOf" srcId="{CD52EB7B-1F3C-4124-A14F-4FBF3F2CB354}" destId="{7AD07958-842B-4784-8877-90FFE979BEAB}" srcOrd="0" destOrd="0" presId="urn:microsoft.com/office/officeart/2005/8/layout/balance1"/>
    <dgm:cxn modelId="{CB684670-5F0E-4928-BF65-E7DDB6390900}" srcId="{CD52EB7B-1F3C-4124-A14F-4FBF3F2CB354}" destId="{6E3B3635-FA09-4ED2-94A8-56FC5A1ED776}" srcOrd="2" destOrd="0" parTransId="{A3CD300A-9B25-41A4-9EC3-2A8F6AB9C9BE}" sibTransId="{1217260D-68C7-44C0-BECC-5E2095ED5703}"/>
    <dgm:cxn modelId="{C7019B24-86F8-4377-96DF-AE361F872938}" type="presOf" srcId="{54FE8B3E-0A06-4446-8F83-F2C31B40E4F8}" destId="{5E085593-7D9A-41C5-8246-74480D7EF82D}" srcOrd="0" destOrd="0" presId="urn:microsoft.com/office/officeart/2005/8/layout/balance1"/>
    <dgm:cxn modelId="{111011A4-2584-4B45-8193-3B8F62950304}" srcId="{CD52EB7B-1F3C-4124-A14F-4FBF3F2CB354}" destId="{C4591B1E-76E0-4403-ACA1-282BBDAE872F}" srcOrd="0" destOrd="0" parTransId="{690AA50A-7180-4883-93A1-9E981986BEBE}" sibTransId="{0A490B61-8727-4D5E-822C-F026E5FB26E8}"/>
    <dgm:cxn modelId="{495B4518-ACAA-4332-A180-96FFCC5D83AF}" type="presOf" srcId="{6613BFAB-3457-4A01-8BCF-F7F603F083C0}" destId="{A5D1F1B8-27A2-462B-9BD9-9326564F14E9}" srcOrd="0" destOrd="0" presId="urn:microsoft.com/office/officeart/2005/8/layout/balance1"/>
    <dgm:cxn modelId="{698D9C26-2876-4849-B770-38571DD33307}" type="presOf" srcId="{B260C44C-67EE-4710-AA51-CD02FC665C7B}" destId="{A1330EC6-DC20-48C4-A468-BA63E60F19DF}" srcOrd="0" destOrd="0" presId="urn:microsoft.com/office/officeart/2005/8/layout/balance1"/>
    <dgm:cxn modelId="{20EACB58-1B57-41EA-85B7-A9DEC9663887}" type="presOf" srcId="{C4591B1E-76E0-4403-ACA1-282BBDAE872F}" destId="{F4E70B47-C5A8-41BA-8498-BDA114677DBC}" srcOrd="0" destOrd="0" presId="urn:microsoft.com/office/officeart/2005/8/layout/balance1"/>
    <dgm:cxn modelId="{928D425F-0348-4499-96B2-D91BAC2EF584}" type="presParOf" srcId="{3CDA02DC-EB10-467F-B9AF-9C43A7E3924B}" destId="{CE678F77-6114-4195-AB69-27C100064280}" srcOrd="0" destOrd="0" presId="urn:microsoft.com/office/officeart/2005/8/layout/balance1"/>
    <dgm:cxn modelId="{3E2503B4-C6F5-4BB4-BA38-FDDEF8B2623D}" type="presParOf" srcId="{3CDA02DC-EB10-467F-B9AF-9C43A7E3924B}" destId="{AFBAE889-3188-4462-925F-BF28F63F96E2}" srcOrd="1" destOrd="0" presId="urn:microsoft.com/office/officeart/2005/8/layout/balance1"/>
    <dgm:cxn modelId="{D81C0426-50C4-4A17-A851-FFDAE7E826F2}" type="presParOf" srcId="{AFBAE889-3188-4462-925F-BF28F63F96E2}" destId="{F473E83B-9BF1-4DE6-A1AA-83C8F9B3F4A5}" srcOrd="0" destOrd="0" presId="urn:microsoft.com/office/officeart/2005/8/layout/balance1"/>
    <dgm:cxn modelId="{9B3047FB-BB2E-46C0-B83C-3614068B8B77}" type="presParOf" srcId="{AFBAE889-3188-4462-925F-BF28F63F96E2}" destId="{7AD07958-842B-4784-8877-90FFE979BEAB}" srcOrd="1" destOrd="0" presId="urn:microsoft.com/office/officeart/2005/8/layout/balance1"/>
    <dgm:cxn modelId="{39BE7C99-EFDF-46CE-91FD-964104F28DD5}" type="presParOf" srcId="{3CDA02DC-EB10-467F-B9AF-9C43A7E3924B}" destId="{FE136040-98E9-4321-87BC-AF5528449F89}" srcOrd="2" destOrd="0" presId="urn:microsoft.com/office/officeart/2005/8/layout/balance1"/>
    <dgm:cxn modelId="{123DEDE8-6859-4FD5-827A-969FA51F06F7}" type="presParOf" srcId="{FE136040-98E9-4321-87BC-AF5528449F89}" destId="{9813F813-F9C5-4D71-A909-E558DE39BE0C}" srcOrd="0" destOrd="0" presId="urn:microsoft.com/office/officeart/2005/8/layout/balance1"/>
    <dgm:cxn modelId="{35AF12C9-0363-4D87-AD13-EB9C15AA1477}" type="presParOf" srcId="{FE136040-98E9-4321-87BC-AF5528449F89}" destId="{22E64B12-A16A-4BEA-9F41-B8879AA73E8B}" srcOrd="1" destOrd="0" presId="urn:microsoft.com/office/officeart/2005/8/layout/balance1"/>
    <dgm:cxn modelId="{0814F106-4620-4E74-96FE-6002ACA2DF5E}" type="presParOf" srcId="{FE136040-98E9-4321-87BC-AF5528449F89}" destId="{86C11998-0CF5-4597-A3C9-5BD646837013}" srcOrd="2" destOrd="0" presId="urn:microsoft.com/office/officeart/2005/8/layout/balance1"/>
    <dgm:cxn modelId="{425D46FB-6AFF-4311-84C7-0809783BA9CA}" type="presParOf" srcId="{FE136040-98E9-4321-87BC-AF5528449F89}" destId="{F4E70B47-C5A8-41BA-8498-BDA114677DBC}" srcOrd="3" destOrd="0" presId="urn:microsoft.com/office/officeart/2005/8/layout/balance1"/>
    <dgm:cxn modelId="{B99E8A14-4993-4589-ACC8-8491DE74A1AF}" type="presParOf" srcId="{FE136040-98E9-4321-87BC-AF5528449F89}" destId="{A1330EC6-DC20-48C4-A468-BA63E60F19DF}" srcOrd="4" destOrd="0" presId="urn:microsoft.com/office/officeart/2005/8/layout/balance1"/>
    <dgm:cxn modelId="{FAA3B228-6DBA-40BE-A81B-3AF67674E897}" type="presParOf" srcId="{FE136040-98E9-4321-87BC-AF5528449F89}" destId="{15E6FCB2-8764-4E10-87A3-EBF4668AD81F}" srcOrd="5" destOrd="0" presId="urn:microsoft.com/office/officeart/2005/8/layout/balance1"/>
    <dgm:cxn modelId="{65FDD479-7A9D-4AD9-8E97-E5DE9A9E5A99}" type="presParOf" srcId="{FE136040-98E9-4321-87BC-AF5528449F89}" destId="{A5D1F1B8-27A2-462B-9BD9-9326564F14E9}" srcOrd="6" destOrd="0" presId="urn:microsoft.com/office/officeart/2005/8/layout/balance1"/>
    <dgm:cxn modelId="{8AECC958-ACB4-47DC-B360-55DC1B754F96}" type="presParOf" srcId="{FE136040-98E9-4321-87BC-AF5528449F89}" destId="{5E085593-7D9A-41C5-8246-74480D7EF82D}" srcOrd="7" destOrd="0" presId="urn:microsoft.com/office/officeart/2005/8/layout/balance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拼音扩展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30DF30D-1D83-445B-B8AE-27C1194AC43B}" type="presOf" srcId="{C544A786-E3E8-4D81-9AFA-DFF13C88E29F}" destId="{B1871F17-671F-4F17-A453-516750AF71A4}" srcOrd="1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6ECB9F2A-B18C-4C18-8452-4B063B27682E}" type="presOf" srcId="{C544A786-E3E8-4D81-9AFA-DFF13C88E29F}" destId="{73954F5F-4D45-48FD-A7F3-740D951A4BBB}" srcOrd="0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BA0D32EC-A8A2-43AE-9627-D08CAA85B573}" type="presOf" srcId="{309997C3-3170-4D3D-9115-DDB938D710DC}" destId="{B1DC695C-DC5E-4670-BB18-C278CCEBDA12}" srcOrd="0" destOrd="0" presId="urn:microsoft.com/office/officeart/2005/8/layout/process2"/>
    <dgm:cxn modelId="{9CE23014-62C7-4C64-8B2F-37B58440A8F9}" type="presOf" srcId="{DC307D14-168A-443E-938B-041CBE175D87}" destId="{85C75FB9-BE0D-4BF7-87F7-4C4277C049BA}" srcOrd="0" destOrd="0" presId="urn:microsoft.com/office/officeart/2005/8/layout/process2"/>
    <dgm:cxn modelId="{731E2E2F-8100-48B4-84B8-0B309B15BED5}" type="presOf" srcId="{D6C142B0-80DF-4CA6-9EF8-04B91FD99AF1}" destId="{6C9F7F6F-8F2D-44AC-8046-98E5D45899BE}" srcOrd="0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E1697353-4E0C-4E2D-9CC8-3975D7E5AD37}" type="presOf" srcId="{29FBE142-6518-4C52-892E-E54983B0B956}" destId="{1B8F0032-5373-4ECE-87FC-DC5DB64A48FD}" srcOrd="0" destOrd="0" presId="urn:microsoft.com/office/officeart/2005/8/layout/process2"/>
    <dgm:cxn modelId="{6468C7FB-7CC7-42CD-911F-8A44DE6B7B83}" type="presOf" srcId="{309997C3-3170-4D3D-9115-DDB938D710DC}" destId="{50059866-802F-4311-8D1E-333F1A0306FB}" srcOrd="1" destOrd="0" presId="urn:microsoft.com/office/officeart/2005/8/layout/process2"/>
    <dgm:cxn modelId="{ACE4131F-E6B8-47E6-A397-B45C9AC29B31}" type="presOf" srcId="{AC8A1FF2-26B2-45BE-BBB3-6EA8E3D396ED}" destId="{FA479973-B7F9-42FF-90F3-B0EECACC7C87}" srcOrd="0" destOrd="0" presId="urn:microsoft.com/office/officeart/2005/8/layout/process2"/>
    <dgm:cxn modelId="{70ED65BA-BF8F-43B5-A763-136A3B018546}" type="presParOf" srcId="{85C75FB9-BE0D-4BF7-87F7-4C4277C049BA}" destId="{6C9F7F6F-8F2D-44AC-8046-98E5D45899BE}" srcOrd="0" destOrd="0" presId="urn:microsoft.com/office/officeart/2005/8/layout/process2"/>
    <dgm:cxn modelId="{A6DC3D2C-64BD-43CB-83F4-D06D57D3B0BF}" type="presParOf" srcId="{85C75FB9-BE0D-4BF7-87F7-4C4277C049BA}" destId="{B1DC695C-DC5E-4670-BB18-C278CCEBDA12}" srcOrd="1" destOrd="0" presId="urn:microsoft.com/office/officeart/2005/8/layout/process2"/>
    <dgm:cxn modelId="{57C7420C-1C0E-41F8-936A-36AD298455BC}" type="presParOf" srcId="{B1DC695C-DC5E-4670-BB18-C278CCEBDA12}" destId="{50059866-802F-4311-8D1E-333F1A0306FB}" srcOrd="0" destOrd="0" presId="urn:microsoft.com/office/officeart/2005/8/layout/process2"/>
    <dgm:cxn modelId="{E2F05148-BE66-4183-91A4-49EACE38A4F2}" type="presParOf" srcId="{85C75FB9-BE0D-4BF7-87F7-4C4277C049BA}" destId="{FA479973-B7F9-42FF-90F3-B0EECACC7C87}" srcOrd="2" destOrd="0" presId="urn:microsoft.com/office/officeart/2005/8/layout/process2"/>
    <dgm:cxn modelId="{4C8DFE28-F2C3-43A9-A6FD-939EAC39CC47}" type="presParOf" srcId="{85C75FB9-BE0D-4BF7-87F7-4C4277C049BA}" destId="{73954F5F-4D45-48FD-A7F3-740D951A4BBB}" srcOrd="3" destOrd="0" presId="urn:microsoft.com/office/officeart/2005/8/layout/process2"/>
    <dgm:cxn modelId="{B765003E-1E70-4D83-A7A9-27DA7498CA80}" type="presParOf" srcId="{73954F5F-4D45-48FD-A7F3-740D951A4BBB}" destId="{B1871F17-671F-4F17-A453-516750AF71A4}" srcOrd="0" destOrd="0" presId="urn:microsoft.com/office/officeart/2005/8/layout/process2"/>
    <dgm:cxn modelId="{8804A217-2E7E-4881-ADB1-4D6A0E6C9AFD}" type="presParOf" srcId="{85C75FB9-BE0D-4BF7-87F7-4C4277C049BA}" destId="{1B8F0032-5373-4ECE-87FC-DC5DB64A48FD}" srcOrd="4" destOrd="0" presId="urn:microsoft.com/office/officeart/2005/8/layout/process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zh-CN" altLang="en-US" dirty="0" smtClean="0"/>
            <a:t>拼音扩展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3F98BE-57C3-4883-9861-C6F0936930B2}" type="presOf" srcId="{DC307D14-168A-443E-938B-041CBE175D87}" destId="{85C75FB9-BE0D-4BF7-87F7-4C4277C049BA}" srcOrd="0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DA947BA7-E326-4BBB-846C-8B033845D6BF}" type="presOf" srcId="{29FBE142-6518-4C52-892E-E54983B0B956}" destId="{1B8F0032-5373-4ECE-87FC-DC5DB64A48FD}" srcOrd="0" destOrd="0" presId="urn:microsoft.com/office/officeart/2005/8/layout/process2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79C91BBC-AD32-4CC3-9685-C9FEACC7C34B}" type="presOf" srcId="{309997C3-3170-4D3D-9115-DDB938D710DC}" destId="{50059866-802F-4311-8D1E-333F1A0306FB}" srcOrd="1" destOrd="0" presId="urn:microsoft.com/office/officeart/2005/8/layout/process2"/>
    <dgm:cxn modelId="{0ED6423C-C68E-4156-B456-6DC0F176B0F8}" type="presOf" srcId="{C544A786-E3E8-4D81-9AFA-DFF13C88E29F}" destId="{73954F5F-4D45-48FD-A7F3-740D951A4BBB}" srcOrd="0" destOrd="0" presId="urn:microsoft.com/office/officeart/2005/8/layout/process2"/>
    <dgm:cxn modelId="{9B33C169-5CE0-49AE-B2A2-AF407C3714F3}" type="presOf" srcId="{D6C142B0-80DF-4CA6-9EF8-04B91FD99AF1}" destId="{6C9F7F6F-8F2D-44AC-8046-98E5D45899BE}" srcOrd="0" destOrd="0" presId="urn:microsoft.com/office/officeart/2005/8/layout/process2"/>
    <dgm:cxn modelId="{3E4181C8-73D0-4912-8846-9DABDC79AE18}" type="presOf" srcId="{C544A786-E3E8-4D81-9AFA-DFF13C88E29F}" destId="{B1871F17-671F-4F17-A453-516750AF71A4}" srcOrd="1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74AAD78C-9FBA-48A9-930C-AABE1108C90C}" type="presOf" srcId="{AC8A1FF2-26B2-45BE-BBB3-6EA8E3D396ED}" destId="{FA479973-B7F9-42FF-90F3-B0EECACC7C87}" srcOrd="0" destOrd="0" presId="urn:microsoft.com/office/officeart/2005/8/layout/process2"/>
    <dgm:cxn modelId="{50DCA8D0-B6CE-4016-B1CD-5C968C57701B}" type="presOf" srcId="{309997C3-3170-4D3D-9115-DDB938D710DC}" destId="{B1DC695C-DC5E-4670-BB18-C278CCEBDA12}" srcOrd="0" destOrd="0" presId="urn:microsoft.com/office/officeart/2005/8/layout/process2"/>
    <dgm:cxn modelId="{D8132752-66A0-4494-BCE0-8AC9930D18FD}" type="presParOf" srcId="{85C75FB9-BE0D-4BF7-87F7-4C4277C049BA}" destId="{6C9F7F6F-8F2D-44AC-8046-98E5D45899BE}" srcOrd="0" destOrd="0" presId="urn:microsoft.com/office/officeart/2005/8/layout/process2"/>
    <dgm:cxn modelId="{4FF873E3-7D38-47CA-AB43-DC098B89EFF8}" type="presParOf" srcId="{85C75FB9-BE0D-4BF7-87F7-4C4277C049BA}" destId="{B1DC695C-DC5E-4670-BB18-C278CCEBDA12}" srcOrd="1" destOrd="0" presId="urn:microsoft.com/office/officeart/2005/8/layout/process2"/>
    <dgm:cxn modelId="{06127155-E3B6-4A10-A168-700689D74DF2}" type="presParOf" srcId="{B1DC695C-DC5E-4670-BB18-C278CCEBDA12}" destId="{50059866-802F-4311-8D1E-333F1A0306FB}" srcOrd="0" destOrd="0" presId="urn:microsoft.com/office/officeart/2005/8/layout/process2"/>
    <dgm:cxn modelId="{7A3D1C7C-CB6A-413A-A26E-D69F6A7603AA}" type="presParOf" srcId="{85C75FB9-BE0D-4BF7-87F7-4C4277C049BA}" destId="{FA479973-B7F9-42FF-90F3-B0EECACC7C87}" srcOrd="2" destOrd="0" presId="urn:microsoft.com/office/officeart/2005/8/layout/process2"/>
    <dgm:cxn modelId="{8DAAA537-ADAF-4AEA-8CD6-78522B27426B}" type="presParOf" srcId="{85C75FB9-BE0D-4BF7-87F7-4C4277C049BA}" destId="{73954F5F-4D45-48FD-A7F3-740D951A4BBB}" srcOrd="3" destOrd="0" presId="urn:microsoft.com/office/officeart/2005/8/layout/process2"/>
    <dgm:cxn modelId="{1669E1BF-3A57-4E43-AEFB-FB411DCD0411}" type="presParOf" srcId="{73954F5F-4D45-48FD-A7F3-740D951A4BBB}" destId="{B1871F17-671F-4F17-A453-516750AF71A4}" srcOrd="0" destOrd="0" presId="urn:microsoft.com/office/officeart/2005/8/layout/process2"/>
    <dgm:cxn modelId="{BD7A3B71-15A0-4571-BA4E-A4BC4588B31C}" type="presParOf" srcId="{85C75FB9-BE0D-4BF7-87F7-4C4277C049BA}" destId="{1B8F0032-5373-4ECE-87FC-DC5DB64A48FD}" srcOrd="4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7D379D-C6AC-42A5-9353-41F9F8C0B104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BCF24254-CAA2-4DC9-A30A-60FA0E7B93E3}">
      <dgm:prSet phldrT="[文本]"/>
      <dgm:spPr/>
      <dgm:t>
        <a:bodyPr/>
        <a:lstStyle/>
        <a:p>
          <a:r>
            <a:rPr lang="zh-CN" altLang="en-US" dirty="0" smtClean="0"/>
            <a:t>原拼音</a:t>
          </a:r>
          <a:endParaRPr lang="zh-CN" altLang="en-US" dirty="0"/>
        </a:p>
      </dgm:t>
    </dgm:pt>
    <dgm:pt modelId="{3522E0D5-BE65-4849-A955-8EC848EDC3AF}" type="parTrans" cxnId="{03A7AC21-B118-4D14-9087-06B6E208B8B2}">
      <dgm:prSet/>
      <dgm:spPr/>
      <dgm:t>
        <a:bodyPr/>
        <a:lstStyle/>
        <a:p>
          <a:endParaRPr lang="zh-CN" altLang="en-US"/>
        </a:p>
      </dgm:t>
    </dgm:pt>
    <dgm:pt modelId="{8383C0A2-6D1E-4CE4-B925-CA54F0643C00}" type="sibTrans" cxnId="{03A7AC21-B118-4D14-9087-06B6E208B8B2}">
      <dgm:prSet/>
      <dgm:spPr/>
      <dgm:t>
        <a:bodyPr/>
        <a:lstStyle/>
        <a:p>
          <a:endParaRPr lang="zh-CN" altLang="en-US"/>
        </a:p>
      </dgm:t>
    </dgm:pt>
    <dgm:pt modelId="{EE9FA351-A88F-48A0-B76C-2FBB22ECB152}">
      <dgm:prSet phldrT="[文本]" phldr="1"/>
      <dgm:spPr/>
      <dgm:t>
        <a:bodyPr/>
        <a:lstStyle/>
        <a:p>
          <a:endParaRPr lang="zh-CN" altLang="en-US" dirty="0"/>
        </a:p>
      </dgm:t>
    </dgm:pt>
    <dgm:pt modelId="{2E728D8B-20D9-4CD6-862A-68371F2C674E}" type="parTrans" cxnId="{8F340C32-2D52-4865-B776-338E7B825D09}">
      <dgm:prSet/>
      <dgm:spPr/>
      <dgm:t>
        <a:bodyPr/>
        <a:lstStyle/>
        <a:p>
          <a:endParaRPr lang="zh-CN" altLang="en-US"/>
        </a:p>
      </dgm:t>
    </dgm:pt>
    <dgm:pt modelId="{64657F41-0F1B-4845-96FD-4B57350F42EE}" type="sibTrans" cxnId="{8F340C32-2D52-4865-B776-338E7B825D09}">
      <dgm:prSet/>
      <dgm:spPr/>
      <dgm:t>
        <a:bodyPr/>
        <a:lstStyle/>
        <a:p>
          <a:endParaRPr lang="zh-CN" altLang="en-US"/>
        </a:p>
      </dgm:t>
    </dgm:pt>
    <dgm:pt modelId="{1F3BAD6A-C500-4B97-BC07-C7D8D4ABAE98}">
      <dgm:prSet phldrT="[文本]"/>
      <dgm:spPr/>
      <dgm:t>
        <a:bodyPr/>
        <a:lstStyle/>
        <a:p>
          <a:r>
            <a:rPr lang="en-US" altLang="zh-CN" dirty="0" smtClean="0"/>
            <a:t>Pattern</a:t>
          </a:r>
          <a:r>
            <a:rPr lang="zh-CN" altLang="en-US" dirty="0" smtClean="0"/>
            <a:t>扩展</a:t>
          </a:r>
          <a:endParaRPr lang="zh-CN" altLang="en-US" dirty="0"/>
        </a:p>
      </dgm:t>
    </dgm:pt>
    <dgm:pt modelId="{A6003A82-94B5-4C0F-A531-2537912B804B}" type="parTrans" cxnId="{95A9C4CA-69A8-4368-A52B-54BC0B4ACAC8}">
      <dgm:prSet/>
      <dgm:spPr/>
      <dgm:t>
        <a:bodyPr/>
        <a:lstStyle/>
        <a:p>
          <a:endParaRPr lang="zh-CN" altLang="en-US"/>
        </a:p>
      </dgm:t>
    </dgm:pt>
    <dgm:pt modelId="{E54A3EA2-2A44-408C-80C7-E59F4D139BA8}" type="sibTrans" cxnId="{95A9C4CA-69A8-4368-A52B-54BC0B4ACAC8}">
      <dgm:prSet/>
      <dgm:spPr/>
      <dgm:t>
        <a:bodyPr/>
        <a:lstStyle/>
        <a:p>
          <a:endParaRPr lang="zh-CN" altLang="en-US"/>
        </a:p>
      </dgm:t>
    </dgm:pt>
    <dgm:pt modelId="{38813EA6-2C8B-4A5F-9756-B04D958937B3}">
      <dgm:prSet phldrT="[文本]"/>
      <dgm:spPr/>
      <dgm:t>
        <a:bodyPr/>
        <a:lstStyle/>
        <a:p>
          <a:r>
            <a:rPr lang="en-US" altLang="en-US" smtClean="0"/>
            <a:t>in|g-&gt;|zu</a:t>
          </a:r>
          <a:endParaRPr lang="zh-CN" altLang="en-US" dirty="0"/>
        </a:p>
      </dgm:t>
    </dgm:pt>
    <dgm:pt modelId="{2DE3F6A2-F2AD-41EB-93C8-FCBC2D9D9D6A}" type="parTrans" cxnId="{9114FB2C-500A-442C-BC41-ACB999B22AEE}">
      <dgm:prSet/>
      <dgm:spPr/>
      <dgm:t>
        <a:bodyPr/>
        <a:lstStyle/>
        <a:p>
          <a:endParaRPr lang="zh-CN" altLang="en-US"/>
        </a:p>
      </dgm:t>
    </dgm:pt>
    <dgm:pt modelId="{99E2102C-3178-475E-BF0C-7F1F0830FFDB}" type="sibTrans" cxnId="{9114FB2C-500A-442C-BC41-ACB999B22AEE}">
      <dgm:prSet/>
      <dgm:spPr/>
      <dgm:t>
        <a:bodyPr/>
        <a:lstStyle/>
        <a:p>
          <a:endParaRPr lang="zh-CN" altLang="en-US"/>
        </a:p>
      </dgm:t>
    </dgm:pt>
    <dgm:pt modelId="{067BAB95-B0EF-4034-A91B-AF8CE8BDBD34}">
      <dgm:prSet phldrT="[文本]"/>
      <dgm:spPr/>
      <dgm:t>
        <a:bodyPr/>
        <a:lstStyle/>
        <a:p>
          <a:r>
            <a:rPr lang="zh-CN" altLang="en-US" dirty="0" smtClean="0"/>
            <a:t>模糊音扩展</a:t>
          </a:r>
          <a:endParaRPr lang="zh-CN" altLang="en-US" dirty="0"/>
        </a:p>
      </dgm:t>
    </dgm:pt>
    <dgm:pt modelId="{24A7C0F2-AA67-43C3-A853-954D0946BD85}" type="parTrans" cxnId="{FF052AF4-AA92-4162-A4E2-695DFC35ABE3}">
      <dgm:prSet/>
      <dgm:spPr/>
      <dgm:t>
        <a:bodyPr/>
        <a:lstStyle/>
        <a:p>
          <a:endParaRPr lang="zh-CN" altLang="en-US"/>
        </a:p>
      </dgm:t>
    </dgm:pt>
    <dgm:pt modelId="{8BCB1852-DBE3-4BFC-9BF6-77324584946C}" type="sibTrans" cxnId="{FF052AF4-AA92-4162-A4E2-695DFC35ABE3}">
      <dgm:prSet/>
      <dgm:spPr/>
      <dgm:t>
        <a:bodyPr/>
        <a:lstStyle/>
        <a:p>
          <a:endParaRPr lang="zh-CN" altLang="en-US"/>
        </a:p>
      </dgm:t>
    </dgm:pt>
    <dgm:pt modelId="{CFE54D29-EAAB-48F8-8648-D015ED247089}">
      <dgm:prSet phldrT="[文本]"/>
      <dgm:spPr/>
      <dgm:t>
        <a:bodyPr/>
        <a:lstStyle/>
        <a:p>
          <a:r>
            <a:rPr lang="en-US" altLang="zh-CN" dirty="0" smtClean="0"/>
            <a:t>an </a:t>
          </a:r>
          <a:r>
            <a:rPr lang="zh-CN" altLang="en-US" dirty="0" smtClean="0"/>
            <a:t>→ </a:t>
          </a:r>
          <a:r>
            <a:rPr lang="en-US" altLang="zh-CN" dirty="0" err="1" smtClean="0"/>
            <a:t>ang</a:t>
          </a:r>
          <a:endParaRPr lang="zh-CN" altLang="en-US" dirty="0"/>
        </a:p>
      </dgm:t>
    </dgm:pt>
    <dgm:pt modelId="{CE50FAE8-E25E-49A0-B8F4-34334781A4A2}" type="parTrans" cxnId="{758BBE33-8926-49B1-BD40-5E26270B94C4}">
      <dgm:prSet/>
      <dgm:spPr/>
      <dgm:t>
        <a:bodyPr/>
        <a:lstStyle/>
        <a:p>
          <a:endParaRPr lang="zh-CN" altLang="en-US"/>
        </a:p>
      </dgm:t>
    </dgm:pt>
    <dgm:pt modelId="{47BCC8EC-9C71-4353-AA0B-E3B420112CEE}" type="sibTrans" cxnId="{758BBE33-8926-49B1-BD40-5E26270B94C4}">
      <dgm:prSet/>
      <dgm:spPr/>
      <dgm:t>
        <a:bodyPr/>
        <a:lstStyle/>
        <a:p>
          <a:endParaRPr lang="zh-CN" altLang="en-US"/>
        </a:p>
      </dgm:t>
    </dgm:pt>
    <dgm:pt modelId="{B6045871-46E2-4B9F-BE22-395EE37680A6}">
      <dgm:prSet phldrT="[文本]"/>
      <dgm:spPr/>
      <dgm:t>
        <a:bodyPr/>
        <a:lstStyle/>
        <a:p>
          <a:r>
            <a:rPr lang="en-US" altLang="zh-CN" dirty="0" err="1" smtClean="0"/>
            <a:t>ang</a:t>
          </a:r>
          <a:r>
            <a:rPr lang="en-US" altLang="zh-CN" dirty="0" smtClean="0"/>
            <a:t> </a:t>
          </a:r>
          <a:r>
            <a:rPr lang="zh-CN" altLang="en-US" dirty="0" smtClean="0"/>
            <a:t>→ </a:t>
          </a:r>
          <a:r>
            <a:rPr lang="en-US" altLang="zh-CN" dirty="0" smtClean="0"/>
            <a:t>an</a:t>
          </a:r>
          <a:endParaRPr lang="zh-CN" altLang="en-US" dirty="0"/>
        </a:p>
      </dgm:t>
    </dgm:pt>
    <dgm:pt modelId="{9632EFD6-BBC2-4DD7-91F6-CEED6CA879C7}" type="parTrans" cxnId="{32A29E04-75B5-4218-804E-7C3896442E52}">
      <dgm:prSet/>
      <dgm:spPr/>
      <dgm:t>
        <a:bodyPr/>
        <a:lstStyle/>
        <a:p>
          <a:endParaRPr lang="zh-CN" altLang="en-US"/>
        </a:p>
      </dgm:t>
    </dgm:pt>
    <dgm:pt modelId="{EEB48D49-4BB3-4BF6-9DB4-2A6A8183E18B}" type="sibTrans" cxnId="{32A29E04-75B5-4218-804E-7C3896442E52}">
      <dgm:prSet/>
      <dgm:spPr/>
      <dgm:t>
        <a:bodyPr/>
        <a:lstStyle/>
        <a:p>
          <a:endParaRPr lang="zh-CN" altLang="en-US"/>
        </a:p>
      </dgm:t>
    </dgm:pt>
    <dgm:pt modelId="{4713CA85-7FBD-49DE-B4D0-3BA23BE02B1A}">
      <dgm:prSet phldrT="[文本]" phldr="1"/>
      <dgm:spPr/>
      <dgm:t>
        <a:bodyPr/>
        <a:lstStyle/>
        <a:p>
          <a:endParaRPr lang="zh-CN" altLang="en-US" dirty="0"/>
        </a:p>
      </dgm:t>
    </dgm:pt>
    <dgm:pt modelId="{2AFFBF51-15D5-407A-BAF0-2D4A4A2C3FBA}" type="sibTrans" cxnId="{F5D6AB5D-F4B5-44BF-9222-88946A21AE86}">
      <dgm:prSet/>
      <dgm:spPr/>
      <dgm:t>
        <a:bodyPr/>
        <a:lstStyle/>
        <a:p>
          <a:endParaRPr lang="zh-CN" altLang="en-US"/>
        </a:p>
      </dgm:t>
    </dgm:pt>
    <dgm:pt modelId="{A894264B-8E3E-41E8-8746-09478FC9C9FF}" type="parTrans" cxnId="{F5D6AB5D-F4B5-44BF-9222-88946A21AE86}">
      <dgm:prSet/>
      <dgm:spPr/>
      <dgm:t>
        <a:bodyPr/>
        <a:lstStyle/>
        <a:p>
          <a:endParaRPr lang="zh-CN" altLang="en-US"/>
        </a:p>
      </dgm:t>
    </dgm:pt>
    <dgm:pt modelId="{D9CA0D04-9490-4437-9E4A-24BDB767450B}">
      <dgm:prSet/>
      <dgm:spPr/>
      <dgm:t>
        <a:bodyPr/>
        <a:lstStyle/>
        <a:p>
          <a:r>
            <a:rPr lang="en-US" altLang="en-US" smtClean="0"/>
            <a:t>an|g-&gt;|</a:t>
          </a:r>
          <a:endParaRPr lang="zh-CN" altLang="en-US"/>
        </a:p>
      </dgm:t>
    </dgm:pt>
    <dgm:pt modelId="{497C10FD-B543-462B-9169-16734AF377FF}" type="parTrans" cxnId="{3D520DA5-F67C-4D1D-8874-AA1EED6AC737}">
      <dgm:prSet/>
      <dgm:spPr/>
      <dgm:t>
        <a:bodyPr/>
        <a:lstStyle/>
        <a:p>
          <a:endParaRPr lang="zh-CN" altLang="en-US"/>
        </a:p>
      </dgm:t>
    </dgm:pt>
    <dgm:pt modelId="{70E5BA83-3136-4DC8-901A-8D412A10D376}" type="sibTrans" cxnId="{3D520DA5-F67C-4D1D-8874-AA1EED6AC737}">
      <dgm:prSet/>
      <dgm:spPr/>
      <dgm:t>
        <a:bodyPr/>
        <a:lstStyle/>
        <a:p>
          <a:endParaRPr lang="zh-CN" altLang="en-US"/>
        </a:p>
      </dgm:t>
    </dgm:pt>
    <dgm:pt modelId="{F5DF1E8C-80D0-463A-86CF-D75482A2FDC9}">
      <dgm:prSet/>
      <dgm:spPr/>
      <dgm:t>
        <a:bodyPr/>
        <a:lstStyle/>
        <a:p>
          <a:r>
            <a:rPr lang="en-US" altLang="en-US" smtClean="0"/>
            <a:t>en|-&gt;g|</a:t>
          </a:r>
          <a:endParaRPr lang="zh-CN" altLang="en-US"/>
        </a:p>
      </dgm:t>
    </dgm:pt>
    <dgm:pt modelId="{6B6330D5-9C9F-46EC-8A20-89EA9D04D45D}" type="parTrans" cxnId="{BAC2EBDC-4566-4F4C-B6DE-F74DFBAB2001}">
      <dgm:prSet/>
      <dgm:spPr/>
      <dgm:t>
        <a:bodyPr/>
        <a:lstStyle/>
        <a:p>
          <a:endParaRPr lang="zh-CN" altLang="en-US"/>
        </a:p>
      </dgm:t>
    </dgm:pt>
    <dgm:pt modelId="{44B89F0F-796D-44B2-8826-24680B5C156B}" type="sibTrans" cxnId="{BAC2EBDC-4566-4F4C-B6DE-F74DFBAB2001}">
      <dgm:prSet/>
      <dgm:spPr/>
      <dgm:t>
        <a:bodyPr/>
        <a:lstStyle/>
        <a:p>
          <a:endParaRPr lang="zh-CN" altLang="en-US"/>
        </a:p>
      </dgm:t>
    </dgm:pt>
    <dgm:pt modelId="{9809F513-3F0B-403F-BBD5-EF1335E89451}">
      <dgm:prSet/>
      <dgm:spPr/>
      <dgm:t>
        <a:bodyPr/>
        <a:lstStyle/>
        <a:p>
          <a:r>
            <a:rPr lang="en-US" altLang="en-US" smtClean="0"/>
            <a:t>ng|j-&gt;q|ua</a:t>
          </a:r>
          <a:endParaRPr lang="zh-CN" altLang="en-US"/>
        </a:p>
      </dgm:t>
    </dgm:pt>
    <dgm:pt modelId="{D115D1FF-8227-4DD1-8D65-CA476535C93E}" type="parTrans" cxnId="{487D1E86-55C3-44AD-BAB0-235B8911C635}">
      <dgm:prSet/>
      <dgm:spPr/>
      <dgm:t>
        <a:bodyPr/>
        <a:lstStyle/>
        <a:p>
          <a:endParaRPr lang="zh-CN" altLang="en-US"/>
        </a:p>
      </dgm:t>
    </dgm:pt>
    <dgm:pt modelId="{05D77541-50BE-4092-A875-57F946DACBCC}" type="sibTrans" cxnId="{487D1E86-55C3-44AD-BAB0-235B8911C635}">
      <dgm:prSet/>
      <dgm:spPr/>
      <dgm:t>
        <a:bodyPr/>
        <a:lstStyle/>
        <a:p>
          <a:endParaRPr lang="zh-CN" altLang="en-US"/>
        </a:p>
      </dgm:t>
    </dgm:pt>
    <dgm:pt modelId="{324D2588-D21A-4485-A7FF-51E08CFCE784}">
      <dgm:prSet/>
      <dgm:spPr/>
      <dgm:t>
        <a:bodyPr/>
        <a:lstStyle/>
        <a:p>
          <a:r>
            <a:rPr lang="en-US" altLang="en-US" dirty="0" err="1" smtClean="0"/>
            <a:t>ip</a:t>
          </a:r>
          <a:r>
            <a:rPr lang="en-US" altLang="en-US" dirty="0" smtClean="0"/>
            <a:t>|-&gt;</a:t>
          </a:r>
          <a:r>
            <a:rPr lang="en-US" altLang="en-US" dirty="0" err="1" smtClean="0"/>
            <a:t>h|on</a:t>
          </a:r>
          <a:endParaRPr lang="zh-CN" altLang="en-US" dirty="0"/>
        </a:p>
      </dgm:t>
    </dgm:pt>
    <dgm:pt modelId="{643A20B3-F73C-4CD8-A6EB-47C933E9199E}" type="parTrans" cxnId="{F345C174-4910-40DF-A35C-95509B311152}">
      <dgm:prSet/>
      <dgm:spPr/>
      <dgm:t>
        <a:bodyPr/>
        <a:lstStyle/>
        <a:p>
          <a:endParaRPr lang="zh-CN" altLang="en-US"/>
        </a:p>
      </dgm:t>
    </dgm:pt>
    <dgm:pt modelId="{C45EFF3A-A776-4B05-9726-AA5DA6BF67EE}" type="sibTrans" cxnId="{F345C174-4910-40DF-A35C-95509B311152}">
      <dgm:prSet/>
      <dgm:spPr/>
      <dgm:t>
        <a:bodyPr/>
        <a:lstStyle/>
        <a:p>
          <a:endParaRPr lang="zh-CN" altLang="en-US"/>
        </a:p>
      </dgm:t>
    </dgm:pt>
    <dgm:pt modelId="{7F3FAE20-2824-4B04-B981-D7874A41F94C}">
      <dgm:prSet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A5438420-1235-435F-90AC-819B8D56953A}" type="parTrans" cxnId="{DAAF23DE-9FAC-4810-BF80-B15D74648E8F}">
      <dgm:prSet/>
      <dgm:spPr/>
      <dgm:t>
        <a:bodyPr/>
        <a:lstStyle/>
        <a:p>
          <a:endParaRPr lang="zh-CN" altLang="en-US"/>
        </a:p>
      </dgm:t>
    </dgm:pt>
    <dgm:pt modelId="{51D27176-2613-42D6-96E7-AEF7AC4C679A}" type="sibTrans" cxnId="{DAAF23DE-9FAC-4810-BF80-B15D74648E8F}">
      <dgm:prSet/>
      <dgm:spPr/>
      <dgm:t>
        <a:bodyPr/>
        <a:lstStyle/>
        <a:p>
          <a:endParaRPr lang="zh-CN" altLang="en-US"/>
        </a:p>
      </dgm:t>
    </dgm:pt>
    <dgm:pt modelId="{E7AC60C2-A74E-470D-BD83-E8C4F1478D9C}">
      <dgm:prSet phldrT="[文本]"/>
      <dgm:spPr/>
      <dgm:t>
        <a:bodyPr/>
        <a:lstStyle/>
        <a:p>
          <a:r>
            <a:rPr lang="en-US" altLang="zh-CN" dirty="0" smtClean="0"/>
            <a:t>z </a:t>
          </a:r>
          <a:r>
            <a:rPr lang="zh-CN" altLang="en-US" dirty="0" smtClean="0"/>
            <a:t>→ </a:t>
          </a:r>
          <a:r>
            <a:rPr lang="en-US" altLang="zh-CN" dirty="0" err="1" smtClean="0"/>
            <a:t>zh</a:t>
          </a:r>
          <a:endParaRPr lang="zh-CN" altLang="en-US" dirty="0"/>
        </a:p>
      </dgm:t>
    </dgm:pt>
    <dgm:pt modelId="{31226E27-03BB-4495-99D4-B0C048649C3D}" type="parTrans" cxnId="{5AFB6645-9724-4719-AADE-CA915C537246}">
      <dgm:prSet/>
      <dgm:spPr/>
      <dgm:t>
        <a:bodyPr/>
        <a:lstStyle/>
        <a:p>
          <a:endParaRPr lang="zh-CN" altLang="en-US"/>
        </a:p>
      </dgm:t>
    </dgm:pt>
    <dgm:pt modelId="{DD5A1CD7-BDE6-4A3A-80EF-4F683F0C99C7}" type="sibTrans" cxnId="{5AFB6645-9724-4719-AADE-CA915C537246}">
      <dgm:prSet/>
      <dgm:spPr/>
      <dgm:t>
        <a:bodyPr/>
        <a:lstStyle/>
        <a:p>
          <a:endParaRPr lang="zh-CN" altLang="en-US"/>
        </a:p>
      </dgm:t>
    </dgm:pt>
    <dgm:pt modelId="{210A627F-A13A-423D-B27E-3701783AF5D8}">
      <dgm:prSet phldrT="[文本]"/>
      <dgm:spPr/>
      <dgm:t>
        <a:bodyPr/>
        <a:lstStyle/>
        <a:p>
          <a:r>
            <a:rPr lang="en-US" altLang="zh-CN" dirty="0" err="1" smtClean="0"/>
            <a:t>zh</a:t>
          </a:r>
          <a:r>
            <a:rPr lang="en-US" altLang="zh-CN" dirty="0" smtClean="0"/>
            <a:t> </a:t>
          </a:r>
          <a:r>
            <a:rPr lang="zh-CN" altLang="en-US" dirty="0" smtClean="0"/>
            <a:t>→ </a:t>
          </a:r>
          <a:r>
            <a:rPr lang="en-US" altLang="zh-CN" dirty="0" smtClean="0"/>
            <a:t>z</a:t>
          </a:r>
          <a:endParaRPr lang="zh-CN" altLang="en-US" dirty="0"/>
        </a:p>
      </dgm:t>
    </dgm:pt>
    <dgm:pt modelId="{EA4BDCE8-5767-4223-9A8E-04AD6E699852}" type="parTrans" cxnId="{664A0563-B6BD-489D-AC92-BB3FBBCA3C67}">
      <dgm:prSet/>
      <dgm:spPr/>
      <dgm:t>
        <a:bodyPr/>
        <a:lstStyle/>
        <a:p>
          <a:endParaRPr lang="zh-CN" altLang="en-US"/>
        </a:p>
      </dgm:t>
    </dgm:pt>
    <dgm:pt modelId="{691C2BBC-5BF7-496B-B91D-892D523E5D29}" type="sibTrans" cxnId="{664A0563-B6BD-489D-AC92-BB3FBBCA3C67}">
      <dgm:prSet/>
      <dgm:spPr/>
      <dgm:t>
        <a:bodyPr/>
        <a:lstStyle/>
        <a:p>
          <a:endParaRPr lang="zh-CN" altLang="en-US"/>
        </a:p>
      </dgm:t>
    </dgm:pt>
    <dgm:pt modelId="{A0F0B274-C6E3-4D81-87F4-70739180AA0B}">
      <dgm:prSet phldrT="[文本]"/>
      <dgm:spPr/>
      <dgm:t>
        <a:bodyPr/>
        <a:lstStyle/>
        <a:p>
          <a:r>
            <a:rPr lang="en-US" altLang="zh-CN" dirty="0" smtClean="0"/>
            <a:t>l -&gt; n</a:t>
          </a:r>
          <a:endParaRPr lang="zh-CN" altLang="en-US" dirty="0"/>
        </a:p>
      </dgm:t>
    </dgm:pt>
    <dgm:pt modelId="{150C7DE1-81E9-411B-A062-BD7C3975BB74}" type="parTrans" cxnId="{54582662-36D0-426F-A155-23C61E0AEE8C}">
      <dgm:prSet/>
      <dgm:spPr/>
      <dgm:t>
        <a:bodyPr/>
        <a:lstStyle/>
        <a:p>
          <a:endParaRPr lang="zh-CN" altLang="en-US"/>
        </a:p>
      </dgm:t>
    </dgm:pt>
    <dgm:pt modelId="{23EDF122-1EC1-4F40-96F7-78776A01164D}" type="sibTrans" cxnId="{54582662-36D0-426F-A155-23C61E0AEE8C}">
      <dgm:prSet/>
      <dgm:spPr/>
      <dgm:t>
        <a:bodyPr/>
        <a:lstStyle/>
        <a:p>
          <a:endParaRPr lang="zh-CN" altLang="en-US"/>
        </a:p>
      </dgm:t>
    </dgm:pt>
    <dgm:pt modelId="{D4E273FE-65F5-4E53-B49B-DB8CE9016490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E8335C6C-C9FA-412E-84AB-A232C75ADF20}" type="parTrans" cxnId="{658CD1BA-EEF7-43E2-890A-8B831196E675}">
      <dgm:prSet/>
      <dgm:spPr/>
      <dgm:t>
        <a:bodyPr/>
        <a:lstStyle/>
        <a:p>
          <a:endParaRPr lang="zh-CN" altLang="en-US"/>
        </a:p>
      </dgm:t>
    </dgm:pt>
    <dgm:pt modelId="{BBD0A476-5AD8-44F1-A04B-759C391C434A}" type="sibTrans" cxnId="{658CD1BA-EEF7-43E2-890A-8B831196E675}">
      <dgm:prSet/>
      <dgm:spPr/>
      <dgm:t>
        <a:bodyPr/>
        <a:lstStyle/>
        <a:p>
          <a:endParaRPr lang="zh-CN" altLang="en-US"/>
        </a:p>
      </dgm:t>
    </dgm:pt>
    <dgm:pt modelId="{AA5E1550-1347-42A8-811B-52BC5A1D3D89}" type="pres">
      <dgm:prSet presAssocID="{307D379D-C6AC-42A5-9353-41F9F8C0B1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07DB94-8E1E-423B-97DD-6C3CB1147E1E}" type="pres">
      <dgm:prSet presAssocID="{BCF24254-CAA2-4DC9-A30A-60FA0E7B93E3}" presName="composite" presStyleCnt="0"/>
      <dgm:spPr/>
    </dgm:pt>
    <dgm:pt modelId="{0BCBE0B8-4CAE-4487-BE49-4028C2EA46AF}" type="pres">
      <dgm:prSet presAssocID="{BCF24254-CAA2-4DC9-A30A-60FA0E7B93E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07FC2C-2B19-47AA-A5BC-A9FB5D580F74}" type="pres">
      <dgm:prSet presAssocID="{BCF24254-CAA2-4DC9-A30A-60FA0E7B93E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080156-629F-4582-9DBA-E1F20D961FDF}" type="pres">
      <dgm:prSet presAssocID="{8383C0A2-6D1E-4CE4-B925-CA54F0643C00}" presName="space" presStyleCnt="0"/>
      <dgm:spPr/>
    </dgm:pt>
    <dgm:pt modelId="{6A79B6BD-F8F8-433C-81A8-606CF0ADD7AD}" type="pres">
      <dgm:prSet presAssocID="{1F3BAD6A-C500-4B97-BC07-C7D8D4ABAE98}" presName="composite" presStyleCnt="0"/>
      <dgm:spPr/>
    </dgm:pt>
    <dgm:pt modelId="{A9F6C11B-D103-450F-B409-57B40A32A900}" type="pres">
      <dgm:prSet presAssocID="{1F3BAD6A-C500-4B97-BC07-C7D8D4ABAE9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3B58E-B7CE-416E-A388-8AB8119BD3DD}" type="pres">
      <dgm:prSet presAssocID="{1F3BAD6A-C500-4B97-BC07-C7D8D4ABAE9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660107-C207-4210-9298-246B553D5D16}" type="pres">
      <dgm:prSet presAssocID="{E54A3EA2-2A44-408C-80C7-E59F4D139BA8}" presName="space" presStyleCnt="0"/>
      <dgm:spPr/>
    </dgm:pt>
    <dgm:pt modelId="{EDF160D4-BF34-482E-8980-788FBEA8D00A}" type="pres">
      <dgm:prSet presAssocID="{067BAB95-B0EF-4034-A91B-AF8CE8BDBD34}" presName="composite" presStyleCnt="0"/>
      <dgm:spPr/>
    </dgm:pt>
    <dgm:pt modelId="{C539DA66-C054-4633-A28D-5385C7C1FC77}" type="pres">
      <dgm:prSet presAssocID="{067BAB95-B0EF-4034-A91B-AF8CE8BDBD3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B84F12-9094-430B-A3B3-B0F10840B399}" type="pres">
      <dgm:prSet presAssocID="{067BAB95-B0EF-4034-A91B-AF8CE8BDBD3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A9C4CA-69A8-4368-A52B-54BC0B4ACAC8}" srcId="{307D379D-C6AC-42A5-9353-41F9F8C0B104}" destId="{1F3BAD6A-C500-4B97-BC07-C7D8D4ABAE98}" srcOrd="1" destOrd="0" parTransId="{A6003A82-94B5-4C0F-A531-2537912B804B}" sibTransId="{E54A3EA2-2A44-408C-80C7-E59F4D139BA8}"/>
    <dgm:cxn modelId="{758BBE33-8926-49B1-BD40-5E26270B94C4}" srcId="{067BAB95-B0EF-4034-A91B-AF8CE8BDBD34}" destId="{CFE54D29-EAAB-48F8-8648-D015ED247089}" srcOrd="0" destOrd="0" parTransId="{CE50FAE8-E25E-49A0-B8F4-34334781A4A2}" sibTransId="{47BCC8EC-9C71-4353-AA0B-E3B420112CEE}"/>
    <dgm:cxn modelId="{658CD1BA-EEF7-43E2-890A-8B831196E675}" srcId="{067BAB95-B0EF-4034-A91B-AF8CE8BDBD34}" destId="{D4E273FE-65F5-4E53-B49B-DB8CE9016490}" srcOrd="5" destOrd="0" parTransId="{E8335C6C-C9FA-412E-84AB-A232C75ADF20}" sibTransId="{BBD0A476-5AD8-44F1-A04B-759C391C434A}"/>
    <dgm:cxn modelId="{09D39FC6-52F8-4C0D-A258-2A645CE9348B}" type="presOf" srcId="{EE9FA351-A88F-48A0-B76C-2FBB22ECB152}" destId="{A607FC2C-2B19-47AA-A5BC-A9FB5D580F74}" srcOrd="0" destOrd="0" presId="urn:microsoft.com/office/officeart/2005/8/layout/hList1"/>
    <dgm:cxn modelId="{B4283E0B-DA6A-42ED-B5F0-886A5A4DDFAF}" type="presOf" srcId="{9809F513-3F0B-403F-BBD5-EF1335E89451}" destId="{B863B58E-B7CE-416E-A388-8AB8119BD3DD}" srcOrd="0" destOrd="3" presId="urn:microsoft.com/office/officeart/2005/8/layout/hList1"/>
    <dgm:cxn modelId="{829B2A3E-363B-4000-B4D3-3C698FF55251}" type="presOf" srcId="{E7AC60C2-A74E-470D-BD83-E8C4F1478D9C}" destId="{41B84F12-9094-430B-A3B3-B0F10840B399}" srcOrd="0" destOrd="2" presId="urn:microsoft.com/office/officeart/2005/8/layout/hList1"/>
    <dgm:cxn modelId="{5BA2DD40-2E04-4893-BC93-DE26CE54E51C}" type="presOf" srcId="{4713CA85-7FBD-49DE-B4D0-3BA23BE02B1A}" destId="{A607FC2C-2B19-47AA-A5BC-A9FB5D580F74}" srcOrd="0" destOrd="1" presId="urn:microsoft.com/office/officeart/2005/8/layout/hList1"/>
    <dgm:cxn modelId="{2F20D423-54E6-4C34-B36A-0E9D4326299E}" type="presOf" srcId="{210A627F-A13A-423D-B27E-3701783AF5D8}" destId="{41B84F12-9094-430B-A3B3-B0F10840B399}" srcOrd="0" destOrd="3" presId="urn:microsoft.com/office/officeart/2005/8/layout/hList1"/>
    <dgm:cxn modelId="{8F340C32-2D52-4865-B776-338E7B825D09}" srcId="{BCF24254-CAA2-4DC9-A30A-60FA0E7B93E3}" destId="{EE9FA351-A88F-48A0-B76C-2FBB22ECB152}" srcOrd="0" destOrd="0" parTransId="{2E728D8B-20D9-4CD6-862A-68371F2C674E}" sibTransId="{64657F41-0F1B-4845-96FD-4B57350F42EE}"/>
    <dgm:cxn modelId="{3D520DA5-F67C-4D1D-8874-AA1EED6AC737}" srcId="{1F3BAD6A-C500-4B97-BC07-C7D8D4ABAE98}" destId="{D9CA0D04-9490-4437-9E4A-24BDB767450B}" srcOrd="1" destOrd="0" parTransId="{497C10FD-B543-462B-9169-16734AF377FF}" sibTransId="{70E5BA83-3136-4DC8-901A-8D412A10D376}"/>
    <dgm:cxn modelId="{F345C174-4910-40DF-A35C-95509B311152}" srcId="{1F3BAD6A-C500-4B97-BC07-C7D8D4ABAE98}" destId="{324D2588-D21A-4485-A7FF-51E08CFCE784}" srcOrd="4" destOrd="0" parTransId="{643A20B3-F73C-4CD8-A6EB-47C933E9199E}" sibTransId="{C45EFF3A-A776-4B05-9726-AA5DA6BF67EE}"/>
    <dgm:cxn modelId="{E9346D25-0D0C-4D3C-93A5-D60B3EED0DFC}" type="presOf" srcId="{CFE54D29-EAAB-48F8-8648-D015ED247089}" destId="{41B84F12-9094-430B-A3B3-B0F10840B399}" srcOrd="0" destOrd="0" presId="urn:microsoft.com/office/officeart/2005/8/layout/hList1"/>
    <dgm:cxn modelId="{E3E874CF-0609-48CD-9831-E2548B804FF8}" type="presOf" srcId="{307D379D-C6AC-42A5-9353-41F9F8C0B104}" destId="{AA5E1550-1347-42A8-811B-52BC5A1D3D89}" srcOrd="0" destOrd="0" presId="urn:microsoft.com/office/officeart/2005/8/layout/hList1"/>
    <dgm:cxn modelId="{DAAF23DE-9FAC-4810-BF80-B15D74648E8F}" srcId="{1F3BAD6A-C500-4B97-BC07-C7D8D4ABAE98}" destId="{7F3FAE20-2824-4B04-B981-D7874A41F94C}" srcOrd="5" destOrd="0" parTransId="{A5438420-1235-435F-90AC-819B8D56953A}" sibTransId="{51D27176-2613-42D6-96E7-AEF7AC4C679A}"/>
    <dgm:cxn modelId="{9114FB2C-500A-442C-BC41-ACB999B22AEE}" srcId="{1F3BAD6A-C500-4B97-BC07-C7D8D4ABAE98}" destId="{38813EA6-2C8B-4A5F-9756-B04D958937B3}" srcOrd="0" destOrd="0" parTransId="{2DE3F6A2-F2AD-41EB-93C8-FCBC2D9D9D6A}" sibTransId="{99E2102C-3178-475E-BF0C-7F1F0830FFDB}"/>
    <dgm:cxn modelId="{66BFF69F-4D1C-49EC-B0CC-90AAA46B202D}" type="presOf" srcId="{F5DF1E8C-80D0-463A-86CF-D75482A2FDC9}" destId="{B863B58E-B7CE-416E-A388-8AB8119BD3DD}" srcOrd="0" destOrd="2" presId="urn:microsoft.com/office/officeart/2005/8/layout/hList1"/>
    <dgm:cxn modelId="{F47F4BC6-2FB3-4FB3-808C-DDA30BE610BE}" type="presOf" srcId="{324D2588-D21A-4485-A7FF-51E08CFCE784}" destId="{B863B58E-B7CE-416E-A388-8AB8119BD3DD}" srcOrd="0" destOrd="4" presId="urn:microsoft.com/office/officeart/2005/8/layout/hList1"/>
    <dgm:cxn modelId="{FF052AF4-AA92-4162-A4E2-695DFC35ABE3}" srcId="{307D379D-C6AC-42A5-9353-41F9F8C0B104}" destId="{067BAB95-B0EF-4034-A91B-AF8CE8BDBD34}" srcOrd="2" destOrd="0" parTransId="{24A7C0F2-AA67-43C3-A853-954D0946BD85}" sibTransId="{8BCB1852-DBE3-4BFC-9BF6-77324584946C}"/>
    <dgm:cxn modelId="{664A0563-B6BD-489D-AC92-BB3FBBCA3C67}" srcId="{067BAB95-B0EF-4034-A91B-AF8CE8BDBD34}" destId="{210A627F-A13A-423D-B27E-3701783AF5D8}" srcOrd="3" destOrd="0" parTransId="{EA4BDCE8-5767-4223-9A8E-04AD6E699852}" sibTransId="{691C2BBC-5BF7-496B-B91D-892D523E5D29}"/>
    <dgm:cxn modelId="{32A29E04-75B5-4218-804E-7C3896442E52}" srcId="{067BAB95-B0EF-4034-A91B-AF8CE8BDBD34}" destId="{B6045871-46E2-4B9F-BE22-395EE37680A6}" srcOrd="1" destOrd="0" parTransId="{9632EFD6-BBC2-4DD7-91F6-CEED6CA879C7}" sibTransId="{EEB48D49-4BB3-4BF6-9DB4-2A6A8183E18B}"/>
    <dgm:cxn modelId="{487D1E86-55C3-44AD-BAB0-235B8911C635}" srcId="{1F3BAD6A-C500-4B97-BC07-C7D8D4ABAE98}" destId="{9809F513-3F0B-403F-BBD5-EF1335E89451}" srcOrd="3" destOrd="0" parTransId="{D115D1FF-8227-4DD1-8D65-CA476535C93E}" sibTransId="{05D77541-50BE-4092-A875-57F946DACBCC}"/>
    <dgm:cxn modelId="{C75C58B8-0DB0-47E4-8789-23C8AB628D7A}" type="presOf" srcId="{067BAB95-B0EF-4034-A91B-AF8CE8BDBD34}" destId="{C539DA66-C054-4633-A28D-5385C7C1FC77}" srcOrd="0" destOrd="0" presId="urn:microsoft.com/office/officeart/2005/8/layout/hList1"/>
    <dgm:cxn modelId="{F5D6AB5D-F4B5-44BF-9222-88946A21AE86}" srcId="{BCF24254-CAA2-4DC9-A30A-60FA0E7B93E3}" destId="{4713CA85-7FBD-49DE-B4D0-3BA23BE02B1A}" srcOrd="1" destOrd="0" parTransId="{A894264B-8E3E-41E8-8746-09478FC9C9FF}" sibTransId="{2AFFBF51-15D5-407A-BAF0-2D4A4A2C3FBA}"/>
    <dgm:cxn modelId="{5AFB6645-9724-4719-AADE-CA915C537246}" srcId="{067BAB95-B0EF-4034-A91B-AF8CE8BDBD34}" destId="{E7AC60C2-A74E-470D-BD83-E8C4F1478D9C}" srcOrd="2" destOrd="0" parTransId="{31226E27-03BB-4495-99D4-B0C048649C3D}" sibTransId="{DD5A1CD7-BDE6-4A3A-80EF-4F683F0C99C7}"/>
    <dgm:cxn modelId="{03A7AC21-B118-4D14-9087-06B6E208B8B2}" srcId="{307D379D-C6AC-42A5-9353-41F9F8C0B104}" destId="{BCF24254-CAA2-4DC9-A30A-60FA0E7B93E3}" srcOrd="0" destOrd="0" parTransId="{3522E0D5-BE65-4849-A955-8EC848EDC3AF}" sibTransId="{8383C0A2-6D1E-4CE4-B925-CA54F0643C00}"/>
    <dgm:cxn modelId="{96A07890-1332-4B6C-9917-F2955B70E3D7}" type="presOf" srcId="{A0F0B274-C6E3-4D81-87F4-70739180AA0B}" destId="{41B84F12-9094-430B-A3B3-B0F10840B399}" srcOrd="0" destOrd="4" presId="urn:microsoft.com/office/officeart/2005/8/layout/hList1"/>
    <dgm:cxn modelId="{EEECCBE5-72F2-4D0E-B9FE-913653160E33}" type="presOf" srcId="{7F3FAE20-2824-4B04-B981-D7874A41F94C}" destId="{B863B58E-B7CE-416E-A388-8AB8119BD3DD}" srcOrd="0" destOrd="5" presId="urn:microsoft.com/office/officeart/2005/8/layout/hList1"/>
    <dgm:cxn modelId="{9C294D4D-AC3C-4343-9509-3B0D35593A60}" type="presOf" srcId="{BCF24254-CAA2-4DC9-A30A-60FA0E7B93E3}" destId="{0BCBE0B8-4CAE-4487-BE49-4028C2EA46AF}" srcOrd="0" destOrd="0" presId="urn:microsoft.com/office/officeart/2005/8/layout/hList1"/>
    <dgm:cxn modelId="{65E94D0F-7895-42E1-9457-79D0A00DB3C6}" type="presOf" srcId="{D9CA0D04-9490-4437-9E4A-24BDB767450B}" destId="{B863B58E-B7CE-416E-A388-8AB8119BD3DD}" srcOrd="0" destOrd="1" presId="urn:microsoft.com/office/officeart/2005/8/layout/hList1"/>
    <dgm:cxn modelId="{EF9FCCEE-5B19-48E2-AB1C-18EEF97B2C4C}" type="presOf" srcId="{38813EA6-2C8B-4A5F-9756-B04D958937B3}" destId="{B863B58E-B7CE-416E-A388-8AB8119BD3DD}" srcOrd="0" destOrd="0" presId="urn:microsoft.com/office/officeart/2005/8/layout/hList1"/>
    <dgm:cxn modelId="{460A9755-2522-4F2F-A0A9-5A8D85AAF0B0}" type="presOf" srcId="{B6045871-46E2-4B9F-BE22-395EE37680A6}" destId="{41B84F12-9094-430B-A3B3-B0F10840B399}" srcOrd="0" destOrd="1" presId="urn:microsoft.com/office/officeart/2005/8/layout/hList1"/>
    <dgm:cxn modelId="{EC1355C6-6CDB-4D3A-9024-0894E599CF0E}" type="presOf" srcId="{D4E273FE-65F5-4E53-B49B-DB8CE9016490}" destId="{41B84F12-9094-430B-A3B3-B0F10840B399}" srcOrd="0" destOrd="5" presId="urn:microsoft.com/office/officeart/2005/8/layout/hList1"/>
    <dgm:cxn modelId="{D5F968FA-2B51-4D04-90AB-7D4D5F1A6777}" type="presOf" srcId="{1F3BAD6A-C500-4B97-BC07-C7D8D4ABAE98}" destId="{A9F6C11B-D103-450F-B409-57B40A32A900}" srcOrd="0" destOrd="0" presId="urn:microsoft.com/office/officeart/2005/8/layout/hList1"/>
    <dgm:cxn modelId="{BAC2EBDC-4566-4F4C-B6DE-F74DFBAB2001}" srcId="{1F3BAD6A-C500-4B97-BC07-C7D8D4ABAE98}" destId="{F5DF1E8C-80D0-463A-86CF-D75482A2FDC9}" srcOrd="2" destOrd="0" parTransId="{6B6330D5-9C9F-46EC-8A20-89EA9D04D45D}" sibTransId="{44B89F0F-796D-44B2-8826-24680B5C156B}"/>
    <dgm:cxn modelId="{54582662-36D0-426F-A155-23C61E0AEE8C}" srcId="{067BAB95-B0EF-4034-A91B-AF8CE8BDBD34}" destId="{A0F0B274-C6E3-4D81-87F4-70739180AA0B}" srcOrd="4" destOrd="0" parTransId="{150C7DE1-81E9-411B-A062-BD7C3975BB74}" sibTransId="{23EDF122-1EC1-4F40-96F7-78776A01164D}"/>
    <dgm:cxn modelId="{38EEFFD7-1C51-49EE-9D98-70ADCA10C944}" type="presParOf" srcId="{AA5E1550-1347-42A8-811B-52BC5A1D3D89}" destId="{EF07DB94-8E1E-423B-97DD-6C3CB1147E1E}" srcOrd="0" destOrd="0" presId="urn:microsoft.com/office/officeart/2005/8/layout/hList1"/>
    <dgm:cxn modelId="{EBA918DB-4098-4788-B576-BE6D3AF4DEF0}" type="presParOf" srcId="{EF07DB94-8E1E-423B-97DD-6C3CB1147E1E}" destId="{0BCBE0B8-4CAE-4487-BE49-4028C2EA46AF}" srcOrd="0" destOrd="0" presId="urn:microsoft.com/office/officeart/2005/8/layout/hList1"/>
    <dgm:cxn modelId="{328ED88B-1BE7-4AE1-8CCD-99718F97796F}" type="presParOf" srcId="{EF07DB94-8E1E-423B-97DD-6C3CB1147E1E}" destId="{A607FC2C-2B19-47AA-A5BC-A9FB5D580F74}" srcOrd="1" destOrd="0" presId="urn:microsoft.com/office/officeart/2005/8/layout/hList1"/>
    <dgm:cxn modelId="{587420AD-0DB4-40A8-817D-94761F801900}" type="presParOf" srcId="{AA5E1550-1347-42A8-811B-52BC5A1D3D89}" destId="{8A080156-629F-4582-9DBA-E1F20D961FDF}" srcOrd="1" destOrd="0" presId="urn:microsoft.com/office/officeart/2005/8/layout/hList1"/>
    <dgm:cxn modelId="{96928BB0-64C9-4E12-8ADA-BB25A9BDB96D}" type="presParOf" srcId="{AA5E1550-1347-42A8-811B-52BC5A1D3D89}" destId="{6A79B6BD-F8F8-433C-81A8-606CF0ADD7AD}" srcOrd="2" destOrd="0" presId="urn:microsoft.com/office/officeart/2005/8/layout/hList1"/>
    <dgm:cxn modelId="{939A322A-FCB8-4313-AFAB-2487504F1DC6}" type="presParOf" srcId="{6A79B6BD-F8F8-433C-81A8-606CF0ADD7AD}" destId="{A9F6C11B-D103-450F-B409-57B40A32A900}" srcOrd="0" destOrd="0" presId="urn:microsoft.com/office/officeart/2005/8/layout/hList1"/>
    <dgm:cxn modelId="{48AC6AD0-3A8C-480F-95F3-C1CA15ADECB6}" type="presParOf" srcId="{6A79B6BD-F8F8-433C-81A8-606CF0ADD7AD}" destId="{B863B58E-B7CE-416E-A388-8AB8119BD3DD}" srcOrd="1" destOrd="0" presId="urn:microsoft.com/office/officeart/2005/8/layout/hList1"/>
    <dgm:cxn modelId="{DBECC130-BAFB-4DB6-9A56-7622B4B48387}" type="presParOf" srcId="{AA5E1550-1347-42A8-811B-52BC5A1D3D89}" destId="{53660107-C207-4210-9298-246B553D5D16}" srcOrd="3" destOrd="0" presId="urn:microsoft.com/office/officeart/2005/8/layout/hList1"/>
    <dgm:cxn modelId="{5EB83A4F-3C95-4D32-8713-DBCEC4A13AE5}" type="presParOf" srcId="{AA5E1550-1347-42A8-811B-52BC5A1D3D89}" destId="{EDF160D4-BF34-482E-8980-788FBEA8D00A}" srcOrd="4" destOrd="0" presId="urn:microsoft.com/office/officeart/2005/8/layout/hList1"/>
    <dgm:cxn modelId="{37FE196F-46B8-4C8F-A2F0-D7A591D57210}" type="presParOf" srcId="{EDF160D4-BF34-482E-8980-788FBEA8D00A}" destId="{C539DA66-C054-4633-A28D-5385C7C1FC77}" srcOrd="0" destOrd="0" presId="urn:microsoft.com/office/officeart/2005/8/layout/hList1"/>
    <dgm:cxn modelId="{B3A8C5ED-F5E5-4F87-8ECF-FEBEFD8675C1}" type="presParOf" srcId="{EDF160D4-BF34-482E-8980-788FBEA8D00A}" destId="{41B84F12-9094-430B-A3B3-B0F10840B399}" srcOrd="1" destOrd="0" presId="urn:microsoft.com/office/officeart/2005/8/layout/h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8BAFB42-F550-471A-B6D7-5640A7412965}">
      <dgm:prSet phldrT="[文本]"/>
      <dgm:spPr/>
      <dgm:t>
        <a:bodyPr/>
        <a:lstStyle/>
        <a:p>
          <a:r>
            <a:rPr lang="zh-CN" altLang="en-US" dirty="0" smtClean="0"/>
            <a:t>拼音编距</a:t>
          </a:r>
          <a:endParaRPr lang="zh-CN" altLang="en-US" dirty="0"/>
        </a:p>
      </dgm:t>
    </dgm:pt>
    <dgm:pt modelId="{6E8CE9C0-5747-4558-B882-1CC77E4E96C5}" type="par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D338AB2-EA2A-40CB-B7EB-7E61D8744FDD}" type="sib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/>
      <dgm:spPr/>
      <dgm:t>
        <a:bodyPr/>
        <a:lstStyle/>
        <a:p>
          <a:r>
            <a:rPr lang="zh-CN" altLang="en-US" dirty="0" smtClean="0"/>
            <a:t>扩展权重</a:t>
          </a:r>
          <a:endParaRPr lang="zh-CN" altLang="en-US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25E18646-A35B-4C5F-8129-35AD59E391BB}" type="pres">
      <dgm:prSet presAssocID="{28BAFB42-F550-471A-B6D7-5640A741296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A0052-260C-4655-98D7-F3C266896336}" type="pres">
      <dgm:prSet presAssocID="{28BAFB42-F550-471A-B6D7-5640A7412965}" presName="dummy" presStyleCnt="0"/>
      <dgm:spPr/>
    </dgm:pt>
    <dgm:pt modelId="{D0DA6CF0-989F-40C8-BC4D-AED0CDC74E39}" type="pres">
      <dgm:prSet presAssocID="{2D338AB2-EA2A-40CB-B7EB-7E61D8744FDD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D23964A5-7D1A-4471-8DBC-1277EBF336B0}" type="presOf" srcId="{2BF4159E-C980-4DDE-A1F1-1B0170A3F0A8}" destId="{84EB94A1-E47A-41CF-B5CF-3944FAB0A112}" srcOrd="0" destOrd="0" presId="urn:microsoft.com/office/officeart/2005/8/layout/radial6"/>
    <dgm:cxn modelId="{DD0C5050-0526-4ABA-AB4B-68F9576C4016}" type="presOf" srcId="{3D5D71E2-EBE6-4A04-A7C3-24D99D9E0C24}" destId="{C17E9D74-D662-4B16-BCB4-3D45FBEC6044}" srcOrd="0" destOrd="0" presId="urn:microsoft.com/office/officeart/2005/8/layout/radial6"/>
    <dgm:cxn modelId="{CBEF679D-8CB1-4FC6-B108-EAD0D8F47282}" type="presOf" srcId="{C364BB68-9A80-4D91-B499-A9B6E5964A32}" destId="{179A9845-C578-4885-A033-950D0125A986}" srcOrd="0" destOrd="0" presId="urn:microsoft.com/office/officeart/2005/8/layout/radial6"/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03F11DB0-DB54-4344-8184-D23DF0EE0164}" type="presOf" srcId="{28BAFB42-F550-471A-B6D7-5640A7412965}" destId="{25E18646-A35B-4C5F-8129-35AD59E391BB}" srcOrd="0" destOrd="0" presId="urn:microsoft.com/office/officeart/2005/8/layout/radial6"/>
    <dgm:cxn modelId="{2615BB48-6523-472D-AFDB-950F395C22E6}" type="presOf" srcId="{99263677-D9A4-492F-9363-69C95C37F207}" destId="{56E63277-F651-4931-9CC3-5CF936D26665}" srcOrd="0" destOrd="0" presId="urn:microsoft.com/office/officeart/2005/8/layout/radial6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45B59926-C76A-4133-9B11-C73B068FF2D1}" type="presOf" srcId="{2D338AB2-EA2A-40CB-B7EB-7E61D8744FDD}" destId="{D0DA6CF0-989F-40C8-BC4D-AED0CDC74E39}" srcOrd="0" destOrd="0" presId="urn:microsoft.com/office/officeart/2005/8/layout/radial6"/>
    <dgm:cxn modelId="{9FFA7682-C8D4-46A4-8A0F-B99B993BE4B0}" type="presOf" srcId="{33D244CF-F8D3-4EF9-83FA-39845AA52386}" destId="{D37B5E82-794F-4422-AE7D-5DA5F99C9325}" srcOrd="0" destOrd="0" presId="urn:microsoft.com/office/officeart/2005/8/layout/radial6"/>
    <dgm:cxn modelId="{06D826D4-FB1D-4020-995E-92680846AC19}" type="presOf" srcId="{3878066D-D2A3-42A2-B5F9-B7B39B8B1A3B}" destId="{EBE586F8-F08F-42F2-BEA9-B71B7DC6E810}" srcOrd="0" destOrd="0" presId="urn:microsoft.com/office/officeart/2005/8/layout/radial6"/>
    <dgm:cxn modelId="{588427B2-07A6-43D0-9D8D-6F785F83577F}" srcId="{3878066D-D2A3-42A2-B5F9-B7B39B8B1A3B}" destId="{28BAFB42-F550-471A-B6D7-5640A7412965}" srcOrd="2" destOrd="0" parTransId="{6E8CE9C0-5747-4558-B882-1CC77E4E96C5}" sibTransId="{2D338AB2-EA2A-40CB-B7EB-7E61D8744FDD}"/>
    <dgm:cxn modelId="{328DBB69-4B35-4A9B-B838-F831540049EE}" srcId="{3878066D-D2A3-42A2-B5F9-B7B39B8B1A3B}" destId="{2BF4159E-C980-4DDE-A1F1-1B0170A3F0A8}" srcOrd="3" destOrd="0" parTransId="{7CF78F99-5CF0-43EF-AB9D-F45252A8A942}" sibTransId="{3D5D71E2-EBE6-4A04-A7C3-24D99D9E0C24}"/>
    <dgm:cxn modelId="{0E29AE6C-4EA9-416F-8B68-AEE8393D032D}" type="presOf" srcId="{E824C46D-6A66-4D00-9706-B6A7071FD874}" destId="{9EBDA6BD-BDDB-4957-922E-B36DE12E849F}" srcOrd="0" destOrd="0" presId="urn:microsoft.com/office/officeart/2005/8/layout/radial6"/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597A5BCC-5194-43E9-9895-C01597FDF40E}" type="presOf" srcId="{1F9E286A-E80C-46D2-86D5-925AEA9782F5}" destId="{8C5A60F8-9E3F-4D15-A880-227380DD4D5D}" srcOrd="0" destOrd="0" presId="urn:microsoft.com/office/officeart/2005/8/layout/radial6"/>
    <dgm:cxn modelId="{6E422A40-75B1-4C28-9272-BFD2A93C4085}" type="presParOf" srcId="{56E63277-F651-4931-9CC3-5CF936D26665}" destId="{EBE586F8-F08F-42F2-BEA9-B71B7DC6E810}" srcOrd="0" destOrd="0" presId="urn:microsoft.com/office/officeart/2005/8/layout/radial6"/>
    <dgm:cxn modelId="{A927EB61-3636-40FA-8465-416207B2C445}" type="presParOf" srcId="{56E63277-F651-4931-9CC3-5CF936D26665}" destId="{179A9845-C578-4885-A033-950D0125A986}" srcOrd="1" destOrd="0" presId="urn:microsoft.com/office/officeart/2005/8/layout/radial6"/>
    <dgm:cxn modelId="{2927B888-8F90-44BA-A0AC-7DCCD087EB78}" type="presParOf" srcId="{56E63277-F651-4931-9CC3-5CF936D26665}" destId="{82DAAA69-1EA7-41FD-9A8D-3C503A5F6224}" srcOrd="2" destOrd="0" presId="urn:microsoft.com/office/officeart/2005/8/layout/radial6"/>
    <dgm:cxn modelId="{1D49E2ED-7F2F-4AA4-84CE-F0269C8CD08C}" type="presParOf" srcId="{56E63277-F651-4931-9CC3-5CF936D26665}" destId="{8C5A60F8-9E3F-4D15-A880-227380DD4D5D}" srcOrd="3" destOrd="0" presId="urn:microsoft.com/office/officeart/2005/8/layout/radial6"/>
    <dgm:cxn modelId="{3126BF3E-7088-4E92-8886-0376E1493560}" type="presParOf" srcId="{56E63277-F651-4931-9CC3-5CF936D26665}" destId="{9EBDA6BD-BDDB-4957-922E-B36DE12E849F}" srcOrd="4" destOrd="0" presId="urn:microsoft.com/office/officeart/2005/8/layout/radial6"/>
    <dgm:cxn modelId="{8B6EDD7F-6A1F-4C37-8DC6-71647D616BCC}" type="presParOf" srcId="{56E63277-F651-4931-9CC3-5CF936D26665}" destId="{9BDB9DCD-6FEF-4734-8B90-5690CDA2B9DD}" srcOrd="5" destOrd="0" presId="urn:microsoft.com/office/officeart/2005/8/layout/radial6"/>
    <dgm:cxn modelId="{DF36E5D7-09FD-4E9A-AF04-E56652721DF7}" type="presParOf" srcId="{56E63277-F651-4931-9CC3-5CF936D26665}" destId="{D37B5E82-794F-4422-AE7D-5DA5F99C9325}" srcOrd="6" destOrd="0" presId="urn:microsoft.com/office/officeart/2005/8/layout/radial6"/>
    <dgm:cxn modelId="{8C8E3749-4B89-41DF-A5C8-E4A18D089579}" type="presParOf" srcId="{56E63277-F651-4931-9CC3-5CF936D26665}" destId="{25E18646-A35B-4C5F-8129-35AD59E391BB}" srcOrd="7" destOrd="0" presId="urn:microsoft.com/office/officeart/2005/8/layout/radial6"/>
    <dgm:cxn modelId="{D18CE3BE-A45F-4F2F-BD40-52D12FDA1ACF}" type="presParOf" srcId="{56E63277-F651-4931-9CC3-5CF936D26665}" destId="{25CA0052-260C-4655-98D7-F3C266896336}" srcOrd="8" destOrd="0" presId="urn:microsoft.com/office/officeart/2005/8/layout/radial6"/>
    <dgm:cxn modelId="{81B94428-D1E1-40EC-8099-E1D4144EDBFC}" type="presParOf" srcId="{56E63277-F651-4931-9CC3-5CF936D26665}" destId="{D0DA6CF0-989F-40C8-BC4D-AED0CDC74E39}" srcOrd="9" destOrd="0" presId="urn:microsoft.com/office/officeart/2005/8/layout/radial6"/>
    <dgm:cxn modelId="{0A60E422-A481-41F0-AF9C-709F7AB22FFA}" type="presParOf" srcId="{56E63277-F651-4931-9CC3-5CF936D26665}" destId="{84EB94A1-E47A-41CF-B5CF-3944FAB0A112}" srcOrd="10" destOrd="0" presId="urn:microsoft.com/office/officeart/2005/8/layout/radial6"/>
    <dgm:cxn modelId="{52A8C536-A8CF-4040-9A7D-567CF2D3B444}" type="presParOf" srcId="{56E63277-F651-4931-9CC3-5CF936D26665}" destId="{CC4B9457-A251-448B-ABC9-575E6D4C7DDB}" srcOrd="11" destOrd="0" presId="urn:microsoft.com/office/officeart/2005/8/layout/radial6"/>
    <dgm:cxn modelId="{F2CA7BA5-8F35-4241-8649-C6A54B9D5E3F}" type="presParOf" srcId="{56E63277-F651-4931-9CC3-5CF936D26665}" destId="{C17E9D74-D662-4B16-BCB4-3D45FBEC6044}" srcOrd="12" destOrd="0" presId="urn:microsoft.com/office/officeart/2005/8/layout/radial6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5123C6-AE11-49BD-AA5B-5F0021733D62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3BDF918-ADFC-4BC9-AF87-7A9901B21BDC}">
      <dgm:prSet phldrT="[文本]"/>
      <dgm:spPr/>
      <dgm:t>
        <a:bodyPr/>
        <a:lstStyle/>
        <a:p>
          <a:r>
            <a:rPr lang="zh-CN" altLang="en-US" dirty="0" smtClean="0"/>
            <a:t>视屏</a:t>
          </a:r>
          <a:endParaRPr lang="zh-CN" altLang="en-US" dirty="0"/>
        </a:p>
      </dgm:t>
    </dgm:pt>
    <dgm:pt modelId="{39D991B5-B85B-47F8-A5C8-8BB79222659A}" type="parTrans" cxnId="{31D042D9-2FB7-4409-90A2-825CD8E2BDF7}">
      <dgm:prSet/>
      <dgm:spPr/>
      <dgm:t>
        <a:bodyPr/>
        <a:lstStyle/>
        <a:p>
          <a:endParaRPr lang="zh-CN" altLang="en-US"/>
        </a:p>
      </dgm:t>
    </dgm:pt>
    <dgm:pt modelId="{1F878321-A28E-419A-8F1C-809C3C161E6E}" type="sibTrans" cxnId="{31D042D9-2FB7-4409-90A2-825CD8E2BDF7}">
      <dgm:prSet/>
      <dgm:spPr/>
      <dgm:t>
        <a:bodyPr/>
        <a:lstStyle/>
        <a:p>
          <a:endParaRPr lang="zh-CN" altLang="en-US"/>
        </a:p>
      </dgm:t>
    </dgm:pt>
    <dgm:pt modelId="{6B3C3DE7-F633-4D17-A28C-B0EDF3353427}">
      <dgm:prSet phldrT="[文本]"/>
      <dgm:spPr/>
      <dgm:t>
        <a:bodyPr/>
        <a:lstStyle/>
        <a:p>
          <a:r>
            <a:rPr lang="en-US" altLang="zh-CN" dirty="0" err="1" smtClean="0"/>
            <a:t>shiping</a:t>
          </a:r>
          <a:endParaRPr lang="zh-CN" altLang="en-US" dirty="0"/>
        </a:p>
      </dgm:t>
    </dgm:pt>
    <dgm:pt modelId="{FEB886AC-78E3-4E29-8EDD-AF2B3EE31289}" type="parTrans" cxnId="{03347011-4EE3-41FF-BC56-7816FCF5B990}">
      <dgm:prSet/>
      <dgm:spPr/>
      <dgm:t>
        <a:bodyPr/>
        <a:lstStyle/>
        <a:p>
          <a:endParaRPr lang="zh-CN" altLang="en-US"/>
        </a:p>
      </dgm:t>
    </dgm:pt>
    <dgm:pt modelId="{C9F51210-3853-4D7F-BC09-8A8184974A3D}" type="sibTrans" cxnId="{03347011-4EE3-41FF-BC56-7816FCF5B990}">
      <dgm:prSet/>
      <dgm:spPr/>
      <dgm:t>
        <a:bodyPr/>
        <a:lstStyle/>
        <a:p>
          <a:endParaRPr lang="zh-CN" altLang="en-US"/>
        </a:p>
      </dgm:t>
    </dgm:pt>
    <dgm:pt modelId="{49A070B8-0C93-4D32-B453-35423DD925ED}">
      <dgm:prSet phldrT="[文本]"/>
      <dgm:spPr/>
      <dgm:t>
        <a:bodyPr/>
        <a:lstStyle/>
        <a:p>
          <a:r>
            <a:rPr lang="en-US" altLang="zh-CN" dirty="0" err="1" smtClean="0"/>
            <a:t>shipin</a:t>
          </a:r>
          <a:endParaRPr lang="zh-CN" altLang="en-US" dirty="0"/>
        </a:p>
      </dgm:t>
    </dgm:pt>
    <dgm:pt modelId="{70228088-DBE9-4F50-B336-76D87B428BF1}" type="parTrans" cxnId="{197D56F0-5275-48D5-A1F2-1D7873FE5CB0}">
      <dgm:prSet/>
      <dgm:spPr/>
      <dgm:t>
        <a:bodyPr/>
        <a:lstStyle/>
        <a:p>
          <a:endParaRPr lang="zh-CN" altLang="en-US"/>
        </a:p>
      </dgm:t>
    </dgm:pt>
    <dgm:pt modelId="{6163501C-C922-44FD-B229-56C23B1DEF79}" type="sibTrans" cxnId="{197D56F0-5275-48D5-A1F2-1D7873FE5CB0}">
      <dgm:prSet/>
      <dgm:spPr/>
      <dgm:t>
        <a:bodyPr/>
        <a:lstStyle/>
        <a:p>
          <a:endParaRPr lang="zh-CN" altLang="en-US"/>
        </a:p>
      </dgm:t>
    </dgm:pt>
    <dgm:pt modelId="{2654691F-2826-4244-93E4-3831322364D8}">
      <dgm:prSet phldrT="[文本]" phldr="1"/>
      <dgm:spPr/>
      <dgm:t>
        <a:bodyPr/>
        <a:lstStyle/>
        <a:p>
          <a:endParaRPr lang="zh-CN" altLang="en-US" dirty="0"/>
        </a:p>
      </dgm:t>
    </dgm:pt>
    <dgm:pt modelId="{81DA7535-64D8-418C-A73A-6E7B5AB54616}" type="parTrans" cxnId="{A206DD57-5AB4-4E58-8EDD-3657775ACA01}">
      <dgm:prSet/>
      <dgm:spPr/>
      <dgm:t>
        <a:bodyPr/>
        <a:lstStyle/>
        <a:p>
          <a:endParaRPr lang="zh-CN" altLang="en-US"/>
        </a:p>
      </dgm:t>
    </dgm:pt>
    <dgm:pt modelId="{3ED1A8C3-73A4-43D4-B518-643D42B97CBF}" type="sibTrans" cxnId="{A206DD57-5AB4-4E58-8EDD-3657775ACA01}">
      <dgm:prSet/>
      <dgm:spPr/>
      <dgm:t>
        <a:bodyPr/>
        <a:lstStyle/>
        <a:p>
          <a:endParaRPr lang="zh-CN" altLang="en-US"/>
        </a:p>
      </dgm:t>
    </dgm:pt>
    <dgm:pt modelId="{0F4A78B7-D7B0-45EE-831A-5A1444402EAB}">
      <dgm:prSet phldrT="[文本]" phldr="1"/>
      <dgm:spPr/>
      <dgm:t>
        <a:bodyPr/>
        <a:lstStyle/>
        <a:p>
          <a:endParaRPr lang="zh-CN" altLang="en-US"/>
        </a:p>
      </dgm:t>
    </dgm:pt>
    <dgm:pt modelId="{039490D4-03B2-47F8-8F19-1827C45F3F8D}" type="parTrans" cxnId="{6611137C-7424-490A-A0E7-4B7C26D73AF0}">
      <dgm:prSet/>
      <dgm:spPr/>
      <dgm:t>
        <a:bodyPr/>
        <a:lstStyle/>
        <a:p>
          <a:endParaRPr lang="zh-CN" altLang="en-US"/>
        </a:p>
      </dgm:t>
    </dgm:pt>
    <dgm:pt modelId="{5D463E84-C688-4746-AD2F-838286CBF07A}" type="sibTrans" cxnId="{6611137C-7424-490A-A0E7-4B7C26D73AF0}">
      <dgm:prSet/>
      <dgm:spPr/>
      <dgm:t>
        <a:bodyPr/>
        <a:lstStyle/>
        <a:p>
          <a:endParaRPr lang="zh-CN" altLang="en-US"/>
        </a:p>
      </dgm:t>
    </dgm:pt>
    <dgm:pt modelId="{A7A6C18B-FA6A-4C64-B914-C73CD659E0E7}">
      <dgm:prSet phldrT="[文本]" phldr="1"/>
      <dgm:spPr/>
      <dgm:t>
        <a:bodyPr/>
        <a:lstStyle/>
        <a:p>
          <a:endParaRPr lang="zh-CN" altLang="en-US"/>
        </a:p>
      </dgm:t>
    </dgm:pt>
    <dgm:pt modelId="{DB7F24AE-566D-4B7A-9AF2-AD1DF8394580}" type="parTrans" cxnId="{EFF2A4DE-27D8-49D7-B983-6848E4FCD27C}">
      <dgm:prSet/>
      <dgm:spPr/>
      <dgm:t>
        <a:bodyPr/>
        <a:lstStyle/>
        <a:p>
          <a:endParaRPr lang="zh-CN" altLang="en-US"/>
        </a:p>
      </dgm:t>
    </dgm:pt>
    <dgm:pt modelId="{87419303-1B17-4A1C-BF88-5856AD9428EA}" type="sibTrans" cxnId="{EFF2A4DE-27D8-49D7-B983-6848E4FCD27C}">
      <dgm:prSet/>
      <dgm:spPr/>
      <dgm:t>
        <a:bodyPr/>
        <a:lstStyle/>
        <a:p>
          <a:endParaRPr lang="zh-CN" altLang="en-US"/>
        </a:p>
      </dgm:t>
    </dgm:pt>
    <dgm:pt modelId="{00AA23F0-3EF5-4920-92C9-622B3E54E884}">
      <dgm:prSet phldrT="[文本]"/>
      <dgm:spPr/>
      <dgm:t>
        <a:bodyPr/>
        <a:lstStyle/>
        <a:p>
          <a:r>
            <a:rPr lang="zh-CN" altLang="en-US" dirty="0" smtClean="0"/>
            <a:t>视频</a:t>
          </a:r>
          <a:endParaRPr lang="zh-CN" altLang="en-US" dirty="0"/>
        </a:p>
      </dgm:t>
    </dgm:pt>
    <dgm:pt modelId="{8AE6451D-FA0B-4795-95CD-B6F249288EE8}" type="parTrans" cxnId="{B206A124-C09C-4BFC-9B25-7BC6C7F6626C}">
      <dgm:prSet/>
      <dgm:spPr/>
      <dgm:t>
        <a:bodyPr/>
        <a:lstStyle/>
        <a:p>
          <a:endParaRPr lang="zh-CN" altLang="en-US"/>
        </a:p>
      </dgm:t>
    </dgm:pt>
    <dgm:pt modelId="{6EA0FFBD-1DC8-40A8-BA09-0627A8EC2723}" type="sibTrans" cxnId="{B206A124-C09C-4BFC-9B25-7BC6C7F6626C}">
      <dgm:prSet/>
      <dgm:spPr/>
      <dgm:t>
        <a:bodyPr/>
        <a:lstStyle/>
        <a:p>
          <a:endParaRPr lang="zh-CN" altLang="en-US"/>
        </a:p>
      </dgm:t>
    </dgm:pt>
    <dgm:pt modelId="{FE973E4F-69CA-4DB6-9DE9-C0D08DFE0B48}">
      <dgm:prSet phldrT="[文本]"/>
      <dgm:spPr/>
      <dgm:t>
        <a:bodyPr/>
        <a:lstStyle/>
        <a:p>
          <a:r>
            <a:rPr lang="en-US" altLang="zh-CN" dirty="0" err="1" smtClean="0"/>
            <a:t>uv</a:t>
          </a:r>
          <a:r>
            <a:rPr lang="zh-CN" altLang="en-US" dirty="0" smtClean="0"/>
            <a:t>：</a:t>
          </a:r>
          <a:r>
            <a:rPr lang="en-US" altLang="en-US" dirty="0" smtClean="0"/>
            <a:t>5687</a:t>
          </a:r>
          <a:endParaRPr lang="zh-CN" altLang="en-US" dirty="0"/>
        </a:p>
      </dgm:t>
    </dgm:pt>
    <dgm:pt modelId="{8C90BD4D-CACE-4FA5-A631-17159C18ACD8}" type="parTrans" cxnId="{1E774CEF-EA9F-4E18-B65C-E2758B9E233D}">
      <dgm:prSet/>
      <dgm:spPr/>
      <dgm:t>
        <a:bodyPr/>
        <a:lstStyle/>
        <a:p>
          <a:endParaRPr lang="zh-CN" altLang="en-US"/>
        </a:p>
      </dgm:t>
    </dgm:pt>
    <dgm:pt modelId="{8AFEB1EC-59B7-4BBB-B509-CD7D74160382}" type="sibTrans" cxnId="{1E774CEF-EA9F-4E18-B65C-E2758B9E233D}">
      <dgm:prSet/>
      <dgm:spPr/>
      <dgm:t>
        <a:bodyPr/>
        <a:lstStyle/>
        <a:p>
          <a:endParaRPr lang="zh-CN" altLang="en-US"/>
        </a:p>
      </dgm:t>
    </dgm:pt>
    <dgm:pt modelId="{87CC9030-5360-4F5A-BCE4-6CAA5CEE64E1}">
      <dgm:prSet phldrT="[文本]"/>
      <dgm:spPr/>
      <dgm:t>
        <a:bodyPr/>
        <a:lstStyle/>
        <a:p>
          <a:r>
            <a:rPr lang="en-US" altLang="zh-CN" dirty="0" err="1" smtClean="0"/>
            <a:t>siping</a:t>
          </a:r>
          <a:endParaRPr lang="zh-CN" altLang="en-US" dirty="0"/>
        </a:p>
      </dgm:t>
    </dgm:pt>
    <dgm:pt modelId="{3006669F-C4B0-4A69-855B-C7EEEDF4D5FD}" type="parTrans" cxnId="{DF0A3098-B974-4D59-A9D2-E489A7828FC1}">
      <dgm:prSet/>
      <dgm:spPr/>
      <dgm:t>
        <a:bodyPr/>
        <a:lstStyle/>
        <a:p>
          <a:endParaRPr lang="zh-CN" altLang="en-US"/>
        </a:p>
      </dgm:t>
    </dgm:pt>
    <dgm:pt modelId="{736716D3-BA01-471F-9A0D-9B8D9D53A4C1}" type="sibTrans" cxnId="{DF0A3098-B974-4D59-A9D2-E489A7828FC1}">
      <dgm:prSet/>
      <dgm:spPr/>
      <dgm:t>
        <a:bodyPr/>
        <a:lstStyle/>
        <a:p>
          <a:endParaRPr lang="zh-CN" altLang="en-US"/>
        </a:p>
      </dgm:t>
    </dgm:pt>
    <dgm:pt modelId="{B5E2A19A-A2B6-4F86-A91F-25203BDFB017}">
      <dgm:prSet phldrT="[文本]"/>
      <dgm:spPr/>
      <dgm:t>
        <a:bodyPr/>
        <a:lstStyle/>
        <a:p>
          <a:r>
            <a:rPr lang="en-US" altLang="zh-CN" dirty="0" err="1" smtClean="0"/>
            <a:t>sipin</a:t>
          </a:r>
          <a:endParaRPr lang="zh-CN" altLang="en-US" dirty="0"/>
        </a:p>
      </dgm:t>
    </dgm:pt>
    <dgm:pt modelId="{99D925AF-0721-4BF6-8AA5-49C9D17277F8}" type="parTrans" cxnId="{1C8AD1EA-62EB-4AE3-9BC7-79ED078D2AE8}">
      <dgm:prSet/>
      <dgm:spPr/>
      <dgm:t>
        <a:bodyPr/>
        <a:lstStyle/>
        <a:p>
          <a:endParaRPr lang="zh-CN" altLang="en-US"/>
        </a:p>
      </dgm:t>
    </dgm:pt>
    <dgm:pt modelId="{E18C9B04-155D-4507-BBBD-45B825CD8049}" type="sibTrans" cxnId="{1C8AD1EA-62EB-4AE3-9BC7-79ED078D2AE8}">
      <dgm:prSet/>
      <dgm:spPr/>
      <dgm:t>
        <a:bodyPr/>
        <a:lstStyle/>
        <a:p>
          <a:endParaRPr lang="zh-CN" altLang="en-US"/>
        </a:p>
      </dgm:t>
    </dgm:pt>
    <dgm:pt modelId="{43F876AE-9420-417A-B470-7C405FAFD37E}">
      <dgm:prSet phldrT="[文本]"/>
      <dgm:spPr/>
      <dgm:t>
        <a:bodyPr/>
        <a:lstStyle/>
        <a:p>
          <a:r>
            <a:rPr lang="en-US" altLang="zh-CN" dirty="0" err="1" smtClean="0"/>
            <a:t>shuiping</a:t>
          </a:r>
          <a:r>
            <a:rPr lang="en-US" altLang="zh-CN" dirty="0" smtClean="0"/>
            <a:t>(</a:t>
          </a:r>
          <a:r>
            <a:rPr lang="en-US" altLang="zh-CN" dirty="0" err="1" smtClean="0"/>
            <a:t>sh</a:t>
          </a:r>
          <a:r>
            <a:rPr lang="en-US" altLang="zh-CN" dirty="0" smtClean="0"/>
            <a:t>|</a:t>
          </a:r>
          <a:r>
            <a:rPr lang="zh-CN" altLang="en-US" dirty="0" smtClean="0"/>
            <a:t>→</a:t>
          </a:r>
          <a:r>
            <a:rPr lang="en-US" altLang="zh-CN" dirty="0" err="1" smtClean="0"/>
            <a:t>u|i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60E21D24-92B2-4F90-9563-7D5D7C591A59}" type="parTrans" cxnId="{BC2C60BE-BF40-4CF7-A3BE-66A16C1D1AA2}">
      <dgm:prSet/>
      <dgm:spPr/>
      <dgm:t>
        <a:bodyPr/>
        <a:lstStyle/>
        <a:p>
          <a:endParaRPr lang="zh-CN" altLang="en-US"/>
        </a:p>
      </dgm:t>
    </dgm:pt>
    <dgm:pt modelId="{4423BA4A-2A8C-4D75-88E8-D4574A9CA687}" type="sibTrans" cxnId="{BC2C60BE-BF40-4CF7-A3BE-66A16C1D1AA2}">
      <dgm:prSet/>
      <dgm:spPr/>
      <dgm:t>
        <a:bodyPr/>
        <a:lstStyle/>
        <a:p>
          <a:endParaRPr lang="zh-CN" altLang="en-US"/>
        </a:p>
      </dgm:t>
    </dgm:pt>
    <dgm:pt modelId="{DE03060E-0B63-4079-AB3A-75BDD05081C5}">
      <dgm:prSet phldrT="[文本]"/>
      <dgm:spPr/>
      <dgm:t>
        <a:bodyPr/>
        <a:lstStyle/>
        <a:p>
          <a:r>
            <a:rPr lang="en-US" altLang="zh-CN" dirty="0" err="1" smtClean="0"/>
            <a:t>chiping</a:t>
          </a:r>
          <a:r>
            <a:rPr lang="en-US" altLang="zh-CN" dirty="0" smtClean="0"/>
            <a:t>(|s</a:t>
          </a:r>
          <a:r>
            <a:rPr lang="zh-CN" altLang="en-US" dirty="0" smtClean="0"/>
            <a:t>→</a:t>
          </a:r>
          <a:r>
            <a:rPr lang="en-US" altLang="zh-CN" dirty="0" err="1" smtClean="0"/>
            <a:t>c|h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367597EF-13B2-4970-818F-E537A80D02A3}" type="parTrans" cxnId="{367A8C75-CCE4-4F14-8816-E2F3CB38A9F3}">
      <dgm:prSet/>
      <dgm:spPr/>
      <dgm:t>
        <a:bodyPr/>
        <a:lstStyle/>
        <a:p>
          <a:endParaRPr lang="zh-CN" altLang="en-US"/>
        </a:p>
      </dgm:t>
    </dgm:pt>
    <dgm:pt modelId="{D3613DAB-074C-44E3-9D3E-43BC0DE71414}" type="sibTrans" cxnId="{367A8C75-CCE4-4F14-8816-E2F3CB38A9F3}">
      <dgm:prSet/>
      <dgm:spPr/>
      <dgm:t>
        <a:bodyPr/>
        <a:lstStyle/>
        <a:p>
          <a:endParaRPr lang="zh-CN" altLang="en-US"/>
        </a:p>
      </dgm:t>
    </dgm:pt>
    <dgm:pt modelId="{C8EF4433-99CF-4F4B-82D6-5450E0F5602D}">
      <dgm:prSet phldrT="[文本]"/>
      <dgm:spPr/>
      <dgm:t>
        <a:bodyPr/>
        <a:lstStyle/>
        <a:p>
          <a:r>
            <a:rPr lang="zh-CN" altLang="en-US" dirty="0" smtClean="0"/>
            <a:t>编辑距离：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E3F10854-F662-4F8C-A1A1-4BA1F30EA9D6}" type="parTrans" cxnId="{032DAA80-2F2D-48C2-839A-6E4798136803}">
      <dgm:prSet/>
      <dgm:spPr/>
    </dgm:pt>
    <dgm:pt modelId="{99228B0F-69D3-4508-90E5-156652EE51C9}" type="sibTrans" cxnId="{032DAA80-2F2D-48C2-839A-6E4798136803}">
      <dgm:prSet/>
      <dgm:spPr/>
    </dgm:pt>
    <dgm:pt modelId="{75648232-52EE-4309-B0EA-B74C9843ACA2}">
      <dgm:prSet phldrT="[文本]"/>
      <dgm:spPr/>
      <dgm:t>
        <a:bodyPr/>
        <a:lstStyle/>
        <a:p>
          <a:r>
            <a:rPr lang="zh-CN" altLang="en-US" dirty="0" smtClean="0"/>
            <a:t>拼音编辑距离：</a:t>
          </a:r>
          <a:r>
            <a:rPr lang="en-US" altLang="zh-CN" dirty="0" smtClean="0"/>
            <a:t>1</a:t>
          </a:r>
          <a:endParaRPr lang="zh-CN" altLang="en-US" dirty="0"/>
        </a:p>
      </dgm:t>
    </dgm:pt>
    <dgm:pt modelId="{4BCB5923-C772-4B88-9610-D463E3C61AD1}" type="parTrans" cxnId="{7B84B0BF-7237-4921-87FD-ECD5FB621F4D}">
      <dgm:prSet/>
      <dgm:spPr/>
    </dgm:pt>
    <dgm:pt modelId="{2E262CB9-DAC3-4BF1-BE45-9B5FFD337D23}" type="sibTrans" cxnId="{7B84B0BF-7237-4921-87FD-ECD5FB621F4D}">
      <dgm:prSet/>
      <dgm:spPr/>
    </dgm:pt>
    <dgm:pt modelId="{31FF4EFA-7B2E-4C6A-8714-17420E83201D}">
      <dgm:prSet phldrT="[文本]"/>
      <dgm:spPr/>
      <dgm:t>
        <a:bodyPr/>
        <a:lstStyle/>
        <a:p>
          <a:r>
            <a:rPr lang="zh-CN" altLang="en-US" dirty="0" smtClean="0"/>
            <a:t>扩展权重：</a:t>
          </a:r>
          <a:r>
            <a:rPr lang="en-US" altLang="zh-CN" dirty="0" smtClean="0"/>
            <a:t>-4</a:t>
          </a:r>
          <a:endParaRPr lang="zh-CN" altLang="en-US" dirty="0"/>
        </a:p>
      </dgm:t>
    </dgm:pt>
    <dgm:pt modelId="{0426CDB9-A950-4277-ADB7-398F89EDAE2A}" type="parTrans" cxnId="{A0C0939A-FB92-4204-B895-B8C322B954CC}">
      <dgm:prSet/>
      <dgm:spPr/>
    </dgm:pt>
    <dgm:pt modelId="{7C7F718F-6A94-4355-9448-A922FDBC4FD8}" type="sibTrans" cxnId="{A0C0939A-FB92-4204-B895-B8C322B954CC}">
      <dgm:prSet/>
      <dgm:spPr/>
    </dgm:pt>
    <dgm:pt modelId="{86EA2B90-F662-40AC-A247-F3AC9A022E7C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E1E94CDE-117D-415D-A03A-3B8550CF2688}" type="parTrans" cxnId="{95E1309A-F3E8-424A-B55E-4836DF50DCAC}">
      <dgm:prSet/>
      <dgm:spPr/>
    </dgm:pt>
    <dgm:pt modelId="{DD892211-24DF-407B-94DF-C2D3FA7FC8A1}" type="sibTrans" cxnId="{95E1309A-F3E8-424A-B55E-4836DF50DCAC}">
      <dgm:prSet/>
      <dgm:spPr/>
    </dgm:pt>
    <dgm:pt modelId="{46388CE4-731A-4D25-A97C-E3FE8185C1EF}">
      <dgm:prSet phldrT="[文本]"/>
      <dgm:spPr/>
      <dgm:t>
        <a:bodyPr/>
        <a:lstStyle/>
        <a:p>
          <a:r>
            <a:rPr lang="zh-CN" altLang="en-US" dirty="0" smtClean="0"/>
            <a:t>综合得分最高</a:t>
          </a:r>
          <a:endParaRPr lang="zh-CN" altLang="en-US" dirty="0"/>
        </a:p>
      </dgm:t>
    </dgm:pt>
    <dgm:pt modelId="{7FA15BEC-15C2-467D-9650-88C6176DB9BC}" type="parTrans" cxnId="{DF4A4209-378B-4766-B2D3-C7654AE28B53}">
      <dgm:prSet/>
      <dgm:spPr/>
    </dgm:pt>
    <dgm:pt modelId="{A418ADC4-6251-48D8-8DB1-EFCBA1FCB5AF}" type="sibTrans" cxnId="{DF4A4209-378B-4766-B2D3-C7654AE28B53}">
      <dgm:prSet/>
      <dgm:spPr/>
    </dgm:pt>
    <dgm:pt modelId="{73A637FE-B0CD-4918-8290-EF72847C65D1}" type="pres">
      <dgm:prSet presAssocID="{365123C6-AE11-49BD-AA5B-5F0021733D6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FBB667-FDA7-428B-9EE7-4821F4AE674A}" type="pres">
      <dgm:prSet presAssocID="{13BDF918-ADFC-4BC9-AF87-7A9901B21B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E2D02E-504D-4AF6-9111-14B8B8499C17}" type="pres">
      <dgm:prSet presAssocID="{1F878321-A28E-419A-8F1C-809C3C161E6E}" presName="sibTrans" presStyleCnt="0"/>
      <dgm:spPr/>
    </dgm:pt>
    <dgm:pt modelId="{C3FBEEA7-C664-4F3F-B9E0-DF3B833DD959}" type="pres">
      <dgm:prSet presAssocID="{2654691F-2826-4244-93E4-3831322364D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103F3-BB23-4C36-919D-2A8C182468AC}" type="pres">
      <dgm:prSet presAssocID="{3ED1A8C3-73A4-43D4-B518-643D42B97CBF}" presName="sibTrans" presStyleCnt="0"/>
      <dgm:spPr/>
    </dgm:pt>
    <dgm:pt modelId="{E7FE6504-B044-48E2-A481-D07DE3933207}" type="pres">
      <dgm:prSet presAssocID="{00AA23F0-3EF5-4920-92C9-622B3E54E88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A8DB340-B904-4305-B4C5-7D43572AA9A4}" type="presOf" srcId="{49A070B8-0C93-4D32-B453-35423DD925ED}" destId="{F7FBB667-FDA7-428B-9EE7-4821F4AE674A}" srcOrd="0" destOrd="4" presId="urn:microsoft.com/office/officeart/2005/8/layout/hList6"/>
    <dgm:cxn modelId="{2BA30E87-490A-4E02-AA3A-B2A742982B78}" type="presOf" srcId="{365123C6-AE11-49BD-AA5B-5F0021733D62}" destId="{73A637FE-B0CD-4918-8290-EF72847C65D1}" srcOrd="0" destOrd="0" presId="urn:microsoft.com/office/officeart/2005/8/layout/hList6"/>
    <dgm:cxn modelId="{5F88A48A-AAE5-49DE-A83E-5A358A3DFAE5}" type="presOf" srcId="{87CC9030-5360-4F5A-BCE4-6CAA5CEE64E1}" destId="{F7FBB667-FDA7-428B-9EE7-4821F4AE674A}" srcOrd="0" destOrd="5" presId="urn:microsoft.com/office/officeart/2005/8/layout/hList6"/>
    <dgm:cxn modelId="{3AFAE7DE-9CD9-455F-A242-3B8185D11335}" type="presOf" srcId="{2654691F-2826-4244-93E4-3831322364D8}" destId="{C3FBEEA7-C664-4F3F-B9E0-DF3B833DD959}" srcOrd="0" destOrd="0" presId="urn:microsoft.com/office/officeart/2005/8/layout/hList6"/>
    <dgm:cxn modelId="{1C8AD1EA-62EB-4AE3-9BC7-79ED078D2AE8}" srcId="{13BDF918-ADFC-4BC9-AF87-7A9901B21BDC}" destId="{B5E2A19A-A2B6-4F86-A91F-25203BDFB017}" srcOrd="5" destOrd="0" parTransId="{99D925AF-0721-4BF6-8AA5-49C9D17277F8}" sibTransId="{E18C9B04-155D-4507-BBBD-45B825CD8049}"/>
    <dgm:cxn modelId="{6E4C6CBD-C54C-4E0B-A3DB-67D473AB65CF}" type="presOf" srcId="{86EA2B90-F662-40AC-A247-F3AC9A022E7C}" destId="{E7FE6504-B044-48E2-A481-D07DE3933207}" srcOrd="0" destOrd="5" presId="urn:microsoft.com/office/officeart/2005/8/layout/hList6"/>
    <dgm:cxn modelId="{B206A124-C09C-4BFC-9B25-7BC6C7F6626C}" srcId="{365123C6-AE11-49BD-AA5B-5F0021733D62}" destId="{00AA23F0-3EF5-4920-92C9-622B3E54E884}" srcOrd="2" destOrd="0" parTransId="{8AE6451D-FA0B-4795-95CD-B6F249288EE8}" sibTransId="{6EA0FFBD-1DC8-40A8-BA09-0627A8EC2723}"/>
    <dgm:cxn modelId="{10CB679A-E1E2-4901-B2D5-DB8091AAF08E}" type="presOf" srcId="{A7A6C18B-FA6A-4C64-B914-C73CD659E0E7}" destId="{C3FBEEA7-C664-4F3F-B9E0-DF3B833DD959}" srcOrd="0" destOrd="2" presId="urn:microsoft.com/office/officeart/2005/8/layout/hList6"/>
    <dgm:cxn modelId="{F1E785DB-B1C4-432D-8ECD-3CE120362B03}" type="presOf" srcId="{00AA23F0-3EF5-4920-92C9-622B3E54E884}" destId="{E7FE6504-B044-48E2-A481-D07DE3933207}" srcOrd="0" destOrd="0" presId="urn:microsoft.com/office/officeart/2005/8/layout/hList6"/>
    <dgm:cxn modelId="{1E774CEF-EA9F-4E18-B65C-E2758B9E233D}" srcId="{00AA23F0-3EF5-4920-92C9-622B3E54E884}" destId="{FE973E4F-69CA-4DB6-9DE9-C0D08DFE0B48}" srcOrd="0" destOrd="0" parTransId="{8C90BD4D-CACE-4FA5-A631-17159C18ACD8}" sibTransId="{8AFEB1EC-59B7-4BBB-B509-CD7D74160382}"/>
    <dgm:cxn modelId="{D17DFB1B-FB6A-4426-9B64-57C21704A7AD}" type="presOf" srcId="{13BDF918-ADFC-4BC9-AF87-7A9901B21BDC}" destId="{F7FBB667-FDA7-428B-9EE7-4821F4AE674A}" srcOrd="0" destOrd="0" presId="urn:microsoft.com/office/officeart/2005/8/layout/hList6"/>
    <dgm:cxn modelId="{A0C0939A-FB92-4204-B895-B8C322B954CC}" srcId="{00AA23F0-3EF5-4920-92C9-622B3E54E884}" destId="{31FF4EFA-7B2E-4C6A-8714-17420E83201D}" srcOrd="3" destOrd="0" parTransId="{0426CDB9-A950-4277-ADB7-398F89EDAE2A}" sibTransId="{7C7F718F-6A94-4355-9448-A922FDBC4FD8}"/>
    <dgm:cxn modelId="{E953345F-74AD-41CC-8A57-C36F9D015480}" type="presOf" srcId="{6B3C3DE7-F633-4D17-A28C-B0EDF3353427}" destId="{F7FBB667-FDA7-428B-9EE7-4821F4AE674A}" srcOrd="0" destOrd="3" presId="urn:microsoft.com/office/officeart/2005/8/layout/hList6"/>
    <dgm:cxn modelId="{95E1309A-F3E8-424A-B55E-4836DF50DCAC}" srcId="{00AA23F0-3EF5-4920-92C9-622B3E54E884}" destId="{86EA2B90-F662-40AC-A247-F3AC9A022E7C}" srcOrd="4" destOrd="0" parTransId="{E1E94CDE-117D-415D-A03A-3B8550CF2688}" sibTransId="{DD892211-24DF-407B-94DF-C2D3FA7FC8A1}"/>
    <dgm:cxn modelId="{88EEAE63-79D0-4F3F-9DB9-87F4B98F9C69}" type="presOf" srcId="{43F876AE-9420-417A-B470-7C405FAFD37E}" destId="{F7FBB667-FDA7-428B-9EE7-4821F4AE674A}" srcOrd="0" destOrd="1" presId="urn:microsoft.com/office/officeart/2005/8/layout/hList6"/>
    <dgm:cxn modelId="{CF1BC0A3-A8A3-42B9-8627-CB02DD05C5EE}" type="presOf" srcId="{75648232-52EE-4309-B0EA-B74C9843ACA2}" destId="{E7FE6504-B044-48E2-A481-D07DE3933207}" srcOrd="0" destOrd="3" presId="urn:microsoft.com/office/officeart/2005/8/layout/hList6"/>
    <dgm:cxn modelId="{197D56F0-5275-48D5-A1F2-1D7873FE5CB0}" srcId="{13BDF918-ADFC-4BC9-AF87-7A9901B21BDC}" destId="{49A070B8-0C93-4D32-B453-35423DD925ED}" srcOrd="3" destOrd="0" parTransId="{70228088-DBE9-4F50-B336-76D87B428BF1}" sibTransId="{6163501C-C922-44FD-B229-56C23B1DEF79}"/>
    <dgm:cxn modelId="{10D1BC1A-4DB1-4C0B-B5AC-1F4BAD7283CB}" type="presOf" srcId="{C8EF4433-99CF-4F4B-82D6-5450E0F5602D}" destId="{E7FE6504-B044-48E2-A481-D07DE3933207}" srcOrd="0" destOrd="2" presId="urn:microsoft.com/office/officeart/2005/8/layout/hList6"/>
    <dgm:cxn modelId="{E5D56900-4944-4C11-825B-CDADDD334F3B}" type="presOf" srcId="{31FF4EFA-7B2E-4C6A-8714-17420E83201D}" destId="{E7FE6504-B044-48E2-A481-D07DE3933207}" srcOrd="0" destOrd="4" presId="urn:microsoft.com/office/officeart/2005/8/layout/hList6"/>
    <dgm:cxn modelId="{3AC46583-0AE9-4FBE-92D8-E7F37831CA51}" type="presOf" srcId="{46388CE4-731A-4D25-A97C-E3FE8185C1EF}" destId="{E7FE6504-B044-48E2-A481-D07DE3933207}" srcOrd="0" destOrd="6" presId="urn:microsoft.com/office/officeart/2005/8/layout/hList6"/>
    <dgm:cxn modelId="{032DAA80-2F2D-48C2-839A-6E4798136803}" srcId="{00AA23F0-3EF5-4920-92C9-622B3E54E884}" destId="{C8EF4433-99CF-4F4B-82D6-5450E0F5602D}" srcOrd="1" destOrd="0" parTransId="{E3F10854-F662-4F8C-A1A1-4BA1F30EA9D6}" sibTransId="{99228B0F-69D3-4508-90E5-156652EE51C9}"/>
    <dgm:cxn modelId="{7B84B0BF-7237-4921-87FD-ECD5FB621F4D}" srcId="{00AA23F0-3EF5-4920-92C9-622B3E54E884}" destId="{75648232-52EE-4309-B0EA-B74C9843ACA2}" srcOrd="2" destOrd="0" parTransId="{4BCB5923-C772-4B88-9610-D463E3C61AD1}" sibTransId="{2E262CB9-DAC3-4BF1-BE45-9B5FFD337D23}"/>
    <dgm:cxn modelId="{12B0124F-05D4-46C1-9F41-FB7A937876F0}" type="presOf" srcId="{DE03060E-0B63-4079-AB3A-75BDD05081C5}" destId="{F7FBB667-FDA7-428B-9EE7-4821F4AE674A}" srcOrd="0" destOrd="2" presId="urn:microsoft.com/office/officeart/2005/8/layout/hList6"/>
    <dgm:cxn modelId="{367A8C75-CCE4-4F14-8816-E2F3CB38A9F3}" srcId="{13BDF918-ADFC-4BC9-AF87-7A9901B21BDC}" destId="{DE03060E-0B63-4079-AB3A-75BDD05081C5}" srcOrd="1" destOrd="0" parTransId="{367597EF-13B2-4970-818F-E537A80D02A3}" sibTransId="{D3613DAB-074C-44E3-9D3E-43BC0DE71414}"/>
    <dgm:cxn modelId="{9DEE8701-7BC1-48B5-B9B2-7739566B9E27}" type="presOf" srcId="{0F4A78B7-D7B0-45EE-831A-5A1444402EAB}" destId="{C3FBEEA7-C664-4F3F-B9E0-DF3B833DD959}" srcOrd="0" destOrd="1" presId="urn:microsoft.com/office/officeart/2005/8/layout/hList6"/>
    <dgm:cxn modelId="{03347011-4EE3-41FF-BC56-7816FCF5B990}" srcId="{13BDF918-ADFC-4BC9-AF87-7A9901B21BDC}" destId="{6B3C3DE7-F633-4D17-A28C-B0EDF3353427}" srcOrd="2" destOrd="0" parTransId="{FEB886AC-78E3-4E29-8EDD-AF2B3EE31289}" sibTransId="{C9F51210-3853-4D7F-BC09-8A8184974A3D}"/>
    <dgm:cxn modelId="{BC2C60BE-BF40-4CF7-A3BE-66A16C1D1AA2}" srcId="{13BDF918-ADFC-4BC9-AF87-7A9901B21BDC}" destId="{43F876AE-9420-417A-B470-7C405FAFD37E}" srcOrd="0" destOrd="0" parTransId="{60E21D24-92B2-4F90-9563-7D5D7C591A59}" sibTransId="{4423BA4A-2A8C-4D75-88E8-D4574A9CA687}"/>
    <dgm:cxn modelId="{DF0A3098-B974-4D59-A9D2-E489A7828FC1}" srcId="{13BDF918-ADFC-4BC9-AF87-7A9901B21BDC}" destId="{87CC9030-5360-4F5A-BCE4-6CAA5CEE64E1}" srcOrd="4" destOrd="0" parTransId="{3006669F-C4B0-4A69-855B-C7EEEDF4D5FD}" sibTransId="{736716D3-BA01-471F-9A0D-9B8D9D53A4C1}"/>
    <dgm:cxn modelId="{31D042D9-2FB7-4409-90A2-825CD8E2BDF7}" srcId="{365123C6-AE11-49BD-AA5B-5F0021733D62}" destId="{13BDF918-ADFC-4BC9-AF87-7A9901B21BDC}" srcOrd="0" destOrd="0" parTransId="{39D991B5-B85B-47F8-A5C8-8BB79222659A}" sibTransId="{1F878321-A28E-419A-8F1C-809C3C161E6E}"/>
    <dgm:cxn modelId="{DF4A4209-378B-4766-B2D3-C7654AE28B53}" srcId="{00AA23F0-3EF5-4920-92C9-622B3E54E884}" destId="{46388CE4-731A-4D25-A97C-E3FE8185C1EF}" srcOrd="5" destOrd="0" parTransId="{7FA15BEC-15C2-467D-9650-88C6176DB9BC}" sibTransId="{A418ADC4-6251-48D8-8DB1-EFCBA1FCB5AF}"/>
    <dgm:cxn modelId="{A206DD57-5AB4-4E58-8EDD-3657775ACA01}" srcId="{365123C6-AE11-49BD-AA5B-5F0021733D62}" destId="{2654691F-2826-4244-93E4-3831322364D8}" srcOrd="1" destOrd="0" parTransId="{81DA7535-64D8-418C-A73A-6E7B5AB54616}" sibTransId="{3ED1A8C3-73A4-43D4-B518-643D42B97CBF}"/>
    <dgm:cxn modelId="{13BE4585-BB64-4D4E-A5D9-54572CDD2135}" type="presOf" srcId="{B5E2A19A-A2B6-4F86-A91F-25203BDFB017}" destId="{F7FBB667-FDA7-428B-9EE7-4821F4AE674A}" srcOrd="0" destOrd="6" presId="urn:microsoft.com/office/officeart/2005/8/layout/hList6"/>
    <dgm:cxn modelId="{EFF2A4DE-27D8-49D7-B983-6848E4FCD27C}" srcId="{2654691F-2826-4244-93E4-3831322364D8}" destId="{A7A6C18B-FA6A-4C64-B914-C73CD659E0E7}" srcOrd="1" destOrd="0" parTransId="{DB7F24AE-566D-4B7A-9AF2-AD1DF8394580}" sibTransId="{87419303-1B17-4A1C-BF88-5856AD9428EA}"/>
    <dgm:cxn modelId="{6611137C-7424-490A-A0E7-4B7C26D73AF0}" srcId="{2654691F-2826-4244-93E4-3831322364D8}" destId="{0F4A78B7-D7B0-45EE-831A-5A1444402EAB}" srcOrd="0" destOrd="0" parTransId="{039490D4-03B2-47F8-8F19-1827C45F3F8D}" sibTransId="{5D463E84-C688-4746-AD2F-838286CBF07A}"/>
    <dgm:cxn modelId="{61F58319-AE05-4D10-A59D-9FC5D8EA7DE9}" type="presOf" srcId="{FE973E4F-69CA-4DB6-9DE9-C0D08DFE0B48}" destId="{E7FE6504-B044-48E2-A481-D07DE3933207}" srcOrd="0" destOrd="1" presId="urn:microsoft.com/office/officeart/2005/8/layout/hList6"/>
    <dgm:cxn modelId="{59A2CA7D-7162-464B-8322-7012EAB43788}" type="presParOf" srcId="{73A637FE-B0CD-4918-8290-EF72847C65D1}" destId="{F7FBB667-FDA7-428B-9EE7-4821F4AE674A}" srcOrd="0" destOrd="0" presId="urn:microsoft.com/office/officeart/2005/8/layout/hList6"/>
    <dgm:cxn modelId="{2C0F7640-0DA5-4B94-851C-04DC0A20AD4D}" type="presParOf" srcId="{73A637FE-B0CD-4918-8290-EF72847C65D1}" destId="{F5E2D02E-504D-4AF6-9111-14B8B8499C17}" srcOrd="1" destOrd="0" presId="urn:microsoft.com/office/officeart/2005/8/layout/hList6"/>
    <dgm:cxn modelId="{EB34CC9F-FE58-4DA9-B0DF-346741161C12}" type="presParOf" srcId="{73A637FE-B0CD-4918-8290-EF72847C65D1}" destId="{C3FBEEA7-C664-4F3F-B9E0-DF3B833DD959}" srcOrd="2" destOrd="0" presId="urn:microsoft.com/office/officeart/2005/8/layout/hList6"/>
    <dgm:cxn modelId="{CCBE09A0-6E7F-45B2-B405-FC5E67E457AA}" type="presParOf" srcId="{73A637FE-B0CD-4918-8290-EF72847C65D1}" destId="{C7F103F3-BB23-4C36-919D-2A8C182468AC}" srcOrd="3" destOrd="0" presId="urn:microsoft.com/office/officeart/2005/8/layout/hList6"/>
    <dgm:cxn modelId="{1A601D31-D2D0-47BA-939C-404B0D340C9C}" type="presParOf" srcId="{73A637FE-B0CD-4918-8290-EF72847C65D1}" destId="{E7FE6504-B044-48E2-A481-D07DE3933207}" srcOrd="4" destOrd="0" presId="urn:microsoft.com/office/officeart/2005/8/layout/hList6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307D14-168A-443E-938B-041CBE175D8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D6C142B0-80DF-4CA6-9EF8-04B91FD99AF1}">
      <dgm:prSet phldrT="[文本]"/>
      <dgm:spPr/>
      <dgm:t>
        <a:bodyPr/>
        <a:lstStyle/>
        <a:p>
          <a:r>
            <a:rPr lang="en-US" altLang="zh-CN" dirty="0" err="1" smtClean="0"/>
            <a:t>TermList</a:t>
          </a:r>
          <a:endParaRPr lang="zh-CN" altLang="en-US" dirty="0"/>
        </a:p>
      </dgm:t>
    </dgm:pt>
    <dgm:pt modelId="{73D06A81-C5F4-43B8-BECE-C1A4A232B7F8}" type="par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309997C3-3170-4D3D-9115-DDB938D710DC}" type="sibTrans" cxnId="{CA0C9A88-893E-4CC0-979C-9A641D42D567}">
      <dgm:prSet/>
      <dgm:spPr/>
      <dgm:t>
        <a:bodyPr/>
        <a:lstStyle/>
        <a:p>
          <a:endParaRPr lang="zh-CN" altLang="en-US"/>
        </a:p>
      </dgm:t>
    </dgm:pt>
    <dgm:pt modelId="{AC8A1FF2-26B2-45BE-BBB3-6EA8E3D396ED}">
      <dgm:prSet phldrT="[文本]"/>
      <dgm:spPr/>
      <dgm:t>
        <a:bodyPr/>
        <a:lstStyle/>
        <a:p>
          <a:r>
            <a:rPr lang="en-US" altLang="zh-CN" dirty="0" smtClean="0"/>
            <a:t>Query</a:t>
          </a:r>
          <a:r>
            <a:rPr lang="zh-CN" altLang="en-US" dirty="0" smtClean="0"/>
            <a:t>候选</a:t>
          </a:r>
          <a:r>
            <a:rPr lang="en-US" altLang="zh-CN" dirty="0" smtClean="0"/>
            <a:t>list</a:t>
          </a:r>
          <a:endParaRPr lang="zh-CN" altLang="en-US" dirty="0"/>
        </a:p>
      </dgm:t>
    </dgm:pt>
    <dgm:pt modelId="{5C5AC209-F3E9-40B5-8D25-1B4E6D26A2AB}" type="par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C544A786-E3E8-4D81-9AFA-DFF13C88E29F}" type="sibTrans" cxnId="{5F04760E-56BC-43DE-BB9E-C99CCC92F67A}">
      <dgm:prSet/>
      <dgm:spPr/>
      <dgm:t>
        <a:bodyPr/>
        <a:lstStyle/>
        <a:p>
          <a:endParaRPr lang="zh-CN" altLang="en-US"/>
        </a:p>
      </dgm:t>
    </dgm:pt>
    <dgm:pt modelId="{29FBE142-6518-4C52-892E-E54983B0B956}">
      <dgm:prSet phldrT="[文本]"/>
      <dgm:spPr/>
      <dgm:t>
        <a:bodyPr/>
        <a:lstStyle/>
        <a:p>
          <a:r>
            <a:rPr lang="en-US" altLang="zh-CN" dirty="0" err="1" smtClean="0"/>
            <a:t>TheBest</a:t>
          </a:r>
          <a:endParaRPr lang="zh-CN" altLang="en-US" dirty="0"/>
        </a:p>
      </dgm:t>
    </dgm:pt>
    <dgm:pt modelId="{D51B7463-011C-4D8E-838B-0306A2AC81D3}" type="par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48FEFBD6-F37F-472B-8580-49B6987653D2}" type="sibTrans" cxnId="{45795B2C-24FB-46FC-9A25-5E03979C51B2}">
      <dgm:prSet/>
      <dgm:spPr/>
      <dgm:t>
        <a:bodyPr/>
        <a:lstStyle/>
        <a:p>
          <a:endParaRPr lang="zh-CN" altLang="en-US"/>
        </a:p>
      </dgm:t>
    </dgm:pt>
    <dgm:pt modelId="{85C75FB9-BE0D-4BF7-87F7-4C4277C049BA}" type="pres">
      <dgm:prSet presAssocID="{DC307D14-168A-443E-938B-041CBE175D87}" presName="linearFlow" presStyleCnt="0">
        <dgm:presLayoutVars>
          <dgm:resizeHandles val="exact"/>
        </dgm:presLayoutVars>
      </dgm:prSet>
      <dgm:spPr/>
    </dgm:pt>
    <dgm:pt modelId="{6C9F7F6F-8F2D-44AC-8046-98E5D45899BE}" type="pres">
      <dgm:prSet presAssocID="{D6C142B0-80DF-4CA6-9EF8-04B91FD99AF1}" presName="node" presStyleLbl="node1" presStyleIdx="0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C695C-DC5E-4670-BB18-C278CCEBDA12}" type="pres">
      <dgm:prSet presAssocID="{309997C3-3170-4D3D-9115-DDB938D710D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0059866-802F-4311-8D1E-333F1A0306FB}" type="pres">
      <dgm:prSet presAssocID="{309997C3-3170-4D3D-9115-DDB938D710DC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FA479973-B7F9-42FF-90F3-B0EECACC7C87}" type="pres">
      <dgm:prSet presAssocID="{AC8A1FF2-26B2-45BE-BBB3-6EA8E3D396ED}" presName="node" presStyleLbl="node1" presStyleIdx="1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54F5F-4D45-48FD-A7F3-740D951A4BBB}" type="pres">
      <dgm:prSet presAssocID="{C544A786-E3E8-4D81-9AFA-DFF13C88E29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1871F17-671F-4F17-A453-516750AF71A4}" type="pres">
      <dgm:prSet presAssocID="{C544A786-E3E8-4D81-9AFA-DFF13C88E29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B8F0032-5373-4ECE-87FC-DC5DB64A48FD}" type="pres">
      <dgm:prSet presAssocID="{29FBE142-6518-4C52-892E-E54983B0B956}" presName="node" presStyleLbl="node1" presStyleIdx="2" presStyleCnt="3" custScaleX="1754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2F61F9-3FDF-4301-A9EB-BC8C543EDC74}" type="presOf" srcId="{29FBE142-6518-4C52-892E-E54983B0B956}" destId="{1B8F0032-5373-4ECE-87FC-DC5DB64A48FD}" srcOrd="0" destOrd="0" presId="urn:microsoft.com/office/officeart/2005/8/layout/process2"/>
    <dgm:cxn modelId="{CE83E41C-B0B1-4951-BC46-2215F1F204CC}" type="presOf" srcId="{C544A786-E3E8-4D81-9AFA-DFF13C88E29F}" destId="{B1871F17-671F-4F17-A453-516750AF71A4}" srcOrd="1" destOrd="0" presId="urn:microsoft.com/office/officeart/2005/8/layout/process2"/>
    <dgm:cxn modelId="{5F04760E-56BC-43DE-BB9E-C99CCC92F67A}" srcId="{DC307D14-168A-443E-938B-041CBE175D87}" destId="{AC8A1FF2-26B2-45BE-BBB3-6EA8E3D396ED}" srcOrd="1" destOrd="0" parTransId="{5C5AC209-F3E9-40B5-8D25-1B4E6D26A2AB}" sibTransId="{C544A786-E3E8-4D81-9AFA-DFF13C88E29F}"/>
    <dgm:cxn modelId="{45795B2C-24FB-46FC-9A25-5E03979C51B2}" srcId="{DC307D14-168A-443E-938B-041CBE175D87}" destId="{29FBE142-6518-4C52-892E-E54983B0B956}" srcOrd="2" destOrd="0" parTransId="{D51B7463-011C-4D8E-838B-0306A2AC81D3}" sibTransId="{48FEFBD6-F37F-472B-8580-49B6987653D2}"/>
    <dgm:cxn modelId="{699B14DF-92F2-406C-8CE5-FE0071FC494B}" type="presOf" srcId="{D6C142B0-80DF-4CA6-9EF8-04B91FD99AF1}" destId="{6C9F7F6F-8F2D-44AC-8046-98E5D45899BE}" srcOrd="0" destOrd="0" presId="urn:microsoft.com/office/officeart/2005/8/layout/process2"/>
    <dgm:cxn modelId="{224678AB-ACCF-41D6-83B5-CFDC9C1804D0}" type="presOf" srcId="{AC8A1FF2-26B2-45BE-BBB3-6EA8E3D396ED}" destId="{FA479973-B7F9-42FF-90F3-B0EECACC7C87}" srcOrd="0" destOrd="0" presId="urn:microsoft.com/office/officeart/2005/8/layout/process2"/>
    <dgm:cxn modelId="{A71B32BF-3064-4EFE-95E7-F6FCFAEF39ED}" type="presOf" srcId="{C544A786-E3E8-4D81-9AFA-DFF13C88E29F}" destId="{73954F5F-4D45-48FD-A7F3-740D951A4BBB}" srcOrd="0" destOrd="0" presId="urn:microsoft.com/office/officeart/2005/8/layout/process2"/>
    <dgm:cxn modelId="{6961CE93-9466-4615-8BD4-BBB942300307}" type="presOf" srcId="{309997C3-3170-4D3D-9115-DDB938D710DC}" destId="{B1DC695C-DC5E-4670-BB18-C278CCEBDA12}" srcOrd="0" destOrd="0" presId="urn:microsoft.com/office/officeart/2005/8/layout/process2"/>
    <dgm:cxn modelId="{C6E83EED-79F5-4A49-ABCD-2F3C3BA6F1FB}" type="presOf" srcId="{309997C3-3170-4D3D-9115-DDB938D710DC}" destId="{50059866-802F-4311-8D1E-333F1A0306FB}" srcOrd="1" destOrd="0" presId="urn:microsoft.com/office/officeart/2005/8/layout/process2"/>
    <dgm:cxn modelId="{CA0C9A88-893E-4CC0-979C-9A641D42D567}" srcId="{DC307D14-168A-443E-938B-041CBE175D87}" destId="{D6C142B0-80DF-4CA6-9EF8-04B91FD99AF1}" srcOrd="0" destOrd="0" parTransId="{73D06A81-C5F4-43B8-BECE-C1A4A232B7F8}" sibTransId="{309997C3-3170-4D3D-9115-DDB938D710DC}"/>
    <dgm:cxn modelId="{4551DAE0-CFAD-4498-AED8-39B9F7006A86}" type="presOf" srcId="{DC307D14-168A-443E-938B-041CBE175D87}" destId="{85C75FB9-BE0D-4BF7-87F7-4C4277C049BA}" srcOrd="0" destOrd="0" presId="urn:microsoft.com/office/officeart/2005/8/layout/process2"/>
    <dgm:cxn modelId="{A1D4679E-B359-4D50-9D81-0B4FEE0FB9E6}" type="presParOf" srcId="{85C75FB9-BE0D-4BF7-87F7-4C4277C049BA}" destId="{6C9F7F6F-8F2D-44AC-8046-98E5D45899BE}" srcOrd="0" destOrd="0" presId="urn:microsoft.com/office/officeart/2005/8/layout/process2"/>
    <dgm:cxn modelId="{6F8E966D-1210-4569-AA25-844D5DAAD4A8}" type="presParOf" srcId="{85C75FB9-BE0D-4BF7-87F7-4C4277C049BA}" destId="{B1DC695C-DC5E-4670-BB18-C278CCEBDA12}" srcOrd="1" destOrd="0" presId="urn:microsoft.com/office/officeart/2005/8/layout/process2"/>
    <dgm:cxn modelId="{BCC53C45-B76D-4349-8742-58E2D8D075EE}" type="presParOf" srcId="{B1DC695C-DC5E-4670-BB18-C278CCEBDA12}" destId="{50059866-802F-4311-8D1E-333F1A0306FB}" srcOrd="0" destOrd="0" presId="urn:microsoft.com/office/officeart/2005/8/layout/process2"/>
    <dgm:cxn modelId="{8FD941FF-1427-400A-8ED6-DB1C6345B250}" type="presParOf" srcId="{85C75FB9-BE0D-4BF7-87F7-4C4277C049BA}" destId="{FA479973-B7F9-42FF-90F3-B0EECACC7C87}" srcOrd="2" destOrd="0" presId="urn:microsoft.com/office/officeart/2005/8/layout/process2"/>
    <dgm:cxn modelId="{9B7D4193-4FEC-4977-B664-F63DA97D552E}" type="presParOf" srcId="{85C75FB9-BE0D-4BF7-87F7-4C4277C049BA}" destId="{73954F5F-4D45-48FD-A7F3-740D951A4BBB}" srcOrd="3" destOrd="0" presId="urn:microsoft.com/office/officeart/2005/8/layout/process2"/>
    <dgm:cxn modelId="{4E9860BF-0863-4591-B599-D39053B27E16}" type="presParOf" srcId="{73954F5F-4D45-48FD-A7F3-740D951A4BBB}" destId="{B1871F17-671F-4F17-A453-516750AF71A4}" srcOrd="0" destOrd="0" presId="urn:microsoft.com/office/officeart/2005/8/layout/process2"/>
    <dgm:cxn modelId="{D9D5A672-7CAD-4AF7-B348-B141977D8097}" type="presParOf" srcId="{85C75FB9-BE0D-4BF7-87F7-4C4277C049BA}" destId="{1B8F0032-5373-4ECE-87FC-DC5DB64A48FD}" srcOrd="4" destOrd="0" presId="urn:microsoft.com/office/officeart/2005/8/layout/process2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263677-D9A4-492F-9363-69C95C37F207}" type="doc">
      <dgm:prSet loTypeId="urn:microsoft.com/office/officeart/2005/8/layout/radial6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3878066D-D2A3-42A2-B5F9-B7B39B8B1A3B}">
      <dgm:prSet phldrT="[文本]"/>
      <dgm:spPr/>
      <dgm:t>
        <a:bodyPr/>
        <a:lstStyle/>
        <a:p>
          <a:r>
            <a:rPr lang="zh-CN" altLang="en-US" dirty="0" smtClean="0"/>
            <a:t>得分</a:t>
          </a:r>
          <a:endParaRPr lang="zh-CN" altLang="en-US" dirty="0"/>
        </a:p>
      </dgm:t>
    </dgm:pt>
    <dgm:pt modelId="{FF001415-77C3-43E6-B3DF-5291435FFED8}" type="par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9FA7C50D-CA6F-45DD-909B-32A5DBFAD065}" type="sibTrans" cxnId="{25ED6B75-0049-4E48-BF0F-05AD69F7739F}">
      <dgm:prSet/>
      <dgm:spPr/>
      <dgm:t>
        <a:bodyPr/>
        <a:lstStyle/>
        <a:p>
          <a:endParaRPr lang="zh-CN" altLang="en-US"/>
        </a:p>
      </dgm:t>
    </dgm:pt>
    <dgm:pt modelId="{C364BB68-9A80-4D91-B499-A9B6E5964A32}">
      <dgm:prSet phldrT="[文本]"/>
      <dgm:spPr/>
      <dgm:t>
        <a:bodyPr/>
        <a:lstStyle/>
        <a:p>
          <a:r>
            <a:rPr lang="en-US" altLang="zh-CN" dirty="0" smtClean="0"/>
            <a:t>UV</a:t>
          </a:r>
          <a:endParaRPr lang="zh-CN" altLang="en-US" dirty="0"/>
        </a:p>
      </dgm:t>
    </dgm:pt>
    <dgm:pt modelId="{DD9D937F-2C54-4F62-B6B0-5B63C31BE82B}" type="par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1F9E286A-E80C-46D2-86D5-925AEA9782F5}" type="sibTrans" cxnId="{69D76192-FB31-4F7B-A22A-8BD488903AF6}">
      <dgm:prSet/>
      <dgm:spPr/>
      <dgm:t>
        <a:bodyPr/>
        <a:lstStyle/>
        <a:p>
          <a:endParaRPr lang="zh-CN" altLang="en-US"/>
        </a:p>
      </dgm:t>
    </dgm:pt>
    <dgm:pt modelId="{E824C46D-6A66-4D00-9706-B6A7071FD874}">
      <dgm:prSet phldrT="[文本]"/>
      <dgm:spPr/>
      <dgm:t>
        <a:bodyPr/>
        <a:lstStyle/>
        <a:p>
          <a:r>
            <a:rPr lang="zh-CN" altLang="en-US" dirty="0" smtClean="0"/>
            <a:t>编辑距离</a:t>
          </a:r>
          <a:endParaRPr lang="zh-CN" altLang="en-US" dirty="0"/>
        </a:p>
      </dgm:t>
    </dgm:pt>
    <dgm:pt modelId="{47F129A4-C0B8-4809-8B0A-F41C8ADDE6E2}" type="par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33D244CF-F8D3-4EF9-83FA-39845AA52386}" type="sibTrans" cxnId="{73A153E8-D011-40CA-9EE0-0742FA955183}">
      <dgm:prSet/>
      <dgm:spPr/>
      <dgm:t>
        <a:bodyPr/>
        <a:lstStyle/>
        <a:p>
          <a:endParaRPr lang="zh-CN" altLang="en-US"/>
        </a:p>
      </dgm:t>
    </dgm:pt>
    <dgm:pt modelId="{28BAFB42-F550-471A-B6D7-5640A7412965}">
      <dgm:prSet phldrT="[文本]"/>
      <dgm:spPr/>
      <dgm:t>
        <a:bodyPr/>
        <a:lstStyle/>
        <a:p>
          <a:r>
            <a:rPr lang="zh-CN" altLang="en-US" dirty="0" smtClean="0"/>
            <a:t>模式</a:t>
          </a:r>
          <a:endParaRPr lang="zh-CN" altLang="en-US" dirty="0"/>
        </a:p>
      </dgm:t>
    </dgm:pt>
    <dgm:pt modelId="{6E8CE9C0-5747-4558-B882-1CC77E4E96C5}" type="par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D338AB2-EA2A-40CB-B7EB-7E61D8744FDD}" type="sibTrans" cxnId="{588427B2-07A6-43D0-9D8D-6F785F83577F}">
      <dgm:prSet/>
      <dgm:spPr/>
      <dgm:t>
        <a:bodyPr/>
        <a:lstStyle/>
        <a:p>
          <a:endParaRPr lang="zh-CN" altLang="en-US"/>
        </a:p>
      </dgm:t>
    </dgm:pt>
    <dgm:pt modelId="{2BF4159E-C980-4DDE-A1F1-1B0170A3F0A8}">
      <dgm:prSet phldrT="[文本]"/>
      <dgm:spPr/>
      <dgm:t>
        <a:bodyPr/>
        <a:lstStyle/>
        <a:p>
          <a:r>
            <a:rPr lang="zh-CN" altLang="en-US" dirty="0" smtClean="0"/>
            <a:t>首尾字符</a:t>
          </a:r>
          <a:endParaRPr lang="zh-CN" altLang="en-US" dirty="0"/>
        </a:p>
      </dgm:t>
    </dgm:pt>
    <dgm:pt modelId="{7CF78F99-5CF0-43EF-AB9D-F45252A8A942}" type="par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3D5D71E2-EBE6-4A04-A7C3-24D99D9E0C24}" type="sibTrans" cxnId="{328DBB69-4B35-4A9B-B838-F831540049EE}">
      <dgm:prSet/>
      <dgm:spPr/>
      <dgm:t>
        <a:bodyPr/>
        <a:lstStyle/>
        <a:p>
          <a:endParaRPr lang="zh-CN" altLang="en-US"/>
        </a:p>
      </dgm:t>
    </dgm:pt>
    <dgm:pt modelId="{F77C6DA2-F8F4-4F36-A7D4-D82FCD59F526}">
      <dgm:prSet phldrT="[文本]"/>
      <dgm:spPr/>
      <dgm:t>
        <a:bodyPr/>
        <a:lstStyle/>
        <a:p>
          <a:r>
            <a:rPr lang="zh-CN" altLang="en-US" dirty="0" smtClean="0"/>
            <a:t>位图</a:t>
          </a:r>
          <a:endParaRPr lang="zh-CN" altLang="en-US" dirty="0"/>
        </a:p>
      </dgm:t>
    </dgm:pt>
    <dgm:pt modelId="{200153DB-2013-42F3-9200-E87ECE203EE9}" type="parTrans" cxnId="{93701646-B5F6-4F19-9747-5BEFC34C346A}">
      <dgm:prSet/>
      <dgm:spPr/>
      <dgm:t>
        <a:bodyPr/>
        <a:lstStyle/>
        <a:p>
          <a:endParaRPr lang="zh-CN" altLang="en-US"/>
        </a:p>
      </dgm:t>
    </dgm:pt>
    <dgm:pt modelId="{1BA11346-1207-404D-92CE-D47A9E7470A4}" type="sibTrans" cxnId="{93701646-B5F6-4F19-9747-5BEFC34C346A}">
      <dgm:prSet/>
      <dgm:spPr/>
      <dgm:t>
        <a:bodyPr/>
        <a:lstStyle/>
        <a:p>
          <a:endParaRPr lang="zh-CN" altLang="en-US"/>
        </a:p>
      </dgm:t>
    </dgm:pt>
    <dgm:pt modelId="{9C5947E5-AD93-46C5-80EC-171532DC3524}">
      <dgm:prSet phldrT="[文本]"/>
      <dgm:spPr/>
      <dgm:t>
        <a:bodyPr/>
        <a:lstStyle/>
        <a:p>
          <a:r>
            <a:rPr lang="zh-CN" altLang="en-US" dirty="0" smtClean="0"/>
            <a:t>长度</a:t>
          </a:r>
          <a:endParaRPr lang="zh-CN" altLang="en-US" dirty="0"/>
        </a:p>
      </dgm:t>
    </dgm:pt>
    <dgm:pt modelId="{003F3325-679B-4A8A-BA57-BA950F472185}" type="par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1442BB6C-DAE0-4658-AE11-E77905B53D1D}" type="sibTrans" cxnId="{16EE897C-CD8B-4853-A3C3-ADE59E57DA03}">
      <dgm:prSet/>
      <dgm:spPr/>
      <dgm:t>
        <a:bodyPr/>
        <a:lstStyle/>
        <a:p>
          <a:endParaRPr lang="zh-CN" altLang="en-US"/>
        </a:p>
      </dgm:t>
    </dgm:pt>
    <dgm:pt modelId="{56E63277-F651-4931-9CC3-5CF936D26665}" type="pres">
      <dgm:prSet presAssocID="{99263677-D9A4-492F-9363-69C95C37F20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E586F8-F08F-42F2-BEA9-B71B7DC6E810}" type="pres">
      <dgm:prSet presAssocID="{3878066D-D2A3-42A2-B5F9-B7B39B8B1A3B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79A9845-C578-4885-A033-950D0125A986}" type="pres">
      <dgm:prSet presAssocID="{C364BB68-9A80-4D91-B499-A9B6E5964A3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DAAA69-1EA7-41FD-9A8D-3C503A5F6224}" type="pres">
      <dgm:prSet presAssocID="{C364BB68-9A80-4D91-B499-A9B6E5964A32}" presName="dummy" presStyleCnt="0"/>
      <dgm:spPr/>
    </dgm:pt>
    <dgm:pt modelId="{8C5A60F8-9E3F-4D15-A880-227380DD4D5D}" type="pres">
      <dgm:prSet presAssocID="{1F9E286A-E80C-46D2-86D5-925AEA9782F5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9EBDA6BD-BDDB-4957-922E-B36DE12E849F}" type="pres">
      <dgm:prSet presAssocID="{E824C46D-6A66-4D00-9706-B6A7071FD87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DB9DCD-6FEF-4734-8B90-5690CDA2B9DD}" type="pres">
      <dgm:prSet presAssocID="{E824C46D-6A66-4D00-9706-B6A7071FD874}" presName="dummy" presStyleCnt="0"/>
      <dgm:spPr/>
    </dgm:pt>
    <dgm:pt modelId="{D37B5E82-794F-4422-AE7D-5DA5F99C9325}" type="pres">
      <dgm:prSet presAssocID="{33D244CF-F8D3-4EF9-83FA-39845AA52386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25E18646-A35B-4C5F-8129-35AD59E391BB}" type="pres">
      <dgm:prSet presAssocID="{28BAFB42-F550-471A-B6D7-5640A741296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A0052-260C-4655-98D7-F3C266896336}" type="pres">
      <dgm:prSet presAssocID="{28BAFB42-F550-471A-B6D7-5640A7412965}" presName="dummy" presStyleCnt="0"/>
      <dgm:spPr/>
    </dgm:pt>
    <dgm:pt modelId="{D0DA6CF0-989F-40C8-BC4D-AED0CDC74E39}" type="pres">
      <dgm:prSet presAssocID="{2D338AB2-EA2A-40CB-B7EB-7E61D8744FDD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84EB94A1-E47A-41CF-B5CF-3944FAB0A112}" type="pres">
      <dgm:prSet presAssocID="{2BF4159E-C980-4DDE-A1F1-1B0170A3F0A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B9457-A251-448B-ABC9-575E6D4C7DDB}" type="pres">
      <dgm:prSet presAssocID="{2BF4159E-C980-4DDE-A1F1-1B0170A3F0A8}" presName="dummy" presStyleCnt="0"/>
      <dgm:spPr/>
    </dgm:pt>
    <dgm:pt modelId="{C17E9D74-D662-4B16-BCB4-3D45FBEC6044}" type="pres">
      <dgm:prSet presAssocID="{3D5D71E2-EBE6-4A04-A7C3-24D99D9E0C24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5F234EF8-D0C1-493D-A7BE-8B567FD82799}" type="pres">
      <dgm:prSet presAssocID="{F77C6DA2-F8F4-4F36-A7D4-D82FCD59F52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41E5-734B-4701-883F-063F63A0092A}" type="pres">
      <dgm:prSet presAssocID="{F77C6DA2-F8F4-4F36-A7D4-D82FCD59F526}" presName="dummy" presStyleCnt="0"/>
      <dgm:spPr/>
    </dgm:pt>
    <dgm:pt modelId="{ABD81ADA-9F51-4000-9B2F-669DE5E0086B}" type="pres">
      <dgm:prSet presAssocID="{1BA11346-1207-404D-92CE-D47A9E7470A4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4DCD4DC1-812C-4314-BC70-E056D9B7091B}" type="pres">
      <dgm:prSet presAssocID="{9C5947E5-AD93-46C5-80EC-171532DC352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542201-67A4-4162-84C7-43FC0CA93716}" type="pres">
      <dgm:prSet presAssocID="{9C5947E5-AD93-46C5-80EC-171532DC3524}" presName="dummy" presStyleCnt="0"/>
      <dgm:spPr/>
    </dgm:pt>
    <dgm:pt modelId="{76B7817C-06B3-45E2-96FC-C3A70A47CDC2}" type="pres">
      <dgm:prSet presAssocID="{1442BB6C-DAE0-4658-AE11-E77905B53D1D}" presName="sibTrans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9D16C768-0313-4508-AB44-36D6414AF4A5}" type="presOf" srcId="{3D5D71E2-EBE6-4A04-A7C3-24D99D9E0C24}" destId="{C17E9D74-D662-4B16-BCB4-3D45FBEC6044}" srcOrd="0" destOrd="0" presId="urn:microsoft.com/office/officeart/2005/8/layout/radial6"/>
    <dgm:cxn modelId="{328E5899-8CC8-4081-A4C7-687895C99373}" type="presOf" srcId="{C364BB68-9A80-4D91-B499-A9B6E5964A32}" destId="{179A9845-C578-4885-A033-950D0125A986}" srcOrd="0" destOrd="0" presId="urn:microsoft.com/office/officeart/2005/8/layout/radial6"/>
    <dgm:cxn modelId="{E7C7F70D-3FD5-4E9E-9B4A-5338745D6BD3}" type="presOf" srcId="{F77C6DA2-F8F4-4F36-A7D4-D82FCD59F526}" destId="{5F234EF8-D0C1-493D-A7BE-8B567FD82799}" srcOrd="0" destOrd="0" presId="urn:microsoft.com/office/officeart/2005/8/layout/radial6"/>
    <dgm:cxn modelId="{588427B2-07A6-43D0-9D8D-6F785F83577F}" srcId="{3878066D-D2A3-42A2-B5F9-B7B39B8B1A3B}" destId="{28BAFB42-F550-471A-B6D7-5640A7412965}" srcOrd="2" destOrd="0" parTransId="{6E8CE9C0-5747-4558-B882-1CC77E4E96C5}" sibTransId="{2D338AB2-EA2A-40CB-B7EB-7E61D8744FDD}"/>
    <dgm:cxn modelId="{95429F86-4C00-41D0-A26F-69340BDBE169}" type="presOf" srcId="{1F9E286A-E80C-46D2-86D5-925AEA9782F5}" destId="{8C5A60F8-9E3F-4D15-A880-227380DD4D5D}" srcOrd="0" destOrd="0" presId="urn:microsoft.com/office/officeart/2005/8/layout/radial6"/>
    <dgm:cxn modelId="{E28FF7CB-24F1-4AD2-A971-843500BB59FB}" type="presOf" srcId="{E824C46D-6A66-4D00-9706-B6A7071FD874}" destId="{9EBDA6BD-BDDB-4957-922E-B36DE12E849F}" srcOrd="0" destOrd="0" presId="urn:microsoft.com/office/officeart/2005/8/layout/radial6"/>
    <dgm:cxn modelId="{19F1EC7F-A5F0-4536-9843-D552CD2D389B}" type="presOf" srcId="{2BF4159E-C980-4DDE-A1F1-1B0170A3F0A8}" destId="{84EB94A1-E47A-41CF-B5CF-3944FAB0A112}" srcOrd="0" destOrd="0" presId="urn:microsoft.com/office/officeart/2005/8/layout/radial6"/>
    <dgm:cxn modelId="{75754C1D-C92B-4C4C-B579-2C4977CB9E14}" type="presOf" srcId="{1BA11346-1207-404D-92CE-D47A9E7470A4}" destId="{ABD81ADA-9F51-4000-9B2F-669DE5E0086B}" srcOrd="0" destOrd="0" presId="urn:microsoft.com/office/officeart/2005/8/layout/radial6"/>
    <dgm:cxn modelId="{694D700D-AB9E-497F-AB10-BE3657AE10CA}" type="presOf" srcId="{33D244CF-F8D3-4EF9-83FA-39845AA52386}" destId="{D37B5E82-794F-4422-AE7D-5DA5F99C9325}" srcOrd="0" destOrd="0" presId="urn:microsoft.com/office/officeart/2005/8/layout/radial6"/>
    <dgm:cxn modelId="{B48090F0-DF98-4DE6-98CC-DDBDB662A769}" type="presOf" srcId="{28BAFB42-F550-471A-B6D7-5640A7412965}" destId="{25E18646-A35B-4C5F-8129-35AD59E391BB}" srcOrd="0" destOrd="0" presId="urn:microsoft.com/office/officeart/2005/8/layout/radial6"/>
    <dgm:cxn modelId="{25ED6B75-0049-4E48-BF0F-05AD69F7739F}" srcId="{99263677-D9A4-492F-9363-69C95C37F207}" destId="{3878066D-D2A3-42A2-B5F9-B7B39B8B1A3B}" srcOrd="0" destOrd="0" parTransId="{FF001415-77C3-43E6-B3DF-5291435FFED8}" sibTransId="{9FA7C50D-CA6F-45DD-909B-32A5DBFAD065}"/>
    <dgm:cxn modelId="{35F68A80-4B9D-46D3-93FF-AF982D5AA804}" type="presOf" srcId="{99263677-D9A4-492F-9363-69C95C37F207}" destId="{56E63277-F651-4931-9CC3-5CF936D26665}" srcOrd="0" destOrd="0" presId="urn:microsoft.com/office/officeart/2005/8/layout/radial6"/>
    <dgm:cxn modelId="{73A153E8-D011-40CA-9EE0-0742FA955183}" srcId="{3878066D-D2A3-42A2-B5F9-B7B39B8B1A3B}" destId="{E824C46D-6A66-4D00-9706-B6A7071FD874}" srcOrd="1" destOrd="0" parTransId="{47F129A4-C0B8-4809-8B0A-F41C8ADDE6E2}" sibTransId="{33D244CF-F8D3-4EF9-83FA-39845AA52386}"/>
    <dgm:cxn modelId="{16EE897C-CD8B-4853-A3C3-ADE59E57DA03}" srcId="{3878066D-D2A3-42A2-B5F9-B7B39B8B1A3B}" destId="{9C5947E5-AD93-46C5-80EC-171532DC3524}" srcOrd="5" destOrd="0" parTransId="{003F3325-679B-4A8A-BA57-BA950F472185}" sibTransId="{1442BB6C-DAE0-4658-AE11-E77905B53D1D}"/>
    <dgm:cxn modelId="{69D76192-FB31-4F7B-A22A-8BD488903AF6}" srcId="{3878066D-D2A3-42A2-B5F9-B7B39B8B1A3B}" destId="{C364BB68-9A80-4D91-B499-A9B6E5964A32}" srcOrd="0" destOrd="0" parTransId="{DD9D937F-2C54-4F62-B6B0-5B63C31BE82B}" sibTransId="{1F9E286A-E80C-46D2-86D5-925AEA9782F5}"/>
    <dgm:cxn modelId="{328DBB69-4B35-4A9B-B838-F831540049EE}" srcId="{3878066D-D2A3-42A2-B5F9-B7B39B8B1A3B}" destId="{2BF4159E-C980-4DDE-A1F1-1B0170A3F0A8}" srcOrd="3" destOrd="0" parTransId="{7CF78F99-5CF0-43EF-AB9D-F45252A8A942}" sibTransId="{3D5D71E2-EBE6-4A04-A7C3-24D99D9E0C24}"/>
    <dgm:cxn modelId="{93701646-B5F6-4F19-9747-5BEFC34C346A}" srcId="{3878066D-D2A3-42A2-B5F9-B7B39B8B1A3B}" destId="{F77C6DA2-F8F4-4F36-A7D4-D82FCD59F526}" srcOrd="4" destOrd="0" parTransId="{200153DB-2013-42F3-9200-E87ECE203EE9}" sibTransId="{1BA11346-1207-404D-92CE-D47A9E7470A4}"/>
    <dgm:cxn modelId="{B210D0DE-D100-489E-9AFD-C55AF4A2C35C}" type="presOf" srcId="{2D338AB2-EA2A-40CB-B7EB-7E61D8744FDD}" destId="{D0DA6CF0-989F-40C8-BC4D-AED0CDC74E39}" srcOrd="0" destOrd="0" presId="urn:microsoft.com/office/officeart/2005/8/layout/radial6"/>
    <dgm:cxn modelId="{F00B8AE5-DABA-419D-8E34-8E19419BCEEB}" type="presOf" srcId="{9C5947E5-AD93-46C5-80EC-171532DC3524}" destId="{4DCD4DC1-812C-4314-BC70-E056D9B7091B}" srcOrd="0" destOrd="0" presId="urn:microsoft.com/office/officeart/2005/8/layout/radial6"/>
    <dgm:cxn modelId="{85D90FF6-312B-4031-B921-7AD3AAFB7476}" type="presOf" srcId="{1442BB6C-DAE0-4658-AE11-E77905B53D1D}" destId="{76B7817C-06B3-45E2-96FC-C3A70A47CDC2}" srcOrd="0" destOrd="0" presId="urn:microsoft.com/office/officeart/2005/8/layout/radial6"/>
    <dgm:cxn modelId="{80B26A01-535B-4808-9298-F6FF417ED8AE}" type="presOf" srcId="{3878066D-D2A3-42A2-B5F9-B7B39B8B1A3B}" destId="{EBE586F8-F08F-42F2-BEA9-B71B7DC6E810}" srcOrd="0" destOrd="0" presId="urn:microsoft.com/office/officeart/2005/8/layout/radial6"/>
    <dgm:cxn modelId="{A74B6DE4-6015-4C40-8358-454DADE64CBA}" type="presParOf" srcId="{56E63277-F651-4931-9CC3-5CF936D26665}" destId="{EBE586F8-F08F-42F2-BEA9-B71B7DC6E810}" srcOrd="0" destOrd="0" presId="urn:microsoft.com/office/officeart/2005/8/layout/radial6"/>
    <dgm:cxn modelId="{BBA4F434-5B98-48E6-9574-17DCDA20A8AB}" type="presParOf" srcId="{56E63277-F651-4931-9CC3-5CF936D26665}" destId="{179A9845-C578-4885-A033-950D0125A986}" srcOrd="1" destOrd="0" presId="urn:microsoft.com/office/officeart/2005/8/layout/radial6"/>
    <dgm:cxn modelId="{C439ED51-F9C0-4665-B958-9008B07FE988}" type="presParOf" srcId="{56E63277-F651-4931-9CC3-5CF936D26665}" destId="{82DAAA69-1EA7-41FD-9A8D-3C503A5F6224}" srcOrd="2" destOrd="0" presId="urn:microsoft.com/office/officeart/2005/8/layout/radial6"/>
    <dgm:cxn modelId="{6B21DEFD-4288-4222-8116-9D4E0A26A324}" type="presParOf" srcId="{56E63277-F651-4931-9CC3-5CF936D26665}" destId="{8C5A60F8-9E3F-4D15-A880-227380DD4D5D}" srcOrd="3" destOrd="0" presId="urn:microsoft.com/office/officeart/2005/8/layout/radial6"/>
    <dgm:cxn modelId="{5B7D7BE9-33D1-4959-AE22-A7879CFABB0A}" type="presParOf" srcId="{56E63277-F651-4931-9CC3-5CF936D26665}" destId="{9EBDA6BD-BDDB-4957-922E-B36DE12E849F}" srcOrd="4" destOrd="0" presId="urn:microsoft.com/office/officeart/2005/8/layout/radial6"/>
    <dgm:cxn modelId="{FBAC5164-6F25-4402-9FC2-4107009C2999}" type="presParOf" srcId="{56E63277-F651-4931-9CC3-5CF936D26665}" destId="{9BDB9DCD-6FEF-4734-8B90-5690CDA2B9DD}" srcOrd="5" destOrd="0" presId="urn:microsoft.com/office/officeart/2005/8/layout/radial6"/>
    <dgm:cxn modelId="{346F04C0-DBFD-4F4E-B6D1-6532E1B274C7}" type="presParOf" srcId="{56E63277-F651-4931-9CC3-5CF936D26665}" destId="{D37B5E82-794F-4422-AE7D-5DA5F99C9325}" srcOrd="6" destOrd="0" presId="urn:microsoft.com/office/officeart/2005/8/layout/radial6"/>
    <dgm:cxn modelId="{9BEC889F-E581-4A34-869D-3D71FD4E4349}" type="presParOf" srcId="{56E63277-F651-4931-9CC3-5CF936D26665}" destId="{25E18646-A35B-4C5F-8129-35AD59E391BB}" srcOrd="7" destOrd="0" presId="urn:microsoft.com/office/officeart/2005/8/layout/radial6"/>
    <dgm:cxn modelId="{A79556B8-AA0E-46BB-9DB4-58441A98D571}" type="presParOf" srcId="{56E63277-F651-4931-9CC3-5CF936D26665}" destId="{25CA0052-260C-4655-98D7-F3C266896336}" srcOrd="8" destOrd="0" presId="urn:microsoft.com/office/officeart/2005/8/layout/radial6"/>
    <dgm:cxn modelId="{3DCEE651-BECB-4227-8D36-1D21E840871A}" type="presParOf" srcId="{56E63277-F651-4931-9CC3-5CF936D26665}" destId="{D0DA6CF0-989F-40C8-BC4D-AED0CDC74E39}" srcOrd="9" destOrd="0" presId="urn:microsoft.com/office/officeart/2005/8/layout/radial6"/>
    <dgm:cxn modelId="{D9C5D1AF-A215-47B2-90A3-D66D7EA0A219}" type="presParOf" srcId="{56E63277-F651-4931-9CC3-5CF936D26665}" destId="{84EB94A1-E47A-41CF-B5CF-3944FAB0A112}" srcOrd="10" destOrd="0" presId="urn:microsoft.com/office/officeart/2005/8/layout/radial6"/>
    <dgm:cxn modelId="{0B5BE60D-A1C2-49E5-A213-6CB50CCA39B2}" type="presParOf" srcId="{56E63277-F651-4931-9CC3-5CF936D26665}" destId="{CC4B9457-A251-448B-ABC9-575E6D4C7DDB}" srcOrd="11" destOrd="0" presId="urn:microsoft.com/office/officeart/2005/8/layout/radial6"/>
    <dgm:cxn modelId="{8388A161-A814-467D-A4F2-0D6504E9EC44}" type="presParOf" srcId="{56E63277-F651-4931-9CC3-5CF936D26665}" destId="{C17E9D74-D662-4B16-BCB4-3D45FBEC6044}" srcOrd="12" destOrd="0" presId="urn:microsoft.com/office/officeart/2005/8/layout/radial6"/>
    <dgm:cxn modelId="{B79AF31B-CBA0-4325-82A6-BFCFDC264130}" type="presParOf" srcId="{56E63277-F651-4931-9CC3-5CF936D26665}" destId="{5F234EF8-D0C1-493D-A7BE-8B567FD82799}" srcOrd="13" destOrd="0" presId="urn:microsoft.com/office/officeart/2005/8/layout/radial6"/>
    <dgm:cxn modelId="{A63A59A1-43D9-4053-A882-3FE3C6F8B57E}" type="presParOf" srcId="{56E63277-F651-4931-9CC3-5CF936D26665}" destId="{B85B41E5-734B-4701-883F-063F63A0092A}" srcOrd="14" destOrd="0" presId="urn:microsoft.com/office/officeart/2005/8/layout/radial6"/>
    <dgm:cxn modelId="{1BD8A77F-5872-4DEE-A4CA-8A5D9BDE24AC}" type="presParOf" srcId="{56E63277-F651-4931-9CC3-5CF936D26665}" destId="{ABD81ADA-9F51-4000-9B2F-669DE5E0086B}" srcOrd="15" destOrd="0" presId="urn:microsoft.com/office/officeart/2005/8/layout/radial6"/>
    <dgm:cxn modelId="{902BB136-1C63-4019-8F44-D07771967F23}" type="presParOf" srcId="{56E63277-F651-4931-9CC3-5CF936D26665}" destId="{4DCD4DC1-812C-4314-BC70-E056D9B7091B}" srcOrd="16" destOrd="0" presId="urn:microsoft.com/office/officeart/2005/8/layout/radial6"/>
    <dgm:cxn modelId="{9F5AB81E-C0A8-4F30-9757-20B09F63064D}" type="presParOf" srcId="{56E63277-F651-4931-9CC3-5CF936D26665}" destId="{44542201-67A4-4162-84C7-43FC0CA93716}" srcOrd="17" destOrd="0" presId="urn:microsoft.com/office/officeart/2005/8/layout/radial6"/>
    <dgm:cxn modelId="{02B3C191-FD66-4A13-B846-8358F74D3908}" type="presParOf" srcId="{56E63277-F651-4931-9CC3-5CF936D26665}" destId="{76B7817C-06B3-45E2-96FC-C3A70A47CDC2}" srcOrd="18" destOrd="0" presId="urn:microsoft.com/office/officeart/2005/8/layout/radial6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093072-BF69-4376-A865-8AB6E66D89F2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5624508-0BD0-4F22-B4A3-A73D60C241AA}">
      <dgm:prSet phldrT="[文本]"/>
      <dgm:spPr/>
      <dgm:t>
        <a:bodyPr/>
        <a:lstStyle/>
        <a:p>
          <a:r>
            <a:rPr lang="zh-CN" altLang="en-US" dirty="0" smtClean="0"/>
            <a:t>灰太狼的幸福生活</a:t>
          </a:r>
          <a:endParaRPr lang="zh-CN" altLang="en-US" dirty="0"/>
        </a:p>
      </dgm:t>
    </dgm:pt>
    <dgm:pt modelId="{BBA3FCCB-4D21-4884-BE9B-F2624420AE6E}" type="parTrans" cxnId="{ABCD881C-2E79-41A9-91DD-8F8C7AFFAD9E}">
      <dgm:prSet/>
      <dgm:spPr/>
      <dgm:t>
        <a:bodyPr/>
        <a:lstStyle/>
        <a:p>
          <a:endParaRPr lang="zh-CN" altLang="en-US"/>
        </a:p>
      </dgm:t>
    </dgm:pt>
    <dgm:pt modelId="{B1AC5446-6D13-4B3E-A577-6520BC142F06}" type="sibTrans" cxnId="{ABCD881C-2E79-41A9-91DD-8F8C7AFFAD9E}">
      <dgm:prSet/>
      <dgm:spPr/>
      <dgm:t>
        <a:bodyPr/>
        <a:lstStyle/>
        <a:p>
          <a:endParaRPr lang="zh-CN" altLang="en-US"/>
        </a:p>
      </dgm:t>
    </dgm:pt>
    <dgm:pt modelId="{082AE708-42ED-4F43-8362-25403796D29E}">
      <dgm:prSet phldrT="[文本]"/>
      <dgm:spPr/>
      <dgm:t>
        <a:bodyPr/>
        <a:lstStyle/>
        <a:p>
          <a:r>
            <a:rPr lang="zh-CN" altLang="en-US" dirty="0" smtClean="0"/>
            <a:t>灰太狼</a:t>
          </a:r>
          <a:endParaRPr lang="zh-CN" altLang="en-US" dirty="0"/>
        </a:p>
      </dgm:t>
    </dgm:pt>
    <dgm:pt modelId="{EB2D389A-B885-4857-8EE0-9CFB544B2FC5}" type="parTrans" cxnId="{3E6FBC71-FE68-4461-9937-EF1B8A44BEE9}">
      <dgm:prSet/>
      <dgm:spPr/>
      <dgm:t>
        <a:bodyPr/>
        <a:lstStyle/>
        <a:p>
          <a:endParaRPr lang="zh-CN" altLang="en-US"/>
        </a:p>
      </dgm:t>
    </dgm:pt>
    <dgm:pt modelId="{BC6408CB-89BB-448A-B496-A9D892F7609A}" type="sibTrans" cxnId="{3E6FBC71-FE68-4461-9937-EF1B8A44BEE9}">
      <dgm:prSet/>
      <dgm:spPr/>
      <dgm:t>
        <a:bodyPr/>
        <a:lstStyle/>
        <a:p>
          <a:endParaRPr lang="zh-CN" altLang="en-US"/>
        </a:p>
      </dgm:t>
    </dgm:pt>
    <dgm:pt modelId="{D41CC1CE-A69D-40E2-A673-9DB298112A57}">
      <dgm:prSet phldrT="[文本]"/>
      <dgm:spPr/>
      <dgm:t>
        <a:bodyPr/>
        <a:lstStyle/>
        <a:p>
          <a:r>
            <a:rPr lang="zh-CN" altLang="en-US" dirty="0" smtClean="0"/>
            <a:t>喜羊羊与灰太狼</a:t>
          </a:r>
          <a:endParaRPr lang="zh-CN" altLang="en-US" dirty="0"/>
        </a:p>
      </dgm:t>
    </dgm:pt>
    <dgm:pt modelId="{512137D9-61A1-40BC-B02E-B39CDE0C79C4}" type="parTrans" cxnId="{72B220F4-2C0D-4F99-9F94-DB4BCA6DE81F}">
      <dgm:prSet/>
      <dgm:spPr/>
      <dgm:t>
        <a:bodyPr/>
        <a:lstStyle/>
        <a:p>
          <a:endParaRPr lang="zh-CN" altLang="en-US"/>
        </a:p>
      </dgm:t>
    </dgm:pt>
    <dgm:pt modelId="{9167CDE0-9833-488C-87C0-5499205651FC}" type="sibTrans" cxnId="{72B220F4-2C0D-4F99-9F94-DB4BCA6DE81F}">
      <dgm:prSet/>
      <dgm:spPr/>
      <dgm:t>
        <a:bodyPr/>
        <a:lstStyle/>
        <a:p>
          <a:endParaRPr lang="zh-CN" altLang="en-US"/>
        </a:p>
      </dgm:t>
    </dgm:pt>
    <dgm:pt modelId="{E6535C10-7772-4ABA-89B6-644C7C2BBBDE}">
      <dgm:prSet phldrT="[文本]"/>
      <dgm:spPr/>
      <dgm:t>
        <a:bodyPr/>
        <a:lstStyle/>
        <a:p>
          <a:r>
            <a:rPr lang="zh-CN" altLang="en-US" dirty="0" smtClean="0"/>
            <a:t>灰太狼图片</a:t>
          </a:r>
          <a:endParaRPr lang="zh-CN" altLang="en-US" dirty="0"/>
        </a:p>
      </dgm:t>
    </dgm:pt>
    <dgm:pt modelId="{DA566FC5-EAFC-4734-B01A-B3198BFEFA41}" type="parTrans" cxnId="{68786344-81C2-4115-92C9-5BF0691B3581}">
      <dgm:prSet/>
      <dgm:spPr/>
      <dgm:t>
        <a:bodyPr/>
        <a:lstStyle/>
        <a:p>
          <a:endParaRPr lang="zh-CN" altLang="en-US"/>
        </a:p>
      </dgm:t>
    </dgm:pt>
    <dgm:pt modelId="{AD07D4AE-800D-42EC-8640-0714EBF1B350}" type="sibTrans" cxnId="{68786344-81C2-4115-92C9-5BF0691B3581}">
      <dgm:prSet/>
      <dgm:spPr/>
      <dgm:t>
        <a:bodyPr/>
        <a:lstStyle/>
        <a:p>
          <a:endParaRPr lang="zh-CN" altLang="en-US"/>
        </a:p>
      </dgm:t>
    </dgm:pt>
    <dgm:pt modelId="{0C330A34-E2B5-42E2-A6A1-D995A13113B1}">
      <dgm:prSet phldrT="[文本]"/>
      <dgm:spPr/>
      <dgm:t>
        <a:bodyPr/>
        <a:lstStyle/>
        <a:p>
          <a:r>
            <a:rPr lang="zh-CN" altLang="en-US" dirty="0" smtClean="0"/>
            <a:t>幸福</a:t>
          </a:r>
          <a:endParaRPr lang="zh-CN" altLang="en-US" dirty="0"/>
        </a:p>
      </dgm:t>
    </dgm:pt>
    <dgm:pt modelId="{02AB41E3-9251-46C0-8E1E-9AC97071CF7C}" type="parTrans" cxnId="{0E9D3592-9AE2-4B6B-897E-51A44E64ED6E}">
      <dgm:prSet/>
      <dgm:spPr/>
      <dgm:t>
        <a:bodyPr/>
        <a:lstStyle/>
        <a:p>
          <a:endParaRPr lang="zh-CN" altLang="en-US"/>
        </a:p>
      </dgm:t>
    </dgm:pt>
    <dgm:pt modelId="{B7E7F6AA-E383-48B5-8BBF-B6197ADA35E5}" type="sibTrans" cxnId="{0E9D3592-9AE2-4B6B-897E-51A44E64ED6E}">
      <dgm:prSet/>
      <dgm:spPr/>
      <dgm:t>
        <a:bodyPr/>
        <a:lstStyle/>
        <a:p>
          <a:endParaRPr lang="zh-CN" altLang="en-US"/>
        </a:p>
      </dgm:t>
    </dgm:pt>
    <dgm:pt modelId="{491AAFE4-07E8-4242-A9C7-FA61266724EA}">
      <dgm:prSet phldrT="[文本]"/>
      <dgm:spPr/>
      <dgm:t>
        <a:bodyPr/>
        <a:lstStyle/>
        <a:p>
          <a:r>
            <a:rPr lang="zh-CN" altLang="en-US" dirty="0" smtClean="0"/>
            <a:t>生活大爆炸</a:t>
          </a:r>
          <a:endParaRPr lang="zh-CN" altLang="en-US" dirty="0"/>
        </a:p>
      </dgm:t>
    </dgm:pt>
    <dgm:pt modelId="{75FEE597-9AE7-457D-A562-893A1DE3E851}" type="parTrans" cxnId="{26BD9D9F-7F70-4032-9A0F-9028DC29CEAA}">
      <dgm:prSet/>
      <dgm:spPr/>
      <dgm:t>
        <a:bodyPr/>
        <a:lstStyle/>
        <a:p>
          <a:endParaRPr lang="zh-CN" altLang="en-US"/>
        </a:p>
      </dgm:t>
    </dgm:pt>
    <dgm:pt modelId="{3FA17D91-63F4-4BFB-9B9F-48E3550AD271}" type="sibTrans" cxnId="{26BD9D9F-7F70-4032-9A0F-9028DC29CEAA}">
      <dgm:prSet/>
      <dgm:spPr/>
      <dgm:t>
        <a:bodyPr/>
        <a:lstStyle/>
        <a:p>
          <a:endParaRPr lang="zh-CN" altLang="en-US"/>
        </a:p>
      </dgm:t>
    </dgm:pt>
    <dgm:pt modelId="{1AC50BD0-168D-4FDC-930B-B5CADD486967}">
      <dgm:prSet phldrT="[文本]"/>
      <dgm:spPr/>
      <dgm:t>
        <a:bodyPr/>
        <a:lstStyle/>
        <a:p>
          <a:r>
            <a:rPr lang="zh-CN" altLang="en-US" dirty="0" smtClean="0"/>
            <a:t>生活</a:t>
          </a:r>
          <a:endParaRPr lang="zh-CN" altLang="en-US" dirty="0"/>
        </a:p>
      </dgm:t>
    </dgm:pt>
    <dgm:pt modelId="{90719CA9-B935-4622-BBA2-4A46EAE11100}" type="parTrans" cxnId="{3FD1677F-CE92-4FE2-8DA1-405F2A4C29A1}">
      <dgm:prSet/>
      <dgm:spPr/>
      <dgm:t>
        <a:bodyPr/>
        <a:lstStyle/>
        <a:p>
          <a:endParaRPr lang="zh-CN" altLang="en-US"/>
        </a:p>
      </dgm:t>
    </dgm:pt>
    <dgm:pt modelId="{0F0C914F-E4C8-4B9B-BBDB-CDB35278ABBE}" type="sibTrans" cxnId="{3FD1677F-CE92-4FE2-8DA1-405F2A4C29A1}">
      <dgm:prSet/>
      <dgm:spPr/>
      <dgm:t>
        <a:bodyPr/>
        <a:lstStyle/>
        <a:p>
          <a:endParaRPr lang="zh-CN" altLang="en-US"/>
        </a:p>
      </dgm:t>
    </dgm:pt>
    <dgm:pt modelId="{243646FC-8A4A-4CE6-B2A8-C60AD6361A92}">
      <dgm:prSet phldrT="[文本]"/>
      <dgm:spPr/>
      <dgm:t>
        <a:bodyPr/>
        <a:lstStyle/>
        <a:p>
          <a:r>
            <a:rPr lang="zh-CN" altLang="en-US" dirty="0" smtClean="0"/>
            <a:t>幸福时光</a:t>
          </a:r>
          <a:endParaRPr lang="zh-CN" altLang="en-US" dirty="0"/>
        </a:p>
      </dgm:t>
    </dgm:pt>
    <dgm:pt modelId="{BFA587A0-3319-4C76-B57A-A4C8854FA8D3}" type="parTrans" cxnId="{6D150275-ECD5-4FCE-9AD8-A2F928CEB80C}">
      <dgm:prSet/>
      <dgm:spPr/>
      <dgm:t>
        <a:bodyPr/>
        <a:lstStyle/>
        <a:p>
          <a:endParaRPr lang="zh-CN" altLang="en-US"/>
        </a:p>
      </dgm:t>
    </dgm:pt>
    <dgm:pt modelId="{45BAF2BC-332B-45FA-B9AA-21E9BC29BD4A}" type="sibTrans" cxnId="{6D150275-ECD5-4FCE-9AD8-A2F928CEB80C}">
      <dgm:prSet/>
      <dgm:spPr/>
      <dgm:t>
        <a:bodyPr/>
        <a:lstStyle/>
        <a:p>
          <a:endParaRPr lang="zh-CN" altLang="en-US"/>
        </a:p>
      </dgm:t>
    </dgm:pt>
    <dgm:pt modelId="{5EB7CAA3-6F95-4451-B1B1-0C9C703B2A01}">
      <dgm:prSet phldrT="[文本]"/>
      <dgm:spPr/>
      <dgm:t>
        <a:bodyPr/>
        <a:lstStyle/>
        <a:p>
          <a:r>
            <a:rPr lang="zh-CN" altLang="en-US" dirty="0" smtClean="0"/>
            <a:t>老大的幸福</a:t>
          </a:r>
          <a:endParaRPr lang="zh-CN" altLang="en-US" dirty="0"/>
        </a:p>
      </dgm:t>
    </dgm:pt>
    <dgm:pt modelId="{375329FF-B289-4C05-80DA-4314279E1F37}" type="parTrans" cxnId="{9E925D37-A381-4F0C-BBA2-3F1D5E7FFCA8}">
      <dgm:prSet/>
      <dgm:spPr/>
      <dgm:t>
        <a:bodyPr/>
        <a:lstStyle/>
        <a:p>
          <a:endParaRPr lang="zh-CN" altLang="en-US"/>
        </a:p>
      </dgm:t>
    </dgm:pt>
    <dgm:pt modelId="{D7BDF928-64C4-4F1F-A0B3-44F05C059CB7}" type="sibTrans" cxnId="{9E925D37-A381-4F0C-BBA2-3F1D5E7FFCA8}">
      <dgm:prSet/>
      <dgm:spPr/>
      <dgm:t>
        <a:bodyPr/>
        <a:lstStyle/>
        <a:p>
          <a:endParaRPr lang="zh-CN" altLang="en-US"/>
        </a:p>
      </dgm:t>
    </dgm:pt>
    <dgm:pt modelId="{CF4009EC-C8D9-4353-B566-5A6194C70E78}">
      <dgm:prSet phldrT="[文本]"/>
      <dgm:spPr/>
      <dgm:t>
        <a:bodyPr/>
        <a:lstStyle/>
        <a:p>
          <a:r>
            <a:rPr lang="zh-CN" altLang="en-US" dirty="0" smtClean="0"/>
            <a:t>金太狼的幸福生活</a:t>
          </a:r>
          <a:endParaRPr lang="zh-CN" altLang="en-US" dirty="0"/>
        </a:p>
      </dgm:t>
    </dgm:pt>
    <dgm:pt modelId="{24DB9C16-C745-4375-B1A9-B9EB0413C610}" type="parTrans" cxnId="{F69FF8AF-4C8F-4337-8282-1B413F3D9978}">
      <dgm:prSet/>
      <dgm:spPr/>
      <dgm:t>
        <a:bodyPr/>
        <a:lstStyle/>
        <a:p>
          <a:endParaRPr lang="zh-CN" altLang="en-US"/>
        </a:p>
      </dgm:t>
    </dgm:pt>
    <dgm:pt modelId="{6332C9DB-38E4-46EB-9DDD-7FF459B698A1}" type="sibTrans" cxnId="{F69FF8AF-4C8F-4337-8282-1B413F3D9978}">
      <dgm:prSet/>
      <dgm:spPr/>
      <dgm:t>
        <a:bodyPr/>
        <a:lstStyle/>
        <a:p>
          <a:endParaRPr lang="zh-CN" altLang="en-US"/>
        </a:p>
      </dgm:t>
    </dgm:pt>
    <dgm:pt modelId="{9093F460-EFBF-4B1D-9E36-04490C1AFF8D}" type="pres">
      <dgm:prSet presAssocID="{62093072-BF69-4376-A865-8AB6E66D89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5B44663-5BF6-4F28-835C-862F5B9E09B1}" type="pres">
      <dgm:prSet presAssocID="{65624508-0BD0-4F22-B4A3-A73D60C241AA}" presName="hierRoot1" presStyleCnt="0">
        <dgm:presLayoutVars>
          <dgm:hierBranch val="init"/>
        </dgm:presLayoutVars>
      </dgm:prSet>
      <dgm:spPr/>
    </dgm:pt>
    <dgm:pt modelId="{9B01FFB4-C0EC-47B2-957D-751120AF186D}" type="pres">
      <dgm:prSet presAssocID="{65624508-0BD0-4F22-B4A3-A73D60C241AA}" presName="rootComposite1" presStyleCnt="0"/>
      <dgm:spPr/>
    </dgm:pt>
    <dgm:pt modelId="{C9EE1693-3EC0-4D31-B7AB-51B1F1832D1A}" type="pres">
      <dgm:prSet presAssocID="{65624508-0BD0-4F22-B4A3-A73D60C241A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B63D0D-568C-4ABE-9B04-46D929319F1F}" type="pres">
      <dgm:prSet presAssocID="{65624508-0BD0-4F22-B4A3-A73D60C241AA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E060EA6-29D0-4DDE-A172-797F1E7FD79C}" type="pres">
      <dgm:prSet presAssocID="{65624508-0BD0-4F22-B4A3-A73D60C241AA}" presName="hierChild2" presStyleCnt="0"/>
      <dgm:spPr/>
    </dgm:pt>
    <dgm:pt modelId="{89056B7C-5573-4AB6-88DC-AD1D8EEE9293}" type="pres">
      <dgm:prSet presAssocID="{EB2D389A-B885-4857-8EE0-9CFB544B2FC5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857F418B-3A96-4340-88F2-A3E438F12FE4}" type="pres">
      <dgm:prSet presAssocID="{082AE708-42ED-4F43-8362-25403796D29E}" presName="hierRoot2" presStyleCnt="0">
        <dgm:presLayoutVars>
          <dgm:hierBranch val="init"/>
        </dgm:presLayoutVars>
      </dgm:prSet>
      <dgm:spPr/>
    </dgm:pt>
    <dgm:pt modelId="{ECFBCC9C-8005-4CE8-B56D-DDB06F3A98FA}" type="pres">
      <dgm:prSet presAssocID="{082AE708-42ED-4F43-8362-25403796D29E}" presName="rootComposite" presStyleCnt="0"/>
      <dgm:spPr/>
    </dgm:pt>
    <dgm:pt modelId="{ABAE00E7-41DC-4277-AB61-5455AB01234B}" type="pres">
      <dgm:prSet presAssocID="{082AE708-42ED-4F43-8362-25403796D29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81921B-8C22-44C9-BC04-408BC2256C7A}" type="pres">
      <dgm:prSet presAssocID="{082AE708-42ED-4F43-8362-25403796D29E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218FB3FC-4D2D-49AD-811D-AA2AD99E3171}" type="pres">
      <dgm:prSet presAssocID="{082AE708-42ED-4F43-8362-25403796D29E}" presName="hierChild4" presStyleCnt="0"/>
      <dgm:spPr/>
    </dgm:pt>
    <dgm:pt modelId="{BD987A5A-FEAF-410F-9EFE-6BE1C38F6562}" type="pres">
      <dgm:prSet presAssocID="{512137D9-61A1-40BC-B02E-B39CDE0C79C4}" presName="Name37" presStyleLbl="parChTrans1D3" presStyleIdx="0" presStyleCnt="6"/>
      <dgm:spPr/>
      <dgm:t>
        <a:bodyPr/>
        <a:lstStyle/>
        <a:p>
          <a:endParaRPr lang="zh-CN" altLang="en-US"/>
        </a:p>
      </dgm:t>
    </dgm:pt>
    <dgm:pt modelId="{392D41F2-298C-4B6F-B278-69D6A66E34C0}" type="pres">
      <dgm:prSet presAssocID="{D41CC1CE-A69D-40E2-A673-9DB298112A57}" presName="hierRoot2" presStyleCnt="0">
        <dgm:presLayoutVars>
          <dgm:hierBranch val="init"/>
        </dgm:presLayoutVars>
      </dgm:prSet>
      <dgm:spPr/>
    </dgm:pt>
    <dgm:pt modelId="{F797EBE3-6543-4A03-922D-0E53265DD482}" type="pres">
      <dgm:prSet presAssocID="{D41CC1CE-A69D-40E2-A673-9DB298112A57}" presName="rootComposite" presStyleCnt="0"/>
      <dgm:spPr/>
    </dgm:pt>
    <dgm:pt modelId="{92221590-5989-4241-B278-19E5F4304EA3}" type="pres">
      <dgm:prSet presAssocID="{D41CC1CE-A69D-40E2-A673-9DB298112A57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E80249-AE05-49C5-9168-DEBD906E923C}" type="pres">
      <dgm:prSet presAssocID="{D41CC1CE-A69D-40E2-A673-9DB298112A57}" presName="rootConnector" presStyleLbl="node3" presStyleIdx="0" presStyleCnt="6"/>
      <dgm:spPr/>
      <dgm:t>
        <a:bodyPr/>
        <a:lstStyle/>
        <a:p>
          <a:endParaRPr lang="zh-CN" altLang="en-US"/>
        </a:p>
      </dgm:t>
    </dgm:pt>
    <dgm:pt modelId="{BD3E196A-319E-4A75-8918-AA0CFEC655D7}" type="pres">
      <dgm:prSet presAssocID="{D41CC1CE-A69D-40E2-A673-9DB298112A57}" presName="hierChild4" presStyleCnt="0"/>
      <dgm:spPr/>
    </dgm:pt>
    <dgm:pt modelId="{E22075A4-D44E-4EDB-9FD9-FE1D8ABEC9BA}" type="pres">
      <dgm:prSet presAssocID="{D41CC1CE-A69D-40E2-A673-9DB298112A57}" presName="hierChild5" presStyleCnt="0"/>
      <dgm:spPr/>
    </dgm:pt>
    <dgm:pt modelId="{8FF8C000-58A6-497F-A72D-4E42D9532653}" type="pres">
      <dgm:prSet presAssocID="{DA566FC5-EAFC-4734-B01A-B3198BFEFA41}" presName="Name37" presStyleLbl="parChTrans1D3" presStyleIdx="1" presStyleCnt="6"/>
      <dgm:spPr/>
      <dgm:t>
        <a:bodyPr/>
        <a:lstStyle/>
        <a:p>
          <a:endParaRPr lang="zh-CN" altLang="en-US"/>
        </a:p>
      </dgm:t>
    </dgm:pt>
    <dgm:pt modelId="{30DC05D1-A637-481E-9607-7C47D5AEA653}" type="pres">
      <dgm:prSet presAssocID="{E6535C10-7772-4ABA-89B6-644C7C2BBBDE}" presName="hierRoot2" presStyleCnt="0">
        <dgm:presLayoutVars>
          <dgm:hierBranch val="init"/>
        </dgm:presLayoutVars>
      </dgm:prSet>
      <dgm:spPr/>
    </dgm:pt>
    <dgm:pt modelId="{5B144AE1-E338-4C9A-8158-15D135F8BDDD}" type="pres">
      <dgm:prSet presAssocID="{E6535C10-7772-4ABA-89B6-644C7C2BBBDE}" presName="rootComposite" presStyleCnt="0"/>
      <dgm:spPr/>
    </dgm:pt>
    <dgm:pt modelId="{AEEF0479-AC55-4472-9191-9FD33DCD599B}" type="pres">
      <dgm:prSet presAssocID="{E6535C10-7772-4ABA-89B6-644C7C2BBBDE}" presName="rootText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70EF71A-58D8-4808-807D-C5A1EDD32786}" type="pres">
      <dgm:prSet presAssocID="{E6535C10-7772-4ABA-89B6-644C7C2BBBDE}" presName="rootConnector" presStyleLbl="node3" presStyleIdx="1" presStyleCnt="6"/>
      <dgm:spPr/>
      <dgm:t>
        <a:bodyPr/>
        <a:lstStyle/>
        <a:p>
          <a:endParaRPr lang="zh-CN" altLang="en-US"/>
        </a:p>
      </dgm:t>
    </dgm:pt>
    <dgm:pt modelId="{8CE464F2-741A-414C-B43E-323E5D2DBB41}" type="pres">
      <dgm:prSet presAssocID="{E6535C10-7772-4ABA-89B6-644C7C2BBBDE}" presName="hierChild4" presStyleCnt="0"/>
      <dgm:spPr/>
    </dgm:pt>
    <dgm:pt modelId="{E9857C21-78DE-4009-8BC5-8383A15BAA58}" type="pres">
      <dgm:prSet presAssocID="{E6535C10-7772-4ABA-89B6-644C7C2BBBDE}" presName="hierChild5" presStyleCnt="0"/>
      <dgm:spPr/>
    </dgm:pt>
    <dgm:pt modelId="{F2D37B0D-818C-4E29-B66E-4D6DAEEC2B0F}" type="pres">
      <dgm:prSet presAssocID="{082AE708-42ED-4F43-8362-25403796D29E}" presName="hierChild5" presStyleCnt="0"/>
      <dgm:spPr/>
    </dgm:pt>
    <dgm:pt modelId="{524BF2CC-CCD7-4987-BD1C-445F71168AD4}" type="pres">
      <dgm:prSet presAssocID="{02AB41E3-9251-46C0-8E1E-9AC97071CF7C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C8031F9F-6310-44D2-985F-70F4C0829547}" type="pres">
      <dgm:prSet presAssocID="{0C330A34-E2B5-42E2-A6A1-D995A13113B1}" presName="hierRoot2" presStyleCnt="0">
        <dgm:presLayoutVars>
          <dgm:hierBranch val="init"/>
        </dgm:presLayoutVars>
      </dgm:prSet>
      <dgm:spPr/>
    </dgm:pt>
    <dgm:pt modelId="{3E097B6E-2A55-4A10-AF97-DA6D8117CE72}" type="pres">
      <dgm:prSet presAssocID="{0C330A34-E2B5-42E2-A6A1-D995A13113B1}" presName="rootComposite" presStyleCnt="0"/>
      <dgm:spPr/>
    </dgm:pt>
    <dgm:pt modelId="{D59A9DB7-1D43-4DC3-8FC6-DB065BEAE949}" type="pres">
      <dgm:prSet presAssocID="{0C330A34-E2B5-42E2-A6A1-D995A13113B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CDE660-A4D9-4678-8355-8B0C030DBA6F}" type="pres">
      <dgm:prSet presAssocID="{0C330A34-E2B5-42E2-A6A1-D995A13113B1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11FFA359-A142-4E36-9287-AF87277459E5}" type="pres">
      <dgm:prSet presAssocID="{0C330A34-E2B5-42E2-A6A1-D995A13113B1}" presName="hierChild4" presStyleCnt="0"/>
      <dgm:spPr/>
    </dgm:pt>
    <dgm:pt modelId="{2847DEA2-532B-4582-85ED-7C9163C26604}" type="pres">
      <dgm:prSet presAssocID="{BFA587A0-3319-4C76-B57A-A4C8854FA8D3}" presName="Name37" presStyleLbl="parChTrans1D3" presStyleIdx="2" presStyleCnt="6"/>
      <dgm:spPr/>
      <dgm:t>
        <a:bodyPr/>
        <a:lstStyle/>
        <a:p>
          <a:endParaRPr lang="zh-CN" altLang="en-US"/>
        </a:p>
      </dgm:t>
    </dgm:pt>
    <dgm:pt modelId="{B3164F2B-F8FA-4BC1-A751-FA01321359BA}" type="pres">
      <dgm:prSet presAssocID="{243646FC-8A4A-4CE6-B2A8-C60AD6361A92}" presName="hierRoot2" presStyleCnt="0">
        <dgm:presLayoutVars>
          <dgm:hierBranch val="init"/>
        </dgm:presLayoutVars>
      </dgm:prSet>
      <dgm:spPr/>
    </dgm:pt>
    <dgm:pt modelId="{22C6552B-6C66-47E3-B7CC-3DD0BB67C6F8}" type="pres">
      <dgm:prSet presAssocID="{243646FC-8A4A-4CE6-B2A8-C60AD6361A92}" presName="rootComposite" presStyleCnt="0"/>
      <dgm:spPr/>
    </dgm:pt>
    <dgm:pt modelId="{50DFC6A4-260A-4715-94A6-7F869854B8F6}" type="pres">
      <dgm:prSet presAssocID="{243646FC-8A4A-4CE6-B2A8-C60AD6361A9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B25467-BB4A-4CCF-953F-56B345CE377F}" type="pres">
      <dgm:prSet presAssocID="{243646FC-8A4A-4CE6-B2A8-C60AD6361A92}" presName="rootConnector" presStyleLbl="node3" presStyleIdx="2" presStyleCnt="6"/>
      <dgm:spPr/>
      <dgm:t>
        <a:bodyPr/>
        <a:lstStyle/>
        <a:p>
          <a:endParaRPr lang="zh-CN" altLang="en-US"/>
        </a:p>
      </dgm:t>
    </dgm:pt>
    <dgm:pt modelId="{D592852D-0CBB-40D8-BD69-F73477D8A8F7}" type="pres">
      <dgm:prSet presAssocID="{243646FC-8A4A-4CE6-B2A8-C60AD6361A92}" presName="hierChild4" presStyleCnt="0"/>
      <dgm:spPr/>
    </dgm:pt>
    <dgm:pt modelId="{1B4E52BE-7B39-4B6C-83B0-38381319F691}" type="pres">
      <dgm:prSet presAssocID="{243646FC-8A4A-4CE6-B2A8-C60AD6361A92}" presName="hierChild5" presStyleCnt="0"/>
      <dgm:spPr/>
    </dgm:pt>
    <dgm:pt modelId="{133006AD-DC61-4F0B-B6CA-FA7B7A37DE98}" type="pres">
      <dgm:prSet presAssocID="{375329FF-B289-4C05-80DA-4314279E1F37}" presName="Name37" presStyleLbl="parChTrans1D3" presStyleIdx="3" presStyleCnt="6"/>
      <dgm:spPr/>
      <dgm:t>
        <a:bodyPr/>
        <a:lstStyle/>
        <a:p>
          <a:endParaRPr lang="zh-CN" altLang="en-US"/>
        </a:p>
      </dgm:t>
    </dgm:pt>
    <dgm:pt modelId="{B83583EB-523B-4263-B789-D86E9F222EDE}" type="pres">
      <dgm:prSet presAssocID="{5EB7CAA3-6F95-4451-B1B1-0C9C703B2A01}" presName="hierRoot2" presStyleCnt="0">
        <dgm:presLayoutVars>
          <dgm:hierBranch val="init"/>
        </dgm:presLayoutVars>
      </dgm:prSet>
      <dgm:spPr/>
    </dgm:pt>
    <dgm:pt modelId="{36106EBB-5360-4BE8-A352-38455EE0C4C6}" type="pres">
      <dgm:prSet presAssocID="{5EB7CAA3-6F95-4451-B1B1-0C9C703B2A01}" presName="rootComposite" presStyleCnt="0"/>
      <dgm:spPr/>
    </dgm:pt>
    <dgm:pt modelId="{AF6A67BC-A74C-41BD-8F9F-E06360A62695}" type="pres">
      <dgm:prSet presAssocID="{5EB7CAA3-6F95-4451-B1B1-0C9C703B2A01}" presName="rootText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4BECBA-C34A-4DB6-8FD2-EA7AD83A2173}" type="pres">
      <dgm:prSet presAssocID="{5EB7CAA3-6F95-4451-B1B1-0C9C703B2A01}" presName="rootConnector" presStyleLbl="node3" presStyleIdx="3" presStyleCnt="6"/>
      <dgm:spPr/>
      <dgm:t>
        <a:bodyPr/>
        <a:lstStyle/>
        <a:p>
          <a:endParaRPr lang="zh-CN" altLang="en-US"/>
        </a:p>
      </dgm:t>
    </dgm:pt>
    <dgm:pt modelId="{B1987774-7431-4275-A874-E1708D73F55D}" type="pres">
      <dgm:prSet presAssocID="{5EB7CAA3-6F95-4451-B1B1-0C9C703B2A01}" presName="hierChild4" presStyleCnt="0"/>
      <dgm:spPr/>
    </dgm:pt>
    <dgm:pt modelId="{06DAC3BE-70B7-4F18-B6F7-12104131283D}" type="pres">
      <dgm:prSet presAssocID="{5EB7CAA3-6F95-4451-B1B1-0C9C703B2A01}" presName="hierChild5" presStyleCnt="0"/>
      <dgm:spPr/>
    </dgm:pt>
    <dgm:pt modelId="{2D26B57D-2C2D-46A1-8B90-55891577D35F}" type="pres">
      <dgm:prSet presAssocID="{0C330A34-E2B5-42E2-A6A1-D995A13113B1}" presName="hierChild5" presStyleCnt="0"/>
      <dgm:spPr/>
    </dgm:pt>
    <dgm:pt modelId="{BB202F2C-E517-4EF1-9AB6-A0815D54E1B1}" type="pres">
      <dgm:prSet presAssocID="{90719CA9-B935-4622-BBA2-4A46EAE11100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3BB4289A-CF65-454C-813F-721D1EC246A4}" type="pres">
      <dgm:prSet presAssocID="{1AC50BD0-168D-4FDC-930B-B5CADD486967}" presName="hierRoot2" presStyleCnt="0">
        <dgm:presLayoutVars>
          <dgm:hierBranch val="init"/>
        </dgm:presLayoutVars>
      </dgm:prSet>
      <dgm:spPr/>
    </dgm:pt>
    <dgm:pt modelId="{A2EADDA0-EB42-405A-8B8B-E85C24F3E6D0}" type="pres">
      <dgm:prSet presAssocID="{1AC50BD0-168D-4FDC-930B-B5CADD486967}" presName="rootComposite" presStyleCnt="0"/>
      <dgm:spPr/>
    </dgm:pt>
    <dgm:pt modelId="{A48BD23B-3EBA-4D5D-91B7-F1716539F4A3}" type="pres">
      <dgm:prSet presAssocID="{1AC50BD0-168D-4FDC-930B-B5CADD48696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6B393F-3FA3-4203-84D4-A244C0952C60}" type="pres">
      <dgm:prSet presAssocID="{1AC50BD0-168D-4FDC-930B-B5CADD486967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1D3F3A70-F9BD-448F-A024-DDA672C143D1}" type="pres">
      <dgm:prSet presAssocID="{1AC50BD0-168D-4FDC-930B-B5CADD486967}" presName="hierChild4" presStyleCnt="0"/>
      <dgm:spPr/>
    </dgm:pt>
    <dgm:pt modelId="{6BD5A0BF-A40E-410B-8E03-EEFB032EFCE1}" type="pres">
      <dgm:prSet presAssocID="{75FEE597-9AE7-457D-A562-893A1DE3E851}" presName="Name37" presStyleLbl="parChTrans1D3" presStyleIdx="4" presStyleCnt="6"/>
      <dgm:spPr/>
      <dgm:t>
        <a:bodyPr/>
        <a:lstStyle/>
        <a:p>
          <a:endParaRPr lang="zh-CN" altLang="en-US"/>
        </a:p>
      </dgm:t>
    </dgm:pt>
    <dgm:pt modelId="{635550B6-AD7A-416E-A8BE-EC95C0F92C43}" type="pres">
      <dgm:prSet presAssocID="{491AAFE4-07E8-4242-A9C7-FA61266724EA}" presName="hierRoot2" presStyleCnt="0">
        <dgm:presLayoutVars>
          <dgm:hierBranch val="init"/>
        </dgm:presLayoutVars>
      </dgm:prSet>
      <dgm:spPr/>
    </dgm:pt>
    <dgm:pt modelId="{37DFE474-4E03-443E-A23C-9D622985E47E}" type="pres">
      <dgm:prSet presAssocID="{491AAFE4-07E8-4242-A9C7-FA61266724EA}" presName="rootComposite" presStyleCnt="0"/>
      <dgm:spPr/>
    </dgm:pt>
    <dgm:pt modelId="{295E860E-36C9-4E8E-A8D8-07AB54852E47}" type="pres">
      <dgm:prSet presAssocID="{491AAFE4-07E8-4242-A9C7-FA61266724EA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36C0D0-1AD9-4EBA-B130-74406BBCF92D}" type="pres">
      <dgm:prSet presAssocID="{491AAFE4-07E8-4242-A9C7-FA61266724EA}" presName="rootConnector" presStyleLbl="node3" presStyleIdx="4" presStyleCnt="6"/>
      <dgm:spPr/>
      <dgm:t>
        <a:bodyPr/>
        <a:lstStyle/>
        <a:p>
          <a:endParaRPr lang="zh-CN" altLang="en-US"/>
        </a:p>
      </dgm:t>
    </dgm:pt>
    <dgm:pt modelId="{4B2B837C-856C-482B-9EB6-D44DBBC30DF5}" type="pres">
      <dgm:prSet presAssocID="{491AAFE4-07E8-4242-A9C7-FA61266724EA}" presName="hierChild4" presStyleCnt="0"/>
      <dgm:spPr/>
    </dgm:pt>
    <dgm:pt modelId="{D89B1741-183C-4E4E-96A0-8C3953CB7C75}" type="pres">
      <dgm:prSet presAssocID="{491AAFE4-07E8-4242-A9C7-FA61266724EA}" presName="hierChild5" presStyleCnt="0"/>
      <dgm:spPr/>
    </dgm:pt>
    <dgm:pt modelId="{CE7F63E3-3A56-47E7-A250-5C5FDDC0A30D}" type="pres">
      <dgm:prSet presAssocID="{24DB9C16-C745-4375-B1A9-B9EB0413C610}" presName="Name37" presStyleLbl="parChTrans1D3" presStyleIdx="5" presStyleCnt="6"/>
      <dgm:spPr/>
      <dgm:t>
        <a:bodyPr/>
        <a:lstStyle/>
        <a:p>
          <a:endParaRPr lang="zh-CN" altLang="en-US"/>
        </a:p>
      </dgm:t>
    </dgm:pt>
    <dgm:pt modelId="{C6A43856-F26C-4E99-962C-529D77808F3B}" type="pres">
      <dgm:prSet presAssocID="{CF4009EC-C8D9-4353-B566-5A6194C70E78}" presName="hierRoot2" presStyleCnt="0">
        <dgm:presLayoutVars>
          <dgm:hierBranch val="init"/>
        </dgm:presLayoutVars>
      </dgm:prSet>
      <dgm:spPr/>
    </dgm:pt>
    <dgm:pt modelId="{669BF11C-1F2E-44FA-8536-E7E485878FD6}" type="pres">
      <dgm:prSet presAssocID="{CF4009EC-C8D9-4353-B566-5A6194C70E78}" presName="rootComposite" presStyleCnt="0"/>
      <dgm:spPr/>
    </dgm:pt>
    <dgm:pt modelId="{5C8CEECE-D5B8-4106-A448-CB474976A056}" type="pres">
      <dgm:prSet presAssocID="{CF4009EC-C8D9-4353-B566-5A6194C70E78}" presName="rootText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82A20D-A904-4A98-9662-524DC8E2504A}" type="pres">
      <dgm:prSet presAssocID="{CF4009EC-C8D9-4353-B566-5A6194C70E78}" presName="rootConnector" presStyleLbl="node3" presStyleIdx="5" presStyleCnt="6"/>
      <dgm:spPr/>
      <dgm:t>
        <a:bodyPr/>
        <a:lstStyle/>
        <a:p>
          <a:endParaRPr lang="zh-CN" altLang="en-US"/>
        </a:p>
      </dgm:t>
    </dgm:pt>
    <dgm:pt modelId="{DFC34E2E-E3FE-4810-ADD8-C0EFB337596C}" type="pres">
      <dgm:prSet presAssocID="{CF4009EC-C8D9-4353-B566-5A6194C70E78}" presName="hierChild4" presStyleCnt="0"/>
      <dgm:spPr/>
    </dgm:pt>
    <dgm:pt modelId="{5AE2B78B-172F-47B9-9550-EA24F899A27A}" type="pres">
      <dgm:prSet presAssocID="{CF4009EC-C8D9-4353-B566-5A6194C70E78}" presName="hierChild5" presStyleCnt="0"/>
      <dgm:spPr/>
    </dgm:pt>
    <dgm:pt modelId="{B694AD96-CD6F-4FAF-8018-3B13307D8942}" type="pres">
      <dgm:prSet presAssocID="{1AC50BD0-168D-4FDC-930B-B5CADD486967}" presName="hierChild5" presStyleCnt="0"/>
      <dgm:spPr/>
    </dgm:pt>
    <dgm:pt modelId="{4E5A2329-F66A-4976-9938-EBAEB12714DE}" type="pres">
      <dgm:prSet presAssocID="{65624508-0BD0-4F22-B4A3-A73D60C241AA}" presName="hierChild3" presStyleCnt="0"/>
      <dgm:spPr/>
    </dgm:pt>
  </dgm:ptLst>
  <dgm:cxnLst>
    <dgm:cxn modelId="{B60BBA0B-084D-4457-A8C9-99B51BDDE77F}" type="presOf" srcId="{75FEE597-9AE7-457D-A562-893A1DE3E851}" destId="{6BD5A0BF-A40E-410B-8E03-EEFB032EFCE1}" srcOrd="0" destOrd="0" presId="urn:microsoft.com/office/officeart/2005/8/layout/orgChart1"/>
    <dgm:cxn modelId="{1DEE65CF-5C2A-42C9-87E7-72A2D1DA1AD8}" type="presOf" srcId="{5EB7CAA3-6F95-4451-B1B1-0C9C703B2A01}" destId="{784BECBA-C34A-4DB6-8FD2-EA7AD83A2173}" srcOrd="1" destOrd="0" presId="urn:microsoft.com/office/officeart/2005/8/layout/orgChart1"/>
    <dgm:cxn modelId="{C16C3D0F-8A78-4C2A-AA84-24A4DC1B2064}" type="presOf" srcId="{082AE708-42ED-4F43-8362-25403796D29E}" destId="{0D81921B-8C22-44C9-BC04-408BC2256C7A}" srcOrd="1" destOrd="0" presId="urn:microsoft.com/office/officeart/2005/8/layout/orgChart1"/>
    <dgm:cxn modelId="{C62115BE-8138-4CE9-9EF0-0BF7A1259B36}" type="presOf" srcId="{D41CC1CE-A69D-40E2-A673-9DB298112A57}" destId="{92221590-5989-4241-B278-19E5F4304EA3}" srcOrd="0" destOrd="0" presId="urn:microsoft.com/office/officeart/2005/8/layout/orgChart1"/>
    <dgm:cxn modelId="{E9698164-0A9D-4B3C-9559-5C2A04B834E2}" type="presOf" srcId="{90719CA9-B935-4622-BBA2-4A46EAE11100}" destId="{BB202F2C-E517-4EF1-9AB6-A0815D54E1B1}" srcOrd="0" destOrd="0" presId="urn:microsoft.com/office/officeart/2005/8/layout/orgChart1"/>
    <dgm:cxn modelId="{9E925D37-A381-4F0C-BBA2-3F1D5E7FFCA8}" srcId="{0C330A34-E2B5-42E2-A6A1-D995A13113B1}" destId="{5EB7CAA3-6F95-4451-B1B1-0C9C703B2A01}" srcOrd="1" destOrd="0" parTransId="{375329FF-B289-4C05-80DA-4314279E1F37}" sibTransId="{D7BDF928-64C4-4F1F-A0B3-44F05C059CB7}"/>
    <dgm:cxn modelId="{E5EC24D4-F251-45DF-9E48-635BFD1F44D0}" type="presOf" srcId="{DA566FC5-EAFC-4734-B01A-B3198BFEFA41}" destId="{8FF8C000-58A6-497F-A72D-4E42D9532653}" srcOrd="0" destOrd="0" presId="urn:microsoft.com/office/officeart/2005/8/layout/orgChart1"/>
    <dgm:cxn modelId="{BB167D8F-5410-416A-BE6D-840F63FCA3BD}" type="presOf" srcId="{243646FC-8A4A-4CE6-B2A8-C60AD6361A92}" destId="{50DFC6A4-260A-4715-94A6-7F869854B8F6}" srcOrd="0" destOrd="0" presId="urn:microsoft.com/office/officeart/2005/8/layout/orgChart1"/>
    <dgm:cxn modelId="{80675AE4-789B-44D1-A132-C08C13DB8371}" type="presOf" srcId="{CF4009EC-C8D9-4353-B566-5A6194C70E78}" destId="{5C8CEECE-D5B8-4106-A448-CB474976A056}" srcOrd="0" destOrd="0" presId="urn:microsoft.com/office/officeart/2005/8/layout/orgChart1"/>
    <dgm:cxn modelId="{71492987-D40C-4AE3-B2E5-63139F47A923}" type="presOf" srcId="{0C330A34-E2B5-42E2-A6A1-D995A13113B1}" destId="{4CCDE660-A4D9-4678-8355-8B0C030DBA6F}" srcOrd="1" destOrd="0" presId="urn:microsoft.com/office/officeart/2005/8/layout/orgChart1"/>
    <dgm:cxn modelId="{7284E3EC-9389-4EAA-A1B6-32FCE99371C0}" type="presOf" srcId="{491AAFE4-07E8-4242-A9C7-FA61266724EA}" destId="{295E860E-36C9-4E8E-A8D8-07AB54852E47}" srcOrd="0" destOrd="0" presId="urn:microsoft.com/office/officeart/2005/8/layout/orgChart1"/>
    <dgm:cxn modelId="{68786344-81C2-4115-92C9-5BF0691B3581}" srcId="{082AE708-42ED-4F43-8362-25403796D29E}" destId="{E6535C10-7772-4ABA-89B6-644C7C2BBBDE}" srcOrd="1" destOrd="0" parTransId="{DA566FC5-EAFC-4734-B01A-B3198BFEFA41}" sibTransId="{AD07D4AE-800D-42EC-8640-0714EBF1B350}"/>
    <dgm:cxn modelId="{ABCD881C-2E79-41A9-91DD-8F8C7AFFAD9E}" srcId="{62093072-BF69-4376-A865-8AB6E66D89F2}" destId="{65624508-0BD0-4F22-B4A3-A73D60C241AA}" srcOrd="0" destOrd="0" parTransId="{BBA3FCCB-4D21-4884-BE9B-F2624420AE6E}" sibTransId="{B1AC5446-6D13-4B3E-A577-6520BC142F06}"/>
    <dgm:cxn modelId="{4823CFAE-7AAD-4149-9A5A-7D0B4DD4A110}" type="presOf" srcId="{E6535C10-7772-4ABA-89B6-644C7C2BBBDE}" destId="{C70EF71A-58D8-4808-807D-C5A1EDD32786}" srcOrd="1" destOrd="0" presId="urn:microsoft.com/office/officeart/2005/8/layout/orgChart1"/>
    <dgm:cxn modelId="{9D7B8846-B49E-422C-9C7A-5A4125E8A48B}" type="presOf" srcId="{65624508-0BD0-4F22-B4A3-A73D60C241AA}" destId="{C2B63D0D-568C-4ABE-9B04-46D929319F1F}" srcOrd="1" destOrd="0" presId="urn:microsoft.com/office/officeart/2005/8/layout/orgChart1"/>
    <dgm:cxn modelId="{26BD9D9F-7F70-4032-9A0F-9028DC29CEAA}" srcId="{1AC50BD0-168D-4FDC-930B-B5CADD486967}" destId="{491AAFE4-07E8-4242-A9C7-FA61266724EA}" srcOrd="0" destOrd="0" parTransId="{75FEE597-9AE7-457D-A562-893A1DE3E851}" sibTransId="{3FA17D91-63F4-4BFB-9B9F-48E3550AD271}"/>
    <dgm:cxn modelId="{3CDC6D69-7AEC-4BC7-B905-1692E1BCE626}" type="presOf" srcId="{082AE708-42ED-4F43-8362-25403796D29E}" destId="{ABAE00E7-41DC-4277-AB61-5455AB01234B}" srcOrd="0" destOrd="0" presId="urn:microsoft.com/office/officeart/2005/8/layout/orgChart1"/>
    <dgm:cxn modelId="{728D0122-F974-4D12-A006-B9B2EE0BE2B9}" type="presOf" srcId="{24DB9C16-C745-4375-B1A9-B9EB0413C610}" destId="{CE7F63E3-3A56-47E7-A250-5C5FDDC0A30D}" srcOrd="0" destOrd="0" presId="urn:microsoft.com/office/officeart/2005/8/layout/orgChart1"/>
    <dgm:cxn modelId="{3E6FBC71-FE68-4461-9937-EF1B8A44BEE9}" srcId="{65624508-0BD0-4F22-B4A3-A73D60C241AA}" destId="{082AE708-42ED-4F43-8362-25403796D29E}" srcOrd="0" destOrd="0" parTransId="{EB2D389A-B885-4857-8EE0-9CFB544B2FC5}" sibTransId="{BC6408CB-89BB-448A-B496-A9D892F7609A}"/>
    <dgm:cxn modelId="{5F6E2E57-280E-428C-A727-91FEF7736041}" type="presOf" srcId="{491AAFE4-07E8-4242-A9C7-FA61266724EA}" destId="{FA36C0D0-1AD9-4EBA-B130-74406BBCF92D}" srcOrd="1" destOrd="0" presId="urn:microsoft.com/office/officeart/2005/8/layout/orgChart1"/>
    <dgm:cxn modelId="{27DABDC4-BA42-4624-8407-B8ABEF1C5145}" type="presOf" srcId="{D41CC1CE-A69D-40E2-A673-9DB298112A57}" destId="{EFE80249-AE05-49C5-9168-DEBD906E923C}" srcOrd="1" destOrd="0" presId="urn:microsoft.com/office/officeart/2005/8/layout/orgChart1"/>
    <dgm:cxn modelId="{7764C071-746B-4593-B7AD-28BD57D7D345}" type="presOf" srcId="{512137D9-61A1-40BC-B02E-B39CDE0C79C4}" destId="{BD987A5A-FEAF-410F-9EFE-6BE1C38F6562}" srcOrd="0" destOrd="0" presId="urn:microsoft.com/office/officeart/2005/8/layout/orgChart1"/>
    <dgm:cxn modelId="{6D150275-ECD5-4FCE-9AD8-A2F928CEB80C}" srcId="{0C330A34-E2B5-42E2-A6A1-D995A13113B1}" destId="{243646FC-8A4A-4CE6-B2A8-C60AD6361A92}" srcOrd="0" destOrd="0" parTransId="{BFA587A0-3319-4C76-B57A-A4C8854FA8D3}" sibTransId="{45BAF2BC-332B-45FA-B9AA-21E9BC29BD4A}"/>
    <dgm:cxn modelId="{6F9315B4-2B52-4DF3-835E-F92DA9731F33}" type="presOf" srcId="{EB2D389A-B885-4857-8EE0-9CFB544B2FC5}" destId="{89056B7C-5573-4AB6-88DC-AD1D8EEE9293}" srcOrd="0" destOrd="0" presId="urn:microsoft.com/office/officeart/2005/8/layout/orgChart1"/>
    <dgm:cxn modelId="{A7B58C64-6591-4979-A9D7-AD7AABEEEFAE}" type="presOf" srcId="{62093072-BF69-4376-A865-8AB6E66D89F2}" destId="{9093F460-EFBF-4B1D-9E36-04490C1AFF8D}" srcOrd="0" destOrd="0" presId="urn:microsoft.com/office/officeart/2005/8/layout/orgChart1"/>
    <dgm:cxn modelId="{F0070D2D-2325-43FA-A0CB-898F8C96EE09}" type="presOf" srcId="{BFA587A0-3319-4C76-B57A-A4C8854FA8D3}" destId="{2847DEA2-532B-4582-85ED-7C9163C26604}" srcOrd="0" destOrd="0" presId="urn:microsoft.com/office/officeart/2005/8/layout/orgChart1"/>
    <dgm:cxn modelId="{72B220F4-2C0D-4F99-9F94-DB4BCA6DE81F}" srcId="{082AE708-42ED-4F43-8362-25403796D29E}" destId="{D41CC1CE-A69D-40E2-A673-9DB298112A57}" srcOrd="0" destOrd="0" parTransId="{512137D9-61A1-40BC-B02E-B39CDE0C79C4}" sibTransId="{9167CDE0-9833-488C-87C0-5499205651FC}"/>
    <dgm:cxn modelId="{CD73EA60-A39D-4412-BCCB-3CED836C85F7}" type="presOf" srcId="{65624508-0BD0-4F22-B4A3-A73D60C241AA}" destId="{C9EE1693-3EC0-4D31-B7AB-51B1F1832D1A}" srcOrd="0" destOrd="0" presId="urn:microsoft.com/office/officeart/2005/8/layout/orgChart1"/>
    <dgm:cxn modelId="{F69FF8AF-4C8F-4337-8282-1B413F3D9978}" srcId="{1AC50BD0-168D-4FDC-930B-B5CADD486967}" destId="{CF4009EC-C8D9-4353-B566-5A6194C70E78}" srcOrd="1" destOrd="0" parTransId="{24DB9C16-C745-4375-B1A9-B9EB0413C610}" sibTransId="{6332C9DB-38E4-46EB-9DDD-7FF459B698A1}"/>
    <dgm:cxn modelId="{5882A959-3F1E-43E3-8961-1B883115036C}" type="presOf" srcId="{5EB7CAA3-6F95-4451-B1B1-0C9C703B2A01}" destId="{AF6A67BC-A74C-41BD-8F9F-E06360A62695}" srcOrd="0" destOrd="0" presId="urn:microsoft.com/office/officeart/2005/8/layout/orgChart1"/>
    <dgm:cxn modelId="{1F5546BB-BDDD-4906-BFE5-0606E6D04FDA}" type="presOf" srcId="{375329FF-B289-4C05-80DA-4314279E1F37}" destId="{133006AD-DC61-4F0B-B6CA-FA7B7A37DE98}" srcOrd="0" destOrd="0" presId="urn:microsoft.com/office/officeart/2005/8/layout/orgChart1"/>
    <dgm:cxn modelId="{6B88D51C-5DA5-46E5-BF14-02E414E65008}" type="presOf" srcId="{243646FC-8A4A-4CE6-B2A8-C60AD6361A92}" destId="{DAB25467-BB4A-4CCF-953F-56B345CE377F}" srcOrd="1" destOrd="0" presId="urn:microsoft.com/office/officeart/2005/8/layout/orgChart1"/>
    <dgm:cxn modelId="{F5F60F09-F5B8-4C36-BBD3-7B7D95A44402}" type="presOf" srcId="{1AC50BD0-168D-4FDC-930B-B5CADD486967}" destId="{A26B393F-3FA3-4203-84D4-A244C0952C60}" srcOrd="1" destOrd="0" presId="urn:microsoft.com/office/officeart/2005/8/layout/orgChart1"/>
    <dgm:cxn modelId="{071D6D65-3829-4BF6-A52A-A0121E409F0B}" type="presOf" srcId="{1AC50BD0-168D-4FDC-930B-B5CADD486967}" destId="{A48BD23B-3EBA-4D5D-91B7-F1716539F4A3}" srcOrd="0" destOrd="0" presId="urn:microsoft.com/office/officeart/2005/8/layout/orgChart1"/>
    <dgm:cxn modelId="{5B655134-920F-4B90-B0EF-FECEF482B3DC}" type="presOf" srcId="{02AB41E3-9251-46C0-8E1E-9AC97071CF7C}" destId="{524BF2CC-CCD7-4987-BD1C-445F71168AD4}" srcOrd="0" destOrd="0" presId="urn:microsoft.com/office/officeart/2005/8/layout/orgChart1"/>
    <dgm:cxn modelId="{628DD8D3-F3F4-4BA9-A97E-43628474D9CF}" type="presOf" srcId="{E6535C10-7772-4ABA-89B6-644C7C2BBBDE}" destId="{AEEF0479-AC55-4472-9191-9FD33DCD599B}" srcOrd="0" destOrd="0" presId="urn:microsoft.com/office/officeart/2005/8/layout/orgChart1"/>
    <dgm:cxn modelId="{EFBE4E65-43F5-4BB9-8207-C105A5BE7110}" type="presOf" srcId="{0C330A34-E2B5-42E2-A6A1-D995A13113B1}" destId="{D59A9DB7-1D43-4DC3-8FC6-DB065BEAE949}" srcOrd="0" destOrd="0" presId="urn:microsoft.com/office/officeart/2005/8/layout/orgChart1"/>
    <dgm:cxn modelId="{3FD1677F-CE92-4FE2-8DA1-405F2A4C29A1}" srcId="{65624508-0BD0-4F22-B4A3-A73D60C241AA}" destId="{1AC50BD0-168D-4FDC-930B-B5CADD486967}" srcOrd="2" destOrd="0" parTransId="{90719CA9-B935-4622-BBA2-4A46EAE11100}" sibTransId="{0F0C914F-E4C8-4B9B-BBDB-CDB35278ABBE}"/>
    <dgm:cxn modelId="{0F6233B4-2802-4FD8-B855-52DF662AD6C3}" type="presOf" srcId="{CF4009EC-C8D9-4353-B566-5A6194C70E78}" destId="{CF82A20D-A904-4A98-9662-524DC8E2504A}" srcOrd="1" destOrd="0" presId="urn:microsoft.com/office/officeart/2005/8/layout/orgChart1"/>
    <dgm:cxn modelId="{0E9D3592-9AE2-4B6B-897E-51A44E64ED6E}" srcId="{65624508-0BD0-4F22-B4A3-A73D60C241AA}" destId="{0C330A34-E2B5-42E2-A6A1-D995A13113B1}" srcOrd="1" destOrd="0" parTransId="{02AB41E3-9251-46C0-8E1E-9AC97071CF7C}" sibTransId="{B7E7F6AA-E383-48B5-8BBF-B6197ADA35E5}"/>
    <dgm:cxn modelId="{01103C90-A70A-49F0-9016-053D5E8A262C}" type="presParOf" srcId="{9093F460-EFBF-4B1D-9E36-04490C1AFF8D}" destId="{45B44663-5BF6-4F28-835C-862F5B9E09B1}" srcOrd="0" destOrd="0" presId="urn:microsoft.com/office/officeart/2005/8/layout/orgChart1"/>
    <dgm:cxn modelId="{07D2CEB9-952A-4037-95E1-7AEF7612E766}" type="presParOf" srcId="{45B44663-5BF6-4F28-835C-862F5B9E09B1}" destId="{9B01FFB4-C0EC-47B2-957D-751120AF186D}" srcOrd="0" destOrd="0" presId="urn:microsoft.com/office/officeart/2005/8/layout/orgChart1"/>
    <dgm:cxn modelId="{116C3A07-9610-4190-9616-CEB220ADFEF6}" type="presParOf" srcId="{9B01FFB4-C0EC-47B2-957D-751120AF186D}" destId="{C9EE1693-3EC0-4D31-B7AB-51B1F1832D1A}" srcOrd="0" destOrd="0" presId="urn:microsoft.com/office/officeart/2005/8/layout/orgChart1"/>
    <dgm:cxn modelId="{1A0D9209-C644-4BF7-A0C0-40BC93273F6D}" type="presParOf" srcId="{9B01FFB4-C0EC-47B2-957D-751120AF186D}" destId="{C2B63D0D-568C-4ABE-9B04-46D929319F1F}" srcOrd="1" destOrd="0" presId="urn:microsoft.com/office/officeart/2005/8/layout/orgChart1"/>
    <dgm:cxn modelId="{C923EC7A-8144-4FE1-871E-5A60BD328B38}" type="presParOf" srcId="{45B44663-5BF6-4F28-835C-862F5B9E09B1}" destId="{EE060EA6-29D0-4DDE-A172-797F1E7FD79C}" srcOrd="1" destOrd="0" presId="urn:microsoft.com/office/officeart/2005/8/layout/orgChart1"/>
    <dgm:cxn modelId="{BA88016D-0B66-4401-9330-55B0EFF5D9F4}" type="presParOf" srcId="{EE060EA6-29D0-4DDE-A172-797F1E7FD79C}" destId="{89056B7C-5573-4AB6-88DC-AD1D8EEE9293}" srcOrd="0" destOrd="0" presId="urn:microsoft.com/office/officeart/2005/8/layout/orgChart1"/>
    <dgm:cxn modelId="{FB2E7201-1F74-4602-8894-931CC3C52233}" type="presParOf" srcId="{EE060EA6-29D0-4DDE-A172-797F1E7FD79C}" destId="{857F418B-3A96-4340-88F2-A3E438F12FE4}" srcOrd="1" destOrd="0" presId="urn:microsoft.com/office/officeart/2005/8/layout/orgChart1"/>
    <dgm:cxn modelId="{B20F0433-BDB0-4162-8C5F-17BF62520315}" type="presParOf" srcId="{857F418B-3A96-4340-88F2-A3E438F12FE4}" destId="{ECFBCC9C-8005-4CE8-B56D-DDB06F3A98FA}" srcOrd="0" destOrd="0" presId="urn:microsoft.com/office/officeart/2005/8/layout/orgChart1"/>
    <dgm:cxn modelId="{41E5BB4E-2B21-4827-836F-2B65D6877EDD}" type="presParOf" srcId="{ECFBCC9C-8005-4CE8-B56D-DDB06F3A98FA}" destId="{ABAE00E7-41DC-4277-AB61-5455AB01234B}" srcOrd="0" destOrd="0" presId="urn:microsoft.com/office/officeart/2005/8/layout/orgChart1"/>
    <dgm:cxn modelId="{FED869EF-9B2E-4C7C-9D1D-845585F1A17D}" type="presParOf" srcId="{ECFBCC9C-8005-4CE8-B56D-DDB06F3A98FA}" destId="{0D81921B-8C22-44C9-BC04-408BC2256C7A}" srcOrd="1" destOrd="0" presId="urn:microsoft.com/office/officeart/2005/8/layout/orgChart1"/>
    <dgm:cxn modelId="{C6FFECA7-BA7D-46C8-AFCE-10AB634CF056}" type="presParOf" srcId="{857F418B-3A96-4340-88F2-A3E438F12FE4}" destId="{218FB3FC-4D2D-49AD-811D-AA2AD99E3171}" srcOrd="1" destOrd="0" presId="urn:microsoft.com/office/officeart/2005/8/layout/orgChart1"/>
    <dgm:cxn modelId="{209914C0-BDBE-419E-BC16-06E5E66AE2AD}" type="presParOf" srcId="{218FB3FC-4D2D-49AD-811D-AA2AD99E3171}" destId="{BD987A5A-FEAF-410F-9EFE-6BE1C38F6562}" srcOrd="0" destOrd="0" presId="urn:microsoft.com/office/officeart/2005/8/layout/orgChart1"/>
    <dgm:cxn modelId="{10B7922D-BBCF-448E-A929-E7887E69274D}" type="presParOf" srcId="{218FB3FC-4D2D-49AD-811D-AA2AD99E3171}" destId="{392D41F2-298C-4B6F-B278-69D6A66E34C0}" srcOrd="1" destOrd="0" presId="urn:microsoft.com/office/officeart/2005/8/layout/orgChart1"/>
    <dgm:cxn modelId="{7DBBD93D-388E-4343-9D52-3E2620FA79FE}" type="presParOf" srcId="{392D41F2-298C-4B6F-B278-69D6A66E34C0}" destId="{F797EBE3-6543-4A03-922D-0E53265DD482}" srcOrd="0" destOrd="0" presId="urn:microsoft.com/office/officeart/2005/8/layout/orgChart1"/>
    <dgm:cxn modelId="{8E1B099C-11EF-4656-82DA-9784C56D748E}" type="presParOf" srcId="{F797EBE3-6543-4A03-922D-0E53265DD482}" destId="{92221590-5989-4241-B278-19E5F4304EA3}" srcOrd="0" destOrd="0" presId="urn:microsoft.com/office/officeart/2005/8/layout/orgChart1"/>
    <dgm:cxn modelId="{D8F71253-15CD-41D8-A243-BBD0FF4D3F4F}" type="presParOf" srcId="{F797EBE3-6543-4A03-922D-0E53265DD482}" destId="{EFE80249-AE05-49C5-9168-DEBD906E923C}" srcOrd="1" destOrd="0" presId="urn:microsoft.com/office/officeart/2005/8/layout/orgChart1"/>
    <dgm:cxn modelId="{A4F7B236-18F4-4DB8-A796-A8F3BFFF48C1}" type="presParOf" srcId="{392D41F2-298C-4B6F-B278-69D6A66E34C0}" destId="{BD3E196A-319E-4A75-8918-AA0CFEC655D7}" srcOrd="1" destOrd="0" presId="urn:microsoft.com/office/officeart/2005/8/layout/orgChart1"/>
    <dgm:cxn modelId="{4D8D83E4-8CFB-437E-8345-621E6049D8A7}" type="presParOf" srcId="{392D41F2-298C-4B6F-B278-69D6A66E34C0}" destId="{E22075A4-D44E-4EDB-9FD9-FE1D8ABEC9BA}" srcOrd="2" destOrd="0" presId="urn:microsoft.com/office/officeart/2005/8/layout/orgChart1"/>
    <dgm:cxn modelId="{BD1B6CDD-69AC-4D7D-9591-891B7A3BF994}" type="presParOf" srcId="{218FB3FC-4D2D-49AD-811D-AA2AD99E3171}" destId="{8FF8C000-58A6-497F-A72D-4E42D9532653}" srcOrd="2" destOrd="0" presId="urn:microsoft.com/office/officeart/2005/8/layout/orgChart1"/>
    <dgm:cxn modelId="{7DAD96B0-8E75-4771-AD9E-6D5051A03D2C}" type="presParOf" srcId="{218FB3FC-4D2D-49AD-811D-AA2AD99E3171}" destId="{30DC05D1-A637-481E-9607-7C47D5AEA653}" srcOrd="3" destOrd="0" presId="urn:microsoft.com/office/officeart/2005/8/layout/orgChart1"/>
    <dgm:cxn modelId="{EE9012B2-8B09-4958-A385-086F9F2A7853}" type="presParOf" srcId="{30DC05D1-A637-481E-9607-7C47D5AEA653}" destId="{5B144AE1-E338-4C9A-8158-15D135F8BDDD}" srcOrd="0" destOrd="0" presId="urn:microsoft.com/office/officeart/2005/8/layout/orgChart1"/>
    <dgm:cxn modelId="{CEA73D9B-4D1F-46D7-8E70-387FD7D27E6C}" type="presParOf" srcId="{5B144AE1-E338-4C9A-8158-15D135F8BDDD}" destId="{AEEF0479-AC55-4472-9191-9FD33DCD599B}" srcOrd="0" destOrd="0" presId="urn:microsoft.com/office/officeart/2005/8/layout/orgChart1"/>
    <dgm:cxn modelId="{107F3D15-4930-4684-898A-53B9B5425AE4}" type="presParOf" srcId="{5B144AE1-E338-4C9A-8158-15D135F8BDDD}" destId="{C70EF71A-58D8-4808-807D-C5A1EDD32786}" srcOrd="1" destOrd="0" presId="urn:microsoft.com/office/officeart/2005/8/layout/orgChart1"/>
    <dgm:cxn modelId="{585AC7A9-C8F6-4DF4-94C2-1C2B35B8107E}" type="presParOf" srcId="{30DC05D1-A637-481E-9607-7C47D5AEA653}" destId="{8CE464F2-741A-414C-B43E-323E5D2DBB41}" srcOrd="1" destOrd="0" presId="urn:microsoft.com/office/officeart/2005/8/layout/orgChart1"/>
    <dgm:cxn modelId="{0ACB40B7-7D8F-4735-B330-1BF6D3BAF12B}" type="presParOf" srcId="{30DC05D1-A637-481E-9607-7C47D5AEA653}" destId="{E9857C21-78DE-4009-8BC5-8383A15BAA58}" srcOrd="2" destOrd="0" presId="urn:microsoft.com/office/officeart/2005/8/layout/orgChart1"/>
    <dgm:cxn modelId="{0FCCD493-432E-44B0-92EA-D0F0A9B276C2}" type="presParOf" srcId="{857F418B-3A96-4340-88F2-A3E438F12FE4}" destId="{F2D37B0D-818C-4E29-B66E-4D6DAEEC2B0F}" srcOrd="2" destOrd="0" presId="urn:microsoft.com/office/officeart/2005/8/layout/orgChart1"/>
    <dgm:cxn modelId="{22657B5C-E529-4CED-AC9B-5E48BA98E4D0}" type="presParOf" srcId="{EE060EA6-29D0-4DDE-A172-797F1E7FD79C}" destId="{524BF2CC-CCD7-4987-BD1C-445F71168AD4}" srcOrd="2" destOrd="0" presId="urn:microsoft.com/office/officeart/2005/8/layout/orgChart1"/>
    <dgm:cxn modelId="{347EB030-00B9-4CCF-ADDB-156EB40795BA}" type="presParOf" srcId="{EE060EA6-29D0-4DDE-A172-797F1E7FD79C}" destId="{C8031F9F-6310-44D2-985F-70F4C0829547}" srcOrd="3" destOrd="0" presId="urn:microsoft.com/office/officeart/2005/8/layout/orgChart1"/>
    <dgm:cxn modelId="{557E889C-7056-49E0-887B-B4B2AE082D4C}" type="presParOf" srcId="{C8031F9F-6310-44D2-985F-70F4C0829547}" destId="{3E097B6E-2A55-4A10-AF97-DA6D8117CE72}" srcOrd="0" destOrd="0" presId="urn:microsoft.com/office/officeart/2005/8/layout/orgChart1"/>
    <dgm:cxn modelId="{2EC235E0-69A9-4A11-ABB6-8833795C05E5}" type="presParOf" srcId="{3E097B6E-2A55-4A10-AF97-DA6D8117CE72}" destId="{D59A9DB7-1D43-4DC3-8FC6-DB065BEAE949}" srcOrd="0" destOrd="0" presId="urn:microsoft.com/office/officeart/2005/8/layout/orgChart1"/>
    <dgm:cxn modelId="{55D4E2DD-C56E-44A3-A9CE-F65A15309A32}" type="presParOf" srcId="{3E097B6E-2A55-4A10-AF97-DA6D8117CE72}" destId="{4CCDE660-A4D9-4678-8355-8B0C030DBA6F}" srcOrd="1" destOrd="0" presId="urn:microsoft.com/office/officeart/2005/8/layout/orgChart1"/>
    <dgm:cxn modelId="{EACA47B0-EE88-4391-98BE-0BBD200C190E}" type="presParOf" srcId="{C8031F9F-6310-44D2-985F-70F4C0829547}" destId="{11FFA359-A142-4E36-9287-AF87277459E5}" srcOrd="1" destOrd="0" presId="urn:microsoft.com/office/officeart/2005/8/layout/orgChart1"/>
    <dgm:cxn modelId="{6317DB1C-2583-4461-82DF-38ABB7F6CC78}" type="presParOf" srcId="{11FFA359-A142-4E36-9287-AF87277459E5}" destId="{2847DEA2-532B-4582-85ED-7C9163C26604}" srcOrd="0" destOrd="0" presId="urn:microsoft.com/office/officeart/2005/8/layout/orgChart1"/>
    <dgm:cxn modelId="{39C75F5B-19A8-4F2B-BE64-BEB0CE02E232}" type="presParOf" srcId="{11FFA359-A142-4E36-9287-AF87277459E5}" destId="{B3164F2B-F8FA-4BC1-A751-FA01321359BA}" srcOrd="1" destOrd="0" presId="urn:microsoft.com/office/officeart/2005/8/layout/orgChart1"/>
    <dgm:cxn modelId="{7FFABD89-BB81-4C72-8375-5DAB08B384B2}" type="presParOf" srcId="{B3164F2B-F8FA-4BC1-A751-FA01321359BA}" destId="{22C6552B-6C66-47E3-B7CC-3DD0BB67C6F8}" srcOrd="0" destOrd="0" presId="urn:microsoft.com/office/officeart/2005/8/layout/orgChart1"/>
    <dgm:cxn modelId="{B596CEA4-14DF-41D1-A050-781C70B5DC4A}" type="presParOf" srcId="{22C6552B-6C66-47E3-B7CC-3DD0BB67C6F8}" destId="{50DFC6A4-260A-4715-94A6-7F869854B8F6}" srcOrd="0" destOrd="0" presId="urn:microsoft.com/office/officeart/2005/8/layout/orgChart1"/>
    <dgm:cxn modelId="{18CECC37-8885-4BCA-86C4-610B471EC857}" type="presParOf" srcId="{22C6552B-6C66-47E3-B7CC-3DD0BB67C6F8}" destId="{DAB25467-BB4A-4CCF-953F-56B345CE377F}" srcOrd="1" destOrd="0" presId="urn:microsoft.com/office/officeart/2005/8/layout/orgChart1"/>
    <dgm:cxn modelId="{1ED6C02F-3B8F-4F09-8834-744461C125A4}" type="presParOf" srcId="{B3164F2B-F8FA-4BC1-A751-FA01321359BA}" destId="{D592852D-0CBB-40D8-BD69-F73477D8A8F7}" srcOrd="1" destOrd="0" presId="urn:microsoft.com/office/officeart/2005/8/layout/orgChart1"/>
    <dgm:cxn modelId="{D53E1469-FF68-4F9F-A0D9-E54EC8180F01}" type="presParOf" srcId="{B3164F2B-F8FA-4BC1-A751-FA01321359BA}" destId="{1B4E52BE-7B39-4B6C-83B0-38381319F691}" srcOrd="2" destOrd="0" presId="urn:microsoft.com/office/officeart/2005/8/layout/orgChart1"/>
    <dgm:cxn modelId="{06950DAF-0F2F-4985-8F7F-8C411513D378}" type="presParOf" srcId="{11FFA359-A142-4E36-9287-AF87277459E5}" destId="{133006AD-DC61-4F0B-B6CA-FA7B7A37DE98}" srcOrd="2" destOrd="0" presId="urn:microsoft.com/office/officeart/2005/8/layout/orgChart1"/>
    <dgm:cxn modelId="{0905D48D-0F94-42D2-BA12-0930FA21C192}" type="presParOf" srcId="{11FFA359-A142-4E36-9287-AF87277459E5}" destId="{B83583EB-523B-4263-B789-D86E9F222EDE}" srcOrd="3" destOrd="0" presId="urn:microsoft.com/office/officeart/2005/8/layout/orgChart1"/>
    <dgm:cxn modelId="{85152F2D-6472-4795-8CB3-8B4707F5ADB7}" type="presParOf" srcId="{B83583EB-523B-4263-B789-D86E9F222EDE}" destId="{36106EBB-5360-4BE8-A352-38455EE0C4C6}" srcOrd="0" destOrd="0" presId="urn:microsoft.com/office/officeart/2005/8/layout/orgChart1"/>
    <dgm:cxn modelId="{D1350368-9A2D-45D5-B7A5-FF3B925CC1A4}" type="presParOf" srcId="{36106EBB-5360-4BE8-A352-38455EE0C4C6}" destId="{AF6A67BC-A74C-41BD-8F9F-E06360A62695}" srcOrd="0" destOrd="0" presId="urn:microsoft.com/office/officeart/2005/8/layout/orgChart1"/>
    <dgm:cxn modelId="{2BC37714-3299-4804-8D1B-63DE357E76B0}" type="presParOf" srcId="{36106EBB-5360-4BE8-A352-38455EE0C4C6}" destId="{784BECBA-C34A-4DB6-8FD2-EA7AD83A2173}" srcOrd="1" destOrd="0" presId="urn:microsoft.com/office/officeart/2005/8/layout/orgChart1"/>
    <dgm:cxn modelId="{DE7AAF3F-7B61-4E12-B7BB-AE49C7B11D88}" type="presParOf" srcId="{B83583EB-523B-4263-B789-D86E9F222EDE}" destId="{B1987774-7431-4275-A874-E1708D73F55D}" srcOrd="1" destOrd="0" presId="urn:microsoft.com/office/officeart/2005/8/layout/orgChart1"/>
    <dgm:cxn modelId="{C859B650-F000-4B18-82E9-2D9A9D165F2D}" type="presParOf" srcId="{B83583EB-523B-4263-B789-D86E9F222EDE}" destId="{06DAC3BE-70B7-4F18-B6F7-12104131283D}" srcOrd="2" destOrd="0" presId="urn:microsoft.com/office/officeart/2005/8/layout/orgChart1"/>
    <dgm:cxn modelId="{4FEF3D14-EF62-44DD-A9D5-6D3747B82B02}" type="presParOf" srcId="{C8031F9F-6310-44D2-985F-70F4C0829547}" destId="{2D26B57D-2C2D-46A1-8B90-55891577D35F}" srcOrd="2" destOrd="0" presId="urn:microsoft.com/office/officeart/2005/8/layout/orgChart1"/>
    <dgm:cxn modelId="{F6F96AA1-770F-46C5-A257-F81EEE93A60B}" type="presParOf" srcId="{EE060EA6-29D0-4DDE-A172-797F1E7FD79C}" destId="{BB202F2C-E517-4EF1-9AB6-A0815D54E1B1}" srcOrd="4" destOrd="0" presId="urn:microsoft.com/office/officeart/2005/8/layout/orgChart1"/>
    <dgm:cxn modelId="{2776FBBF-7F32-4AF3-8C1E-1953CD611114}" type="presParOf" srcId="{EE060EA6-29D0-4DDE-A172-797F1E7FD79C}" destId="{3BB4289A-CF65-454C-813F-721D1EC246A4}" srcOrd="5" destOrd="0" presId="urn:microsoft.com/office/officeart/2005/8/layout/orgChart1"/>
    <dgm:cxn modelId="{0DA5162B-02D7-4E5C-85A1-AEA50DFD6E38}" type="presParOf" srcId="{3BB4289A-CF65-454C-813F-721D1EC246A4}" destId="{A2EADDA0-EB42-405A-8B8B-E85C24F3E6D0}" srcOrd="0" destOrd="0" presId="urn:microsoft.com/office/officeart/2005/8/layout/orgChart1"/>
    <dgm:cxn modelId="{7355B196-B88D-451E-B0C4-ADCFC6EBA0A8}" type="presParOf" srcId="{A2EADDA0-EB42-405A-8B8B-E85C24F3E6D0}" destId="{A48BD23B-3EBA-4D5D-91B7-F1716539F4A3}" srcOrd="0" destOrd="0" presId="urn:microsoft.com/office/officeart/2005/8/layout/orgChart1"/>
    <dgm:cxn modelId="{59442E91-B898-480B-A058-292F698FC428}" type="presParOf" srcId="{A2EADDA0-EB42-405A-8B8B-E85C24F3E6D0}" destId="{A26B393F-3FA3-4203-84D4-A244C0952C60}" srcOrd="1" destOrd="0" presId="urn:microsoft.com/office/officeart/2005/8/layout/orgChart1"/>
    <dgm:cxn modelId="{91F55471-1E18-4358-98FB-FA10C6C51885}" type="presParOf" srcId="{3BB4289A-CF65-454C-813F-721D1EC246A4}" destId="{1D3F3A70-F9BD-448F-A024-DDA672C143D1}" srcOrd="1" destOrd="0" presId="urn:microsoft.com/office/officeart/2005/8/layout/orgChart1"/>
    <dgm:cxn modelId="{17B9CDFD-E6ED-4DCE-8817-C851DE6A345E}" type="presParOf" srcId="{1D3F3A70-F9BD-448F-A024-DDA672C143D1}" destId="{6BD5A0BF-A40E-410B-8E03-EEFB032EFCE1}" srcOrd="0" destOrd="0" presId="urn:microsoft.com/office/officeart/2005/8/layout/orgChart1"/>
    <dgm:cxn modelId="{0E2CD597-9802-4736-8390-322B2A53BE91}" type="presParOf" srcId="{1D3F3A70-F9BD-448F-A024-DDA672C143D1}" destId="{635550B6-AD7A-416E-A8BE-EC95C0F92C43}" srcOrd="1" destOrd="0" presId="urn:microsoft.com/office/officeart/2005/8/layout/orgChart1"/>
    <dgm:cxn modelId="{D61116C0-18FF-4672-A729-09EDAD9DAD0D}" type="presParOf" srcId="{635550B6-AD7A-416E-A8BE-EC95C0F92C43}" destId="{37DFE474-4E03-443E-A23C-9D622985E47E}" srcOrd="0" destOrd="0" presId="urn:microsoft.com/office/officeart/2005/8/layout/orgChart1"/>
    <dgm:cxn modelId="{E9E8556D-9295-4BF1-8F26-960C7B9B6547}" type="presParOf" srcId="{37DFE474-4E03-443E-A23C-9D622985E47E}" destId="{295E860E-36C9-4E8E-A8D8-07AB54852E47}" srcOrd="0" destOrd="0" presId="urn:microsoft.com/office/officeart/2005/8/layout/orgChart1"/>
    <dgm:cxn modelId="{D59648FD-2176-4205-A8A3-3063E44D10D2}" type="presParOf" srcId="{37DFE474-4E03-443E-A23C-9D622985E47E}" destId="{FA36C0D0-1AD9-4EBA-B130-74406BBCF92D}" srcOrd="1" destOrd="0" presId="urn:microsoft.com/office/officeart/2005/8/layout/orgChart1"/>
    <dgm:cxn modelId="{DBEA2CB7-371A-4C7A-9221-DA75C3E2A03F}" type="presParOf" srcId="{635550B6-AD7A-416E-A8BE-EC95C0F92C43}" destId="{4B2B837C-856C-482B-9EB6-D44DBBC30DF5}" srcOrd="1" destOrd="0" presId="urn:microsoft.com/office/officeart/2005/8/layout/orgChart1"/>
    <dgm:cxn modelId="{680C472C-879D-4872-985C-10A02ECB2771}" type="presParOf" srcId="{635550B6-AD7A-416E-A8BE-EC95C0F92C43}" destId="{D89B1741-183C-4E4E-96A0-8C3953CB7C75}" srcOrd="2" destOrd="0" presId="urn:microsoft.com/office/officeart/2005/8/layout/orgChart1"/>
    <dgm:cxn modelId="{E8AB5489-00C1-4AD5-A8CC-7519B6E7BCA1}" type="presParOf" srcId="{1D3F3A70-F9BD-448F-A024-DDA672C143D1}" destId="{CE7F63E3-3A56-47E7-A250-5C5FDDC0A30D}" srcOrd="2" destOrd="0" presId="urn:microsoft.com/office/officeart/2005/8/layout/orgChart1"/>
    <dgm:cxn modelId="{18487016-E843-4CC1-98E4-EFE2A016412C}" type="presParOf" srcId="{1D3F3A70-F9BD-448F-A024-DDA672C143D1}" destId="{C6A43856-F26C-4E99-962C-529D77808F3B}" srcOrd="3" destOrd="0" presId="urn:microsoft.com/office/officeart/2005/8/layout/orgChart1"/>
    <dgm:cxn modelId="{7C8A37AA-3767-465E-8F35-FBBC1AA7B9A9}" type="presParOf" srcId="{C6A43856-F26C-4E99-962C-529D77808F3B}" destId="{669BF11C-1F2E-44FA-8536-E7E485878FD6}" srcOrd="0" destOrd="0" presId="urn:microsoft.com/office/officeart/2005/8/layout/orgChart1"/>
    <dgm:cxn modelId="{1CE8348B-6A99-42D8-83BC-67AE7685DDE2}" type="presParOf" srcId="{669BF11C-1F2E-44FA-8536-E7E485878FD6}" destId="{5C8CEECE-D5B8-4106-A448-CB474976A056}" srcOrd="0" destOrd="0" presId="urn:microsoft.com/office/officeart/2005/8/layout/orgChart1"/>
    <dgm:cxn modelId="{94036E3F-B74A-4F97-98A4-65767EDDAC6F}" type="presParOf" srcId="{669BF11C-1F2E-44FA-8536-E7E485878FD6}" destId="{CF82A20D-A904-4A98-9662-524DC8E2504A}" srcOrd="1" destOrd="0" presId="urn:microsoft.com/office/officeart/2005/8/layout/orgChart1"/>
    <dgm:cxn modelId="{DEBDE4AE-7799-49CA-A4E5-09C420683A77}" type="presParOf" srcId="{C6A43856-F26C-4E99-962C-529D77808F3B}" destId="{DFC34E2E-E3FE-4810-ADD8-C0EFB337596C}" srcOrd="1" destOrd="0" presId="urn:microsoft.com/office/officeart/2005/8/layout/orgChart1"/>
    <dgm:cxn modelId="{18C0AD89-396C-4F73-91DA-A897E20E4987}" type="presParOf" srcId="{C6A43856-F26C-4E99-962C-529D77808F3B}" destId="{5AE2B78B-172F-47B9-9550-EA24F899A27A}" srcOrd="2" destOrd="0" presId="urn:microsoft.com/office/officeart/2005/8/layout/orgChart1"/>
    <dgm:cxn modelId="{1105249C-33A5-482F-9882-19030F332666}" type="presParOf" srcId="{3BB4289A-CF65-454C-813F-721D1EC246A4}" destId="{B694AD96-CD6F-4FAF-8018-3B13307D8942}" srcOrd="2" destOrd="0" presId="urn:microsoft.com/office/officeart/2005/8/layout/orgChart1"/>
    <dgm:cxn modelId="{49479B6E-15AC-4D54-8429-693981A75FEB}" type="presParOf" srcId="{45B44663-5BF6-4F28-835C-862F5B9E09B1}" destId="{4E5A2329-F66A-4976-9938-EBAEB12714DE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B25E-11A5-4FCC-AD98-A0C0268E41CE}" type="datetimeFigureOut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2D63-5B80-4436-B100-B1E9DDA02B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2D63-5B80-4436-B100-B1E9DDA02BF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82D63-5B80-4436-B100-B1E9DDA02BF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7" descr="파랑바닥0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346325"/>
            <a:ext cx="91440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5" name="矩形 8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26" name="Picture 2" descr="F:\Temp\logo_l.gif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714356"/>
            <a:ext cx="3500462" cy="90334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894072-EBEE-4C2E-94E3-F1E9234DE552}" type="datetime1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CD7D5A-ACFA-441F-AA3A-1792E685E72D}" type="datetime1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F308FA-EDC9-4C11-89AF-37401EBC3FF4}" type="datetime1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7" descr="파랑바닥0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346325"/>
            <a:ext cx="91440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9" name="矩形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1" name="Picture 2" descr="F:\Temp\logo_l.gif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6245242"/>
            <a:ext cx="1928794" cy="49775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A04C2C-DB96-4CD1-94F1-662667461C1C}" type="datetime1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A6417D-CC7E-43DA-BA93-2B3707A8DE05}" type="datetime1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D9B435-E356-4A2A-9085-F68B33736C84}" type="datetime1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B32B29-2ADE-4394-B91A-86CBA9E6B3B2}" type="datetime1">
              <a:rPr lang="zh-CN" altLang="en-US" smtClean="0"/>
              <a:pPr/>
              <a:t>2013/10/9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2" name="Picture 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47" descr="파랑바닥02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2346325"/>
              <a:ext cx="9144000" cy="451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7"/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58000"/>
              <a:chOff x="0" y="0"/>
              <a:chExt cx="5760" cy="4320"/>
            </a:xfrm>
          </p:grpSpPr>
          <p:pic>
            <p:nvPicPr>
              <p:cNvPr id="15" name="矩形 8"/>
              <p:cNvPicPr>
                <a:picLocks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0" y="0"/>
                <a:ext cx="5760" cy="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60" cy="4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24976" y="202068"/>
            <a:ext cx="825820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81372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7" name="Picture 2" descr="F:\Temp\logo_l.gif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6245242"/>
            <a:ext cx="1928794" cy="49775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diagramColors" Target="../diagrams/colors5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12" Type="http://schemas.openxmlformats.org/officeDocument/2006/relationships/diagramQuickStyle" Target="../diagrams/quickStyle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4.xml"/><Relationship Id="rId11" Type="http://schemas.openxmlformats.org/officeDocument/2006/relationships/diagramLayout" Target="../diagrams/layout5.xml"/><Relationship Id="rId5" Type="http://schemas.openxmlformats.org/officeDocument/2006/relationships/diagramColors" Target="../diagrams/colors3.xml"/><Relationship Id="rId10" Type="http://schemas.openxmlformats.org/officeDocument/2006/relationships/diagramData" Target="../diagrams/data5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13" Type="http://schemas.openxmlformats.org/officeDocument/2006/relationships/diagramColors" Target="../diagrams/colors12.xml"/><Relationship Id="rId3" Type="http://schemas.openxmlformats.org/officeDocument/2006/relationships/diagramLayout" Target="../diagrams/layout10.xml"/><Relationship Id="rId7" Type="http://schemas.openxmlformats.org/officeDocument/2006/relationships/diagramLayout" Target="../diagrams/layout11.xml"/><Relationship Id="rId12" Type="http://schemas.openxmlformats.org/officeDocument/2006/relationships/diagramQuickStyle" Target="../diagrams/quickStyle12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1.xml"/><Relationship Id="rId11" Type="http://schemas.openxmlformats.org/officeDocument/2006/relationships/diagramLayout" Target="../diagrams/layout12.xml"/><Relationship Id="rId5" Type="http://schemas.openxmlformats.org/officeDocument/2006/relationships/diagramColors" Target="../diagrams/colors10.xml"/><Relationship Id="rId10" Type="http://schemas.openxmlformats.org/officeDocument/2006/relationships/diagramData" Target="../diagrams/data12.xml"/><Relationship Id="rId4" Type="http://schemas.openxmlformats.org/officeDocument/2006/relationships/diagramQuickStyle" Target="../diagrams/quickStyle10.xml"/><Relationship Id="rId9" Type="http://schemas.openxmlformats.org/officeDocument/2006/relationships/diagramColors" Target="../diagrams/colors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wmf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3" Type="http://schemas.openxmlformats.org/officeDocument/2006/relationships/diagramLayout" Target="../diagrams/layout15.xml"/><Relationship Id="rId7" Type="http://schemas.openxmlformats.org/officeDocument/2006/relationships/diagramLayout" Target="../diagrams/layout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6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9" Type="http://schemas.openxmlformats.org/officeDocument/2006/relationships/diagramColors" Target="../diagrams/colors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000" b="0" dirty="0" smtClean="0"/>
              <a:t>纠错策略介绍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0" dirty="0" smtClean="0"/>
              <a:t>Introduction to Query Correction</a:t>
            </a:r>
            <a:endParaRPr lang="zh-CN" altLang="en-US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/>
          </a:p>
          <a:p>
            <a:pPr algn="r"/>
            <a:r>
              <a:rPr lang="zh-CN" altLang="en-US" dirty="0" smtClean="0"/>
              <a:t>王东</a:t>
            </a:r>
            <a:endParaRPr lang="en-US" altLang="zh-CN" dirty="0" smtClean="0"/>
          </a:p>
          <a:p>
            <a:pPr algn="r"/>
            <a:r>
              <a:rPr lang="en-US" altLang="zh-CN" dirty="0" err="1" smtClean="0"/>
              <a:t>web_nlp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944824" y="2784578"/>
            <a:ext cx="1246372" cy="12463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72000" tIns="0" rIns="0" bIns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噪声信道模型的应用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1" name="Group 4"/>
          <p:cNvGrpSpPr>
            <a:grpSpLocks/>
          </p:cNvGrpSpPr>
          <p:nvPr/>
        </p:nvGrpSpPr>
        <p:grpSpPr bwMode="auto">
          <a:xfrm>
            <a:off x="2051050" y="1323991"/>
            <a:ext cx="5041904" cy="4176713"/>
            <a:chOff x="0" y="0"/>
            <a:chExt cx="3176" cy="2631"/>
          </a:xfrm>
        </p:grpSpPr>
        <p:sp>
          <p:nvSpPr>
            <p:cNvPr id="52" name="AutoShape 671"/>
            <p:cNvSpPr>
              <a:spLocks noChangeArrowheads="1"/>
            </p:cNvSpPr>
            <p:nvPr/>
          </p:nvSpPr>
          <p:spPr bwMode="auto">
            <a:xfrm rot="16200000" flipH="1">
              <a:off x="1021" y="-159"/>
              <a:ext cx="1134" cy="1452"/>
            </a:xfrm>
            <a:prstGeom prst="rightArrow">
              <a:avLst>
                <a:gd name="adj1" fmla="val 58722"/>
                <a:gd name="adj2" fmla="val 57625"/>
              </a:avLst>
            </a:prstGeom>
            <a:gradFill rotWithShape="1">
              <a:gsLst>
                <a:gs pos="0">
                  <a:srgbClr val="005D00"/>
                </a:gs>
                <a:gs pos="100000">
                  <a:srgbClr val="00CC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53" name="AutoShape 672"/>
            <p:cNvSpPr>
              <a:spLocks noChangeArrowheads="1"/>
            </p:cNvSpPr>
            <p:nvPr/>
          </p:nvSpPr>
          <p:spPr bwMode="auto">
            <a:xfrm>
              <a:off x="0" y="589"/>
              <a:ext cx="1406" cy="1452"/>
            </a:xfrm>
            <a:prstGeom prst="rightArrow">
              <a:avLst>
                <a:gd name="adj1" fmla="val 58722"/>
                <a:gd name="adj2" fmla="val 57625"/>
              </a:avLst>
            </a:prstGeom>
            <a:gradFill rotWithShape="1">
              <a:gsLst>
                <a:gs pos="0">
                  <a:srgbClr val="740000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54" name="AutoShape 673"/>
            <p:cNvSpPr>
              <a:spLocks noChangeArrowheads="1"/>
            </p:cNvSpPr>
            <p:nvPr/>
          </p:nvSpPr>
          <p:spPr bwMode="auto">
            <a:xfrm flipH="1">
              <a:off x="1770" y="589"/>
              <a:ext cx="1406" cy="1452"/>
            </a:xfrm>
            <a:prstGeom prst="rightArrow">
              <a:avLst>
                <a:gd name="adj1" fmla="val 58722"/>
                <a:gd name="adj2" fmla="val 57625"/>
              </a:avLst>
            </a:prstGeom>
            <a:gradFill rotWithShape="1">
              <a:gsLst>
                <a:gs pos="0">
                  <a:srgbClr val="740000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55" name="AutoShape 674"/>
            <p:cNvSpPr>
              <a:spLocks noChangeArrowheads="1"/>
            </p:cNvSpPr>
            <p:nvPr/>
          </p:nvSpPr>
          <p:spPr bwMode="auto">
            <a:xfrm rot="5400000" flipH="1" flipV="1">
              <a:off x="1021" y="1338"/>
              <a:ext cx="1134" cy="1452"/>
            </a:xfrm>
            <a:prstGeom prst="rightArrow">
              <a:avLst>
                <a:gd name="adj1" fmla="val 58722"/>
                <a:gd name="adj2" fmla="val 57625"/>
              </a:avLst>
            </a:prstGeom>
            <a:gradFill rotWithShape="1">
              <a:gsLst>
                <a:gs pos="0">
                  <a:srgbClr val="005D00"/>
                </a:gs>
                <a:gs pos="100000">
                  <a:srgbClr val="00CC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56" name="Text Box 675"/>
            <p:cNvSpPr>
              <a:spLocks noChangeArrowheads="1"/>
            </p:cNvSpPr>
            <p:nvPr/>
          </p:nvSpPr>
          <p:spPr bwMode="auto">
            <a:xfrm>
              <a:off x="1138" y="516"/>
              <a:ext cx="89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机器翻译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 Box 676"/>
            <p:cNvSpPr>
              <a:spLocks noChangeArrowheads="1"/>
            </p:cNvSpPr>
            <p:nvPr/>
          </p:nvSpPr>
          <p:spPr bwMode="auto">
            <a:xfrm>
              <a:off x="1138" y="1911"/>
              <a:ext cx="892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文本纠错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677"/>
            <p:cNvSpPr>
              <a:spLocks noChangeArrowheads="1"/>
            </p:cNvSpPr>
            <p:nvPr/>
          </p:nvSpPr>
          <p:spPr bwMode="auto">
            <a:xfrm>
              <a:off x="635" y="886"/>
              <a:ext cx="279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语音识别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Text Box 678"/>
            <p:cNvSpPr>
              <a:spLocks noChangeArrowheads="1"/>
            </p:cNvSpPr>
            <p:nvPr/>
          </p:nvSpPr>
          <p:spPr bwMode="auto">
            <a:xfrm>
              <a:off x="2266" y="893"/>
              <a:ext cx="279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zh-CN" altLang="en-US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手写识别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4000496" y="3071810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3600" b="1" dirty="0" smtClean="0">
                <a:ln/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文本</a:t>
            </a:r>
            <a:endParaRPr lang="zh-CN" altLang="en-US" sz="3600" b="1" dirty="0">
              <a:ln/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630611" y="977083"/>
            <a:ext cx="1798645" cy="551663"/>
            <a:chOff x="3597261" y="977083"/>
            <a:chExt cx="1798645" cy="551663"/>
          </a:xfrm>
        </p:grpSpPr>
        <p:sp>
          <p:nvSpPr>
            <p:cNvPr id="76" name="AutoShape 9"/>
            <p:cNvSpPr>
              <a:spLocks noChangeArrowheads="1"/>
            </p:cNvSpPr>
            <p:nvPr/>
          </p:nvSpPr>
          <p:spPr bwMode="gray">
            <a:xfrm>
              <a:off x="3643306" y="1071546"/>
              <a:ext cx="1752600" cy="4572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6078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25400" algn="ctr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源语言文本</a:t>
              </a:r>
              <a:endPara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7" name="Picture 10" descr="leav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rot="18900000">
              <a:off x="3597261" y="977083"/>
              <a:ext cx="187325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5" name="组合 84"/>
          <p:cNvGrpSpPr/>
          <p:nvPr/>
        </p:nvGrpSpPr>
        <p:grpSpPr>
          <a:xfrm>
            <a:off x="3643306" y="5286388"/>
            <a:ext cx="1798645" cy="551663"/>
            <a:chOff x="3597261" y="977083"/>
            <a:chExt cx="1798645" cy="551663"/>
          </a:xfrm>
        </p:grpSpPr>
        <p:sp>
          <p:nvSpPr>
            <p:cNvPr id="86" name="AutoShape 9"/>
            <p:cNvSpPr>
              <a:spLocks noChangeArrowheads="1"/>
            </p:cNvSpPr>
            <p:nvPr/>
          </p:nvSpPr>
          <p:spPr bwMode="gray">
            <a:xfrm>
              <a:off x="3643306" y="1071546"/>
              <a:ext cx="1752600" cy="4572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6078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25400" algn="ctr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错误文本</a:t>
              </a:r>
              <a:endPara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7" name="Picture 10" descr="leav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rot="18900000">
              <a:off x="3597261" y="977083"/>
              <a:ext cx="187325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9" name="组合 88"/>
          <p:cNvGrpSpPr/>
          <p:nvPr/>
        </p:nvGrpSpPr>
        <p:grpSpPr>
          <a:xfrm>
            <a:off x="1643042" y="2428868"/>
            <a:ext cx="507591" cy="1841121"/>
            <a:chOff x="930258" y="1262835"/>
            <a:chExt cx="507591" cy="1841121"/>
          </a:xfrm>
        </p:grpSpPr>
        <p:sp>
          <p:nvSpPr>
            <p:cNvPr id="83" name="AutoShape 9"/>
            <p:cNvSpPr>
              <a:spLocks noChangeArrowheads="1"/>
            </p:cNvSpPr>
            <p:nvPr/>
          </p:nvSpPr>
          <p:spPr bwMode="gray">
            <a:xfrm rot="5400000">
              <a:off x="332949" y="1999056"/>
              <a:ext cx="1752600" cy="4572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6078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25400" algn="ctr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声学信号</a:t>
              </a:r>
              <a:endPara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8" name="Picture 10" descr="leav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rot="18900000">
              <a:off x="930258" y="1262835"/>
              <a:ext cx="187325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0" name="组合 89"/>
          <p:cNvGrpSpPr/>
          <p:nvPr/>
        </p:nvGrpSpPr>
        <p:grpSpPr>
          <a:xfrm>
            <a:off x="6929454" y="2428868"/>
            <a:ext cx="507591" cy="1841121"/>
            <a:chOff x="930258" y="1262835"/>
            <a:chExt cx="507591" cy="1841121"/>
          </a:xfrm>
        </p:grpSpPr>
        <p:sp>
          <p:nvSpPr>
            <p:cNvPr id="91" name="AutoShape 9"/>
            <p:cNvSpPr>
              <a:spLocks noChangeArrowheads="1"/>
            </p:cNvSpPr>
            <p:nvPr/>
          </p:nvSpPr>
          <p:spPr bwMode="gray">
            <a:xfrm rot="5400000">
              <a:off x="332949" y="1999056"/>
              <a:ext cx="1752600" cy="4572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shade val="6078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25400" algn="ctr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图像</a:t>
              </a:r>
              <a:endPara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10" descr="leav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 rot="18900000">
              <a:off x="930258" y="1262835"/>
              <a:ext cx="187325" cy="284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6" name="页脚占位符 3"/>
          <p:cNvSpPr txBox="1">
            <a:spLocks noGrp="1"/>
          </p:cNvSpPr>
          <p:nvPr/>
        </p:nvSpPr>
        <p:spPr bwMode="auto">
          <a:xfrm>
            <a:off x="7046913" y="63817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   </a:t>
            </a:r>
          </a:p>
        </p:txBody>
      </p:sp>
      <p:sp>
        <p:nvSpPr>
          <p:cNvPr id="37" name="Freeform 4"/>
          <p:cNvSpPr>
            <a:spLocks/>
          </p:cNvSpPr>
          <p:nvPr/>
        </p:nvSpPr>
        <p:spPr bwMode="gray">
          <a:xfrm rot="20805504">
            <a:off x="4791711" y="2054584"/>
            <a:ext cx="1425721" cy="4108045"/>
          </a:xfrm>
          <a:custGeom>
            <a:avLst/>
            <a:gdLst>
              <a:gd name="T0" fmla="*/ 0 w 646"/>
              <a:gd name="T1" fmla="*/ 0 h 1861"/>
              <a:gd name="T2" fmla="*/ 2147483647 w 646"/>
              <a:gd name="T3" fmla="*/ 2147483647 h 1861"/>
              <a:gd name="T4" fmla="*/ 2147483647 w 646"/>
              <a:gd name="T5" fmla="*/ 2147483647 h 1861"/>
              <a:gd name="T6" fmla="*/ 2147483647 w 646"/>
              <a:gd name="T7" fmla="*/ 2147483647 h 1861"/>
              <a:gd name="T8" fmla="*/ 2147483647 w 646"/>
              <a:gd name="T9" fmla="*/ 2147483647 h 1861"/>
              <a:gd name="T10" fmla="*/ 2147483647 w 646"/>
              <a:gd name="T11" fmla="*/ 2147483647 h 1861"/>
              <a:gd name="T12" fmla="*/ 2147483647 w 646"/>
              <a:gd name="T13" fmla="*/ 2147483647 h 1861"/>
              <a:gd name="T14" fmla="*/ 2147483647 w 646"/>
              <a:gd name="T15" fmla="*/ 2147483647 h 1861"/>
              <a:gd name="T16" fmla="*/ 2147483647 w 646"/>
              <a:gd name="T17" fmla="*/ 2147483647 h 1861"/>
              <a:gd name="T18" fmla="*/ 2147483647 w 646"/>
              <a:gd name="T19" fmla="*/ 2147483647 h 1861"/>
              <a:gd name="T20" fmla="*/ 2147483647 w 646"/>
              <a:gd name="T21" fmla="*/ 2147483647 h 1861"/>
              <a:gd name="T22" fmla="*/ 2147483647 w 646"/>
              <a:gd name="T23" fmla="*/ 2147483647 h 1861"/>
              <a:gd name="T24" fmla="*/ 2147483647 w 646"/>
              <a:gd name="T25" fmla="*/ 2147483647 h 1861"/>
              <a:gd name="T26" fmla="*/ 2147483647 w 646"/>
              <a:gd name="T27" fmla="*/ 2147483647 h 1861"/>
              <a:gd name="T28" fmla="*/ 2147483647 w 646"/>
              <a:gd name="T29" fmla="*/ 2147483647 h 1861"/>
              <a:gd name="T30" fmla="*/ 2147483647 w 646"/>
              <a:gd name="T31" fmla="*/ 2147483647 h 1861"/>
              <a:gd name="T32" fmla="*/ 2147483647 w 646"/>
              <a:gd name="T33" fmla="*/ 2147483647 h 1861"/>
              <a:gd name="T34" fmla="*/ 2147483647 w 646"/>
              <a:gd name="T35" fmla="*/ 2147483647 h 1861"/>
              <a:gd name="T36" fmla="*/ 2147483647 w 646"/>
              <a:gd name="T37" fmla="*/ 2147483647 h 1861"/>
              <a:gd name="T38" fmla="*/ 2147483647 w 646"/>
              <a:gd name="T39" fmla="*/ 2147483647 h 1861"/>
              <a:gd name="T40" fmla="*/ 2147483647 w 646"/>
              <a:gd name="T41" fmla="*/ 2147483647 h 1861"/>
              <a:gd name="T42" fmla="*/ 2147483647 w 646"/>
              <a:gd name="T43" fmla="*/ 2147483647 h 1861"/>
              <a:gd name="T44" fmla="*/ 2147483647 w 646"/>
              <a:gd name="T45" fmla="*/ 2147483647 h 1861"/>
              <a:gd name="T46" fmla="*/ 2147483647 w 646"/>
              <a:gd name="T47" fmla="*/ 2147483647 h 1861"/>
              <a:gd name="T48" fmla="*/ 2147483647 w 646"/>
              <a:gd name="T49" fmla="*/ 2147483647 h 1861"/>
              <a:gd name="T50" fmla="*/ 2147483647 w 646"/>
              <a:gd name="T51" fmla="*/ 2147483647 h 1861"/>
              <a:gd name="T52" fmla="*/ 2147483647 w 646"/>
              <a:gd name="T53" fmla="*/ 2147483647 h 1861"/>
              <a:gd name="T54" fmla="*/ 2147483647 w 646"/>
              <a:gd name="T55" fmla="*/ 2147483647 h 1861"/>
              <a:gd name="T56" fmla="*/ 2147483647 w 646"/>
              <a:gd name="T57" fmla="*/ 2147483647 h 1861"/>
              <a:gd name="T58" fmla="*/ 2147483647 w 646"/>
              <a:gd name="T59" fmla="*/ 2147483647 h 1861"/>
              <a:gd name="T60" fmla="*/ 2147483647 w 646"/>
              <a:gd name="T61" fmla="*/ 2147483647 h 1861"/>
              <a:gd name="T62" fmla="*/ 2147483647 w 646"/>
              <a:gd name="T63" fmla="*/ 2147483647 h 1861"/>
              <a:gd name="T64" fmla="*/ 2147483647 w 646"/>
              <a:gd name="T65" fmla="*/ 2147483647 h 1861"/>
              <a:gd name="T66" fmla="*/ 2147483647 w 646"/>
              <a:gd name="T67" fmla="*/ 2147483647 h 1861"/>
              <a:gd name="T68" fmla="*/ 2147483647 w 646"/>
              <a:gd name="T69" fmla="*/ 2147483647 h 1861"/>
              <a:gd name="T70" fmla="*/ 2147483647 w 646"/>
              <a:gd name="T71" fmla="*/ 2147483647 h 1861"/>
              <a:gd name="T72" fmla="*/ 2147483647 w 646"/>
              <a:gd name="T73" fmla="*/ 2147483647 h 1861"/>
              <a:gd name="T74" fmla="*/ 2147483647 w 646"/>
              <a:gd name="T75" fmla="*/ 2147483647 h 1861"/>
              <a:gd name="T76" fmla="*/ 0 w 646"/>
              <a:gd name="T77" fmla="*/ 2147483647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46"/>
              <a:gd name="T121" fmla="*/ 0 h 1861"/>
              <a:gd name="T122" fmla="*/ 646 w 646"/>
              <a:gd name="T123" fmla="*/ 1861 h 18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447EC4"/>
              </a:gs>
            </a:gsLst>
            <a:lin ang="0" scaled="1"/>
          </a:gradFill>
          <a:ln w="635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5"/>
          <p:cNvSpPr>
            <a:spLocks/>
          </p:cNvSpPr>
          <p:nvPr/>
        </p:nvSpPr>
        <p:spPr bwMode="gray">
          <a:xfrm rot="5461794">
            <a:off x="2569551" y="1500027"/>
            <a:ext cx="1425721" cy="4108046"/>
          </a:xfrm>
          <a:custGeom>
            <a:avLst/>
            <a:gdLst>
              <a:gd name="T0" fmla="*/ 0 w 646"/>
              <a:gd name="T1" fmla="*/ 0 h 1861"/>
              <a:gd name="T2" fmla="*/ 2147483647 w 646"/>
              <a:gd name="T3" fmla="*/ 2147483647 h 1861"/>
              <a:gd name="T4" fmla="*/ 2147483647 w 646"/>
              <a:gd name="T5" fmla="*/ 2147483647 h 1861"/>
              <a:gd name="T6" fmla="*/ 2147483647 w 646"/>
              <a:gd name="T7" fmla="*/ 2147483647 h 1861"/>
              <a:gd name="T8" fmla="*/ 2147483647 w 646"/>
              <a:gd name="T9" fmla="*/ 2147483647 h 1861"/>
              <a:gd name="T10" fmla="*/ 2147483647 w 646"/>
              <a:gd name="T11" fmla="*/ 2147483647 h 1861"/>
              <a:gd name="T12" fmla="*/ 2147483647 w 646"/>
              <a:gd name="T13" fmla="*/ 2147483647 h 1861"/>
              <a:gd name="T14" fmla="*/ 2147483647 w 646"/>
              <a:gd name="T15" fmla="*/ 2147483647 h 1861"/>
              <a:gd name="T16" fmla="*/ 2147483647 w 646"/>
              <a:gd name="T17" fmla="*/ 2147483647 h 1861"/>
              <a:gd name="T18" fmla="*/ 2147483647 w 646"/>
              <a:gd name="T19" fmla="*/ 2147483647 h 1861"/>
              <a:gd name="T20" fmla="*/ 2147483647 w 646"/>
              <a:gd name="T21" fmla="*/ 2147483647 h 1861"/>
              <a:gd name="T22" fmla="*/ 2147483647 w 646"/>
              <a:gd name="T23" fmla="*/ 2147483647 h 1861"/>
              <a:gd name="T24" fmla="*/ 2147483647 w 646"/>
              <a:gd name="T25" fmla="*/ 2147483647 h 1861"/>
              <a:gd name="T26" fmla="*/ 2147483647 w 646"/>
              <a:gd name="T27" fmla="*/ 2147483647 h 1861"/>
              <a:gd name="T28" fmla="*/ 2147483647 w 646"/>
              <a:gd name="T29" fmla="*/ 2147483647 h 1861"/>
              <a:gd name="T30" fmla="*/ 2147483647 w 646"/>
              <a:gd name="T31" fmla="*/ 2147483647 h 1861"/>
              <a:gd name="T32" fmla="*/ 2147483647 w 646"/>
              <a:gd name="T33" fmla="*/ 2147483647 h 1861"/>
              <a:gd name="T34" fmla="*/ 2147483647 w 646"/>
              <a:gd name="T35" fmla="*/ 2147483647 h 1861"/>
              <a:gd name="T36" fmla="*/ 2147483647 w 646"/>
              <a:gd name="T37" fmla="*/ 2147483647 h 1861"/>
              <a:gd name="T38" fmla="*/ 2147483647 w 646"/>
              <a:gd name="T39" fmla="*/ 2147483647 h 1861"/>
              <a:gd name="T40" fmla="*/ 2147483647 w 646"/>
              <a:gd name="T41" fmla="*/ 2147483647 h 1861"/>
              <a:gd name="T42" fmla="*/ 2147483647 w 646"/>
              <a:gd name="T43" fmla="*/ 2147483647 h 1861"/>
              <a:gd name="T44" fmla="*/ 2147483647 w 646"/>
              <a:gd name="T45" fmla="*/ 2147483647 h 1861"/>
              <a:gd name="T46" fmla="*/ 2147483647 w 646"/>
              <a:gd name="T47" fmla="*/ 2147483647 h 1861"/>
              <a:gd name="T48" fmla="*/ 2147483647 w 646"/>
              <a:gd name="T49" fmla="*/ 2147483647 h 1861"/>
              <a:gd name="T50" fmla="*/ 2147483647 w 646"/>
              <a:gd name="T51" fmla="*/ 2147483647 h 1861"/>
              <a:gd name="T52" fmla="*/ 2147483647 w 646"/>
              <a:gd name="T53" fmla="*/ 2147483647 h 1861"/>
              <a:gd name="T54" fmla="*/ 2147483647 w 646"/>
              <a:gd name="T55" fmla="*/ 2147483647 h 1861"/>
              <a:gd name="T56" fmla="*/ 2147483647 w 646"/>
              <a:gd name="T57" fmla="*/ 2147483647 h 1861"/>
              <a:gd name="T58" fmla="*/ 2147483647 w 646"/>
              <a:gd name="T59" fmla="*/ 2147483647 h 1861"/>
              <a:gd name="T60" fmla="*/ 2147483647 w 646"/>
              <a:gd name="T61" fmla="*/ 2147483647 h 1861"/>
              <a:gd name="T62" fmla="*/ 2147483647 w 646"/>
              <a:gd name="T63" fmla="*/ 2147483647 h 1861"/>
              <a:gd name="T64" fmla="*/ 2147483647 w 646"/>
              <a:gd name="T65" fmla="*/ 2147483647 h 1861"/>
              <a:gd name="T66" fmla="*/ 2147483647 w 646"/>
              <a:gd name="T67" fmla="*/ 2147483647 h 1861"/>
              <a:gd name="T68" fmla="*/ 2147483647 w 646"/>
              <a:gd name="T69" fmla="*/ 2147483647 h 1861"/>
              <a:gd name="T70" fmla="*/ 2147483647 w 646"/>
              <a:gd name="T71" fmla="*/ 2147483647 h 1861"/>
              <a:gd name="T72" fmla="*/ 2147483647 w 646"/>
              <a:gd name="T73" fmla="*/ 2147483647 h 1861"/>
              <a:gd name="T74" fmla="*/ 2147483647 w 646"/>
              <a:gd name="T75" fmla="*/ 2147483647 h 1861"/>
              <a:gd name="T76" fmla="*/ 0 w 646"/>
              <a:gd name="T77" fmla="*/ 2147483647 h 1861"/>
              <a:gd name="T78" fmla="*/ 0 w 646"/>
              <a:gd name="T79" fmla="*/ 0 h 18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646"/>
              <a:gd name="T121" fmla="*/ 0 h 1861"/>
              <a:gd name="T122" fmla="*/ 646 w 646"/>
              <a:gd name="T123" fmla="*/ 1861 h 18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2A684C"/>
              </a:gs>
            </a:gsLst>
            <a:lin ang="0" scaled="1"/>
          </a:gradFill>
          <a:ln w="6350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6"/>
          <p:cNvSpPr>
            <a:spLocks/>
          </p:cNvSpPr>
          <p:nvPr/>
        </p:nvSpPr>
        <p:spPr bwMode="gray">
          <a:xfrm rot="14128376">
            <a:off x="4861522" y="-394710"/>
            <a:ext cx="1425723" cy="4110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14"/>
              </a:cxn>
              <a:cxn ang="0">
                <a:pos x="98" y="32"/>
              </a:cxn>
              <a:cxn ang="0">
                <a:pos x="147" y="54"/>
              </a:cxn>
              <a:cxn ang="0">
                <a:pos x="195" y="81"/>
              </a:cxn>
              <a:cxn ang="0">
                <a:pos x="242" y="111"/>
              </a:cxn>
              <a:cxn ang="0">
                <a:pos x="288" y="147"/>
              </a:cxn>
              <a:cxn ang="0">
                <a:pos x="333" y="185"/>
              </a:cxn>
              <a:cxn ang="0">
                <a:pos x="377" y="228"/>
              </a:cxn>
              <a:cxn ang="0">
                <a:pos x="418" y="275"/>
              </a:cxn>
              <a:cxn ang="0">
                <a:pos x="457" y="325"/>
              </a:cxn>
              <a:cxn ang="0">
                <a:pos x="493" y="379"/>
              </a:cxn>
              <a:cxn ang="0">
                <a:pos x="526" y="437"/>
              </a:cxn>
              <a:cxn ang="0">
                <a:pos x="555" y="497"/>
              </a:cxn>
              <a:cxn ang="0">
                <a:pos x="582" y="562"/>
              </a:cxn>
              <a:cxn ang="0">
                <a:pos x="604" y="630"/>
              </a:cxn>
              <a:cxn ang="0">
                <a:pos x="621" y="700"/>
              </a:cxn>
              <a:cxn ang="0">
                <a:pos x="634" y="774"/>
              </a:cxn>
              <a:cxn ang="0">
                <a:pos x="642" y="851"/>
              </a:cxn>
              <a:cxn ang="0">
                <a:pos x="646" y="930"/>
              </a:cxn>
              <a:cxn ang="0">
                <a:pos x="643" y="1011"/>
              </a:cxn>
              <a:cxn ang="0">
                <a:pos x="636" y="1086"/>
              </a:cxn>
              <a:cxn ang="0">
                <a:pos x="623" y="1160"/>
              </a:cxn>
              <a:cxn ang="0">
                <a:pos x="607" y="1230"/>
              </a:cxn>
              <a:cxn ang="0">
                <a:pos x="585" y="1297"/>
              </a:cxn>
              <a:cxn ang="0">
                <a:pos x="561" y="1361"/>
              </a:cxn>
              <a:cxn ang="0">
                <a:pos x="533" y="1421"/>
              </a:cxn>
              <a:cxn ang="0">
                <a:pos x="500" y="1478"/>
              </a:cxn>
              <a:cxn ang="0">
                <a:pos x="466" y="1532"/>
              </a:cxn>
              <a:cxn ang="0">
                <a:pos x="428" y="1582"/>
              </a:cxn>
              <a:cxn ang="0">
                <a:pos x="388" y="1627"/>
              </a:cxn>
              <a:cxn ang="0">
                <a:pos x="345" y="1670"/>
              </a:cxn>
              <a:cxn ang="0">
                <a:pos x="301" y="1709"/>
              </a:cxn>
              <a:cxn ang="0">
                <a:pos x="254" y="1744"/>
              </a:cxn>
              <a:cxn ang="0">
                <a:pos x="205" y="1776"/>
              </a:cxn>
              <a:cxn ang="0">
                <a:pos x="156" y="1803"/>
              </a:cxn>
              <a:cxn ang="0">
                <a:pos x="104" y="1826"/>
              </a:cxn>
              <a:cxn ang="0">
                <a:pos x="53" y="1846"/>
              </a:cxn>
              <a:cxn ang="0">
                <a:pos x="0" y="1861"/>
              </a:cxn>
              <a:cxn ang="0">
                <a:pos x="0" y="0"/>
              </a:cxn>
            </a:cxnLst>
            <a:rect l="0" t="0" r="r" b="b"/>
            <a:pathLst>
              <a:path w="646" h="1861">
                <a:moveTo>
                  <a:pt x="0" y="0"/>
                </a:moveTo>
                <a:lnTo>
                  <a:pt x="48" y="14"/>
                </a:lnTo>
                <a:lnTo>
                  <a:pt x="98" y="32"/>
                </a:lnTo>
                <a:lnTo>
                  <a:pt x="147" y="54"/>
                </a:lnTo>
                <a:lnTo>
                  <a:pt x="195" y="81"/>
                </a:lnTo>
                <a:lnTo>
                  <a:pt x="242" y="111"/>
                </a:lnTo>
                <a:lnTo>
                  <a:pt x="288" y="147"/>
                </a:lnTo>
                <a:lnTo>
                  <a:pt x="333" y="185"/>
                </a:lnTo>
                <a:lnTo>
                  <a:pt x="377" y="228"/>
                </a:lnTo>
                <a:lnTo>
                  <a:pt x="418" y="275"/>
                </a:lnTo>
                <a:lnTo>
                  <a:pt x="457" y="325"/>
                </a:lnTo>
                <a:lnTo>
                  <a:pt x="493" y="379"/>
                </a:lnTo>
                <a:lnTo>
                  <a:pt x="526" y="437"/>
                </a:lnTo>
                <a:lnTo>
                  <a:pt x="555" y="497"/>
                </a:lnTo>
                <a:lnTo>
                  <a:pt x="582" y="562"/>
                </a:lnTo>
                <a:lnTo>
                  <a:pt x="604" y="630"/>
                </a:lnTo>
                <a:lnTo>
                  <a:pt x="621" y="700"/>
                </a:lnTo>
                <a:lnTo>
                  <a:pt x="634" y="774"/>
                </a:lnTo>
                <a:lnTo>
                  <a:pt x="642" y="851"/>
                </a:lnTo>
                <a:lnTo>
                  <a:pt x="646" y="930"/>
                </a:lnTo>
                <a:lnTo>
                  <a:pt x="643" y="1011"/>
                </a:lnTo>
                <a:lnTo>
                  <a:pt x="636" y="1086"/>
                </a:lnTo>
                <a:lnTo>
                  <a:pt x="623" y="1160"/>
                </a:lnTo>
                <a:lnTo>
                  <a:pt x="607" y="1230"/>
                </a:lnTo>
                <a:lnTo>
                  <a:pt x="585" y="1297"/>
                </a:lnTo>
                <a:lnTo>
                  <a:pt x="561" y="1361"/>
                </a:lnTo>
                <a:lnTo>
                  <a:pt x="533" y="1421"/>
                </a:lnTo>
                <a:lnTo>
                  <a:pt x="500" y="1478"/>
                </a:lnTo>
                <a:lnTo>
                  <a:pt x="466" y="1532"/>
                </a:lnTo>
                <a:lnTo>
                  <a:pt x="428" y="1582"/>
                </a:lnTo>
                <a:lnTo>
                  <a:pt x="388" y="1627"/>
                </a:lnTo>
                <a:lnTo>
                  <a:pt x="345" y="1670"/>
                </a:lnTo>
                <a:lnTo>
                  <a:pt x="301" y="1709"/>
                </a:lnTo>
                <a:lnTo>
                  <a:pt x="254" y="1744"/>
                </a:lnTo>
                <a:lnTo>
                  <a:pt x="205" y="1776"/>
                </a:lnTo>
                <a:lnTo>
                  <a:pt x="156" y="1803"/>
                </a:lnTo>
                <a:lnTo>
                  <a:pt x="104" y="1826"/>
                </a:lnTo>
                <a:lnTo>
                  <a:pt x="53" y="1846"/>
                </a:lnTo>
                <a:lnTo>
                  <a:pt x="0" y="1861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635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0" name="Group 7"/>
          <p:cNvGrpSpPr>
            <a:grpSpLocks/>
          </p:cNvGrpSpPr>
          <p:nvPr/>
        </p:nvGrpSpPr>
        <p:grpSpPr bwMode="auto">
          <a:xfrm>
            <a:off x="1228389" y="1230614"/>
            <a:ext cx="6558321" cy="5055906"/>
            <a:chOff x="768" y="1104"/>
            <a:chExt cx="3984" cy="3072"/>
          </a:xfrm>
        </p:grpSpPr>
        <p:sp>
          <p:nvSpPr>
            <p:cNvPr id="41" name="Freeform 8"/>
            <p:cNvSpPr>
              <a:spLocks/>
            </p:cNvSpPr>
            <p:nvPr/>
          </p:nvSpPr>
          <p:spPr bwMode="gray">
            <a:xfrm>
              <a:off x="2784" y="1680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2146 w 646"/>
                <a:gd name="T3" fmla="*/ 645 h 1861"/>
                <a:gd name="T4" fmla="*/ 4416 w 646"/>
                <a:gd name="T5" fmla="*/ 1471 h 1861"/>
                <a:gd name="T6" fmla="*/ 6648 w 646"/>
                <a:gd name="T7" fmla="*/ 2445 h 1861"/>
                <a:gd name="T8" fmla="*/ 8793 w 646"/>
                <a:gd name="T9" fmla="*/ 3690 h 1861"/>
                <a:gd name="T10" fmla="*/ 10907 w 646"/>
                <a:gd name="T11" fmla="*/ 5035 h 1861"/>
                <a:gd name="T12" fmla="*/ 12982 w 646"/>
                <a:gd name="T13" fmla="*/ 6667 h 1861"/>
                <a:gd name="T14" fmla="*/ 15030 w 646"/>
                <a:gd name="T15" fmla="*/ 8434 h 1861"/>
                <a:gd name="T16" fmla="*/ 17006 w 646"/>
                <a:gd name="T17" fmla="*/ 10366 h 1861"/>
                <a:gd name="T18" fmla="*/ 18871 w 646"/>
                <a:gd name="T19" fmla="*/ 12516 h 1861"/>
                <a:gd name="T20" fmla="*/ 20650 w 646"/>
                <a:gd name="T21" fmla="*/ 14787 h 1861"/>
                <a:gd name="T22" fmla="*/ 22275 w 646"/>
                <a:gd name="T23" fmla="*/ 17209 h 1861"/>
                <a:gd name="T24" fmla="*/ 23737 w 646"/>
                <a:gd name="T25" fmla="*/ 19855 h 1861"/>
                <a:gd name="T26" fmla="*/ 25055 w 646"/>
                <a:gd name="T27" fmla="*/ 22590 h 1861"/>
                <a:gd name="T28" fmla="*/ 26275 w 646"/>
                <a:gd name="T29" fmla="*/ 25554 h 1861"/>
                <a:gd name="T30" fmla="*/ 27296 w 646"/>
                <a:gd name="T31" fmla="*/ 28642 h 1861"/>
                <a:gd name="T32" fmla="*/ 28015 w 646"/>
                <a:gd name="T33" fmla="*/ 31811 h 1861"/>
                <a:gd name="T34" fmla="*/ 28617 w 646"/>
                <a:gd name="T35" fmla="*/ 35164 h 1861"/>
                <a:gd name="T36" fmla="*/ 28996 w 646"/>
                <a:gd name="T37" fmla="*/ 38643 h 1861"/>
                <a:gd name="T38" fmla="*/ 29160 w 646"/>
                <a:gd name="T39" fmla="*/ 42239 h 1861"/>
                <a:gd name="T40" fmla="*/ 29059 w 646"/>
                <a:gd name="T41" fmla="*/ 45967 h 1861"/>
                <a:gd name="T42" fmla="*/ 28721 w 646"/>
                <a:gd name="T43" fmla="*/ 49354 h 1861"/>
                <a:gd name="T44" fmla="*/ 28120 w 646"/>
                <a:gd name="T45" fmla="*/ 52719 h 1861"/>
                <a:gd name="T46" fmla="*/ 27418 w 646"/>
                <a:gd name="T47" fmla="*/ 55903 h 1861"/>
                <a:gd name="T48" fmla="*/ 26408 w 646"/>
                <a:gd name="T49" fmla="*/ 58956 h 1861"/>
                <a:gd name="T50" fmla="*/ 25326 w 646"/>
                <a:gd name="T51" fmla="*/ 61829 h 1861"/>
                <a:gd name="T52" fmla="*/ 24062 w 646"/>
                <a:gd name="T53" fmla="*/ 64571 h 1861"/>
                <a:gd name="T54" fmla="*/ 22568 w 646"/>
                <a:gd name="T55" fmla="*/ 67143 h 1861"/>
                <a:gd name="T56" fmla="*/ 21044 w 646"/>
                <a:gd name="T57" fmla="*/ 69605 h 1861"/>
                <a:gd name="T58" fmla="*/ 19325 w 646"/>
                <a:gd name="T59" fmla="*/ 71893 h 1861"/>
                <a:gd name="T60" fmla="*/ 17500 w 646"/>
                <a:gd name="T61" fmla="*/ 73953 h 1861"/>
                <a:gd name="T62" fmla="*/ 15561 w 646"/>
                <a:gd name="T63" fmla="*/ 75895 h 1861"/>
                <a:gd name="T64" fmla="*/ 13631 w 646"/>
                <a:gd name="T65" fmla="*/ 77660 h 1861"/>
                <a:gd name="T66" fmla="*/ 11491 w 646"/>
                <a:gd name="T67" fmla="*/ 79236 h 1861"/>
                <a:gd name="T68" fmla="*/ 9282 w 646"/>
                <a:gd name="T69" fmla="*/ 80706 h 1861"/>
                <a:gd name="T70" fmla="*/ 7034 w 646"/>
                <a:gd name="T71" fmla="*/ 81936 h 1861"/>
                <a:gd name="T72" fmla="*/ 4676 w 646"/>
                <a:gd name="T73" fmla="*/ 82981 h 1861"/>
                <a:gd name="T74" fmla="*/ 2379 w 646"/>
                <a:gd name="T75" fmla="*/ 83897 h 1861"/>
                <a:gd name="T76" fmla="*/ 0 w 646"/>
                <a:gd name="T77" fmla="*/ 84573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FDBDF"/>
                </a:gs>
              </a:gsLst>
              <a:lin ang="0" scaled="1"/>
            </a:gra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gray">
            <a:xfrm rot="6256290">
              <a:off x="1583" y="1153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2146 w 646"/>
                <a:gd name="T3" fmla="*/ 645 h 1861"/>
                <a:gd name="T4" fmla="*/ 4416 w 646"/>
                <a:gd name="T5" fmla="*/ 1471 h 1861"/>
                <a:gd name="T6" fmla="*/ 6648 w 646"/>
                <a:gd name="T7" fmla="*/ 2445 h 1861"/>
                <a:gd name="T8" fmla="*/ 8793 w 646"/>
                <a:gd name="T9" fmla="*/ 3690 h 1861"/>
                <a:gd name="T10" fmla="*/ 10907 w 646"/>
                <a:gd name="T11" fmla="*/ 5035 h 1861"/>
                <a:gd name="T12" fmla="*/ 12982 w 646"/>
                <a:gd name="T13" fmla="*/ 6667 h 1861"/>
                <a:gd name="T14" fmla="*/ 15030 w 646"/>
                <a:gd name="T15" fmla="*/ 8434 h 1861"/>
                <a:gd name="T16" fmla="*/ 17006 w 646"/>
                <a:gd name="T17" fmla="*/ 10366 h 1861"/>
                <a:gd name="T18" fmla="*/ 18871 w 646"/>
                <a:gd name="T19" fmla="*/ 12516 h 1861"/>
                <a:gd name="T20" fmla="*/ 20650 w 646"/>
                <a:gd name="T21" fmla="*/ 14787 h 1861"/>
                <a:gd name="T22" fmla="*/ 22275 w 646"/>
                <a:gd name="T23" fmla="*/ 17209 h 1861"/>
                <a:gd name="T24" fmla="*/ 23737 w 646"/>
                <a:gd name="T25" fmla="*/ 19855 h 1861"/>
                <a:gd name="T26" fmla="*/ 25055 w 646"/>
                <a:gd name="T27" fmla="*/ 22590 h 1861"/>
                <a:gd name="T28" fmla="*/ 26275 w 646"/>
                <a:gd name="T29" fmla="*/ 25554 h 1861"/>
                <a:gd name="T30" fmla="*/ 27296 w 646"/>
                <a:gd name="T31" fmla="*/ 28642 h 1861"/>
                <a:gd name="T32" fmla="*/ 28015 w 646"/>
                <a:gd name="T33" fmla="*/ 31811 h 1861"/>
                <a:gd name="T34" fmla="*/ 28617 w 646"/>
                <a:gd name="T35" fmla="*/ 35164 h 1861"/>
                <a:gd name="T36" fmla="*/ 28996 w 646"/>
                <a:gd name="T37" fmla="*/ 38643 h 1861"/>
                <a:gd name="T38" fmla="*/ 29160 w 646"/>
                <a:gd name="T39" fmla="*/ 42239 h 1861"/>
                <a:gd name="T40" fmla="*/ 29059 w 646"/>
                <a:gd name="T41" fmla="*/ 45967 h 1861"/>
                <a:gd name="T42" fmla="*/ 28721 w 646"/>
                <a:gd name="T43" fmla="*/ 49354 h 1861"/>
                <a:gd name="T44" fmla="*/ 28120 w 646"/>
                <a:gd name="T45" fmla="*/ 52719 h 1861"/>
                <a:gd name="T46" fmla="*/ 27418 w 646"/>
                <a:gd name="T47" fmla="*/ 55903 h 1861"/>
                <a:gd name="T48" fmla="*/ 26408 w 646"/>
                <a:gd name="T49" fmla="*/ 58956 h 1861"/>
                <a:gd name="T50" fmla="*/ 25326 w 646"/>
                <a:gd name="T51" fmla="*/ 61829 h 1861"/>
                <a:gd name="T52" fmla="*/ 24062 w 646"/>
                <a:gd name="T53" fmla="*/ 64571 h 1861"/>
                <a:gd name="T54" fmla="*/ 22568 w 646"/>
                <a:gd name="T55" fmla="*/ 67143 h 1861"/>
                <a:gd name="T56" fmla="*/ 21044 w 646"/>
                <a:gd name="T57" fmla="*/ 69605 h 1861"/>
                <a:gd name="T58" fmla="*/ 19325 w 646"/>
                <a:gd name="T59" fmla="*/ 71893 h 1861"/>
                <a:gd name="T60" fmla="*/ 17500 w 646"/>
                <a:gd name="T61" fmla="*/ 73953 h 1861"/>
                <a:gd name="T62" fmla="*/ 15561 w 646"/>
                <a:gd name="T63" fmla="*/ 75895 h 1861"/>
                <a:gd name="T64" fmla="*/ 13631 w 646"/>
                <a:gd name="T65" fmla="*/ 77660 h 1861"/>
                <a:gd name="T66" fmla="*/ 11491 w 646"/>
                <a:gd name="T67" fmla="*/ 79236 h 1861"/>
                <a:gd name="T68" fmla="*/ 9282 w 646"/>
                <a:gd name="T69" fmla="*/ 80706 h 1861"/>
                <a:gd name="T70" fmla="*/ 7034 w 646"/>
                <a:gd name="T71" fmla="*/ 81936 h 1861"/>
                <a:gd name="T72" fmla="*/ 4676 w 646"/>
                <a:gd name="T73" fmla="*/ 82981 h 1861"/>
                <a:gd name="T74" fmla="*/ 2379 w 646"/>
                <a:gd name="T75" fmla="*/ 83897 h 1861"/>
                <a:gd name="T76" fmla="*/ 0 w 646"/>
                <a:gd name="T77" fmla="*/ 84573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FDBDF"/>
                </a:gs>
              </a:gsLst>
              <a:lin ang="0" scaled="1"/>
            </a:gra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gray">
            <a:xfrm rot="-6677128">
              <a:off x="3071" y="289"/>
              <a:ext cx="866" cy="2496"/>
            </a:xfrm>
            <a:custGeom>
              <a:avLst/>
              <a:gdLst>
                <a:gd name="T0" fmla="*/ 0 w 646"/>
                <a:gd name="T1" fmla="*/ 0 h 1861"/>
                <a:gd name="T2" fmla="*/ 2146 w 646"/>
                <a:gd name="T3" fmla="*/ 645 h 1861"/>
                <a:gd name="T4" fmla="*/ 4416 w 646"/>
                <a:gd name="T5" fmla="*/ 1471 h 1861"/>
                <a:gd name="T6" fmla="*/ 6648 w 646"/>
                <a:gd name="T7" fmla="*/ 2445 h 1861"/>
                <a:gd name="T8" fmla="*/ 8793 w 646"/>
                <a:gd name="T9" fmla="*/ 3690 h 1861"/>
                <a:gd name="T10" fmla="*/ 10907 w 646"/>
                <a:gd name="T11" fmla="*/ 5035 h 1861"/>
                <a:gd name="T12" fmla="*/ 12982 w 646"/>
                <a:gd name="T13" fmla="*/ 6667 h 1861"/>
                <a:gd name="T14" fmla="*/ 15030 w 646"/>
                <a:gd name="T15" fmla="*/ 8434 h 1861"/>
                <a:gd name="T16" fmla="*/ 17006 w 646"/>
                <a:gd name="T17" fmla="*/ 10366 h 1861"/>
                <a:gd name="T18" fmla="*/ 18871 w 646"/>
                <a:gd name="T19" fmla="*/ 12516 h 1861"/>
                <a:gd name="T20" fmla="*/ 20650 w 646"/>
                <a:gd name="T21" fmla="*/ 14787 h 1861"/>
                <a:gd name="T22" fmla="*/ 22275 w 646"/>
                <a:gd name="T23" fmla="*/ 17209 h 1861"/>
                <a:gd name="T24" fmla="*/ 23737 w 646"/>
                <a:gd name="T25" fmla="*/ 19855 h 1861"/>
                <a:gd name="T26" fmla="*/ 25055 w 646"/>
                <a:gd name="T27" fmla="*/ 22590 h 1861"/>
                <a:gd name="T28" fmla="*/ 26275 w 646"/>
                <a:gd name="T29" fmla="*/ 25554 h 1861"/>
                <a:gd name="T30" fmla="*/ 27296 w 646"/>
                <a:gd name="T31" fmla="*/ 28642 h 1861"/>
                <a:gd name="T32" fmla="*/ 28015 w 646"/>
                <a:gd name="T33" fmla="*/ 31811 h 1861"/>
                <a:gd name="T34" fmla="*/ 28617 w 646"/>
                <a:gd name="T35" fmla="*/ 35164 h 1861"/>
                <a:gd name="T36" fmla="*/ 28996 w 646"/>
                <a:gd name="T37" fmla="*/ 38643 h 1861"/>
                <a:gd name="T38" fmla="*/ 29160 w 646"/>
                <a:gd name="T39" fmla="*/ 42239 h 1861"/>
                <a:gd name="T40" fmla="*/ 29059 w 646"/>
                <a:gd name="T41" fmla="*/ 45967 h 1861"/>
                <a:gd name="T42" fmla="*/ 28721 w 646"/>
                <a:gd name="T43" fmla="*/ 49354 h 1861"/>
                <a:gd name="T44" fmla="*/ 28120 w 646"/>
                <a:gd name="T45" fmla="*/ 52719 h 1861"/>
                <a:gd name="T46" fmla="*/ 27418 w 646"/>
                <a:gd name="T47" fmla="*/ 55903 h 1861"/>
                <a:gd name="T48" fmla="*/ 26408 w 646"/>
                <a:gd name="T49" fmla="*/ 58956 h 1861"/>
                <a:gd name="T50" fmla="*/ 25326 w 646"/>
                <a:gd name="T51" fmla="*/ 61829 h 1861"/>
                <a:gd name="T52" fmla="*/ 24062 w 646"/>
                <a:gd name="T53" fmla="*/ 64571 h 1861"/>
                <a:gd name="T54" fmla="*/ 22568 w 646"/>
                <a:gd name="T55" fmla="*/ 67143 h 1861"/>
                <a:gd name="T56" fmla="*/ 21044 w 646"/>
                <a:gd name="T57" fmla="*/ 69605 h 1861"/>
                <a:gd name="T58" fmla="*/ 19325 w 646"/>
                <a:gd name="T59" fmla="*/ 71893 h 1861"/>
                <a:gd name="T60" fmla="*/ 17500 w 646"/>
                <a:gd name="T61" fmla="*/ 73953 h 1861"/>
                <a:gd name="T62" fmla="*/ 15561 w 646"/>
                <a:gd name="T63" fmla="*/ 75895 h 1861"/>
                <a:gd name="T64" fmla="*/ 13631 w 646"/>
                <a:gd name="T65" fmla="*/ 77660 h 1861"/>
                <a:gd name="T66" fmla="*/ 11491 w 646"/>
                <a:gd name="T67" fmla="*/ 79236 h 1861"/>
                <a:gd name="T68" fmla="*/ 9282 w 646"/>
                <a:gd name="T69" fmla="*/ 80706 h 1861"/>
                <a:gd name="T70" fmla="*/ 7034 w 646"/>
                <a:gd name="T71" fmla="*/ 81936 h 1861"/>
                <a:gd name="T72" fmla="*/ 4676 w 646"/>
                <a:gd name="T73" fmla="*/ 82981 h 1861"/>
                <a:gd name="T74" fmla="*/ 2379 w 646"/>
                <a:gd name="T75" fmla="*/ 83897 h 1861"/>
                <a:gd name="T76" fmla="*/ 0 w 646"/>
                <a:gd name="T77" fmla="*/ 84573 h 1861"/>
                <a:gd name="T78" fmla="*/ 0 w 646"/>
                <a:gd name="T79" fmla="*/ 0 h 18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46"/>
                <a:gd name="T121" fmla="*/ 0 h 1861"/>
                <a:gd name="T122" fmla="*/ 646 w 646"/>
                <a:gd name="T123" fmla="*/ 1861 h 18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FDBDF"/>
                </a:gs>
              </a:gsLst>
              <a:lin ang="0" scaled="1"/>
            </a:gra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14"/>
          <p:cNvSpPr txBox="1">
            <a:spLocks noChangeArrowheads="1"/>
          </p:cNvSpPr>
          <p:nvPr/>
        </p:nvSpPr>
        <p:spPr bwMode="gray">
          <a:xfrm>
            <a:off x="4154561" y="2740896"/>
            <a:ext cx="18473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2143108" y="2285992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纠错模型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5495723" y="1342706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语言模型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460157" y="4502892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zh-CN" altLang="en-US" sz="2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语言模型</a:t>
            </a: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3357554" y="2571744"/>
          <a:ext cx="2571768" cy="928694"/>
        </p:xfrm>
        <a:graphic>
          <a:graphicData uri="http://schemas.openxmlformats.org/presentationml/2006/ole">
            <p:oleObj spid="_x0000_s2050" name="Equation" r:id="rId3" imgW="1333440" imgH="419040" progId="Equation.3">
              <p:embed/>
            </p:oleObj>
          </a:graphicData>
        </a:graphic>
      </p:graphicFrame>
      <p:sp>
        <p:nvSpPr>
          <p:cNvPr id="53" name="圆角矩形 52"/>
          <p:cNvSpPr/>
          <p:nvPr/>
        </p:nvSpPr>
        <p:spPr>
          <a:xfrm>
            <a:off x="2143108" y="1857364"/>
            <a:ext cx="3214710" cy="1214446"/>
          </a:xfrm>
          <a:prstGeom prst="roundRect">
            <a:avLst/>
          </a:prstGeom>
          <a:noFill/>
          <a:ln w="3175">
            <a:solidFill>
              <a:srgbClr val="FFC000">
                <a:alpha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4500562" y="2928934"/>
            <a:ext cx="1214446" cy="2500330"/>
          </a:xfrm>
          <a:prstGeom prst="roundRect">
            <a:avLst/>
          </a:prstGeom>
          <a:noFill/>
          <a:ln w="3175">
            <a:solidFill>
              <a:schemeClr val="accent4">
                <a:lumMod val="75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5214942" y="714356"/>
            <a:ext cx="1571636" cy="2357454"/>
          </a:xfrm>
          <a:prstGeom prst="roundRect">
            <a:avLst/>
          </a:prstGeom>
          <a:noFill/>
          <a:ln w="3175">
            <a:solidFill>
              <a:srgbClr val="FF0000">
                <a:alpha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3" grpId="0" animBg="1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 rot="-2492218">
            <a:off x="2543200" y="1471628"/>
            <a:ext cx="3657600" cy="600075"/>
            <a:chOff x="1392" y="3216"/>
            <a:chExt cx="3360" cy="38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8241"/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85900" y="3124216"/>
            <a:ext cx="2514600" cy="2590800"/>
            <a:chOff x="839" y="1224"/>
            <a:chExt cx="862" cy="862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gray">
            <a:xfrm>
              <a:off x="839" y="1224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839" y="1224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895" y="1280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896" y="1280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8241"/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936" y="1318"/>
              <a:ext cx="674" cy="674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947" y="1329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gray">
            <a:xfrm>
              <a:off x="955" y="1333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E9E9E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962" y="1339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989898"/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gray">
            <a:xfrm>
              <a:off x="997" y="1356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0C0C0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sp>
        <p:nvSpPr>
          <p:cNvPr id="19" name="Text Box 18"/>
          <p:cNvSpPr txBox="1">
            <a:spLocks noChangeArrowheads="1"/>
          </p:cNvSpPr>
          <p:nvPr/>
        </p:nvSpPr>
        <p:spPr bwMode="gray">
          <a:xfrm rot="19178242">
            <a:off x="3670663" y="1695436"/>
            <a:ext cx="121058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编辑距离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 rot="-1786701">
            <a:off x="3343300" y="2081228"/>
            <a:ext cx="3810000" cy="600075"/>
            <a:chOff x="1392" y="3216"/>
            <a:chExt cx="3360" cy="384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AAF54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FAAF54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875F2D"/>
                </a:gs>
                <a:gs pos="50000">
                  <a:srgbClr val="FAAF54"/>
                </a:gs>
                <a:gs pos="100000">
                  <a:srgbClr val="875F2D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9F6F35"/>
                </a:gs>
                <a:gs pos="100000">
                  <a:srgbClr val="FAAF54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 rot="-1101588">
            <a:off x="3800500" y="2971816"/>
            <a:ext cx="3962400" cy="600075"/>
            <a:chOff x="1392" y="3216"/>
            <a:chExt cx="3360" cy="384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8241"/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 rot="-478277">
            <a:off x="3952900" y="3962416"/>
            <a:ext cx="4114800" cy="600075"/>
            <a:chOff x="1392" y="3216"/>
            <a:chExt cx="3360" cy="384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FAAF54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FAAF54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875F2D"/>
                </a:gs>
                <a:gs pos="50000">
                  <a:srgbClr val="FAAF54"/>
                </a:gs>
                <a:gs pos="100000">
                  <a:srgbClr val="875F2D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9F6F35"/>
                </a:gs>
                <a:gs pos="100000">
                  <a:srgbClr val="FAAF54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876700" y="4976828"/>
            <a:ext cx="4267200" cy="600075"/>
            <a:chOff x="1392" y="3216"/>
            <a:chExt cx="3360" cy="384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gray">
            <a:xfrm>
              <a:off x="1392" y="3216"/>
              <a:ext cx="3350" cy="36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CC66"/>
                </a:gs>
                <a:gs pos="100000">
                  <a:srgbClr val="FFFFFF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1392" y="3216"/>
              <a:ext cx="3360" cy="384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6E37"/>
                </a:gs>
                <a:gs pos="50000">
                  <a:srgbClr val="00CC66"/>
                </a:gs>
                <a:gs pos="100000">
                  <a:srgbClr val="006E37"/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gray">
            <a:xfrm>
              <a:off x="1417" y="3241"/>
              <a:ext cx="3287" cy="334"/>
            </a:xfrm>
            <a:prstGeom prst="ellipse">
              <a:avLst/>
            </a:prstGeom>
            <a:gradFill rotWithShape="1">
              <a:gsLst>
                <a:gs pos="0">
                  <a:srgbClr val="008241"/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gray">
          <a:xfrm rot="19782471">
            <a:off x="4180945" y="2346311"/>
            <a:ext cx="1723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拼音编辑距离</a:t>
            </a:r>
            <a:endParaRPr lang="en-US" altLang="zh-CN" sz="20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gray">
          <a:xfrm rot="20409559">
            <a:off x="4871508" y="3121011"/>
            <a:ext cx="172354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拼音变换概率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gray">
          <a:xfrm rot="21123857">
            <a:off x="4991115" y="4083036"/>
            <a:ext cx="210346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变换概率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gray">
          <a:xfrm>
            <a:off x="4943500" y="5053028"/>
            <a:ext cx="249299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长短、首尾、位图等</a:t>
            </a:r>
            <a:endParaRPr lang="en-US" altLang="zh-CN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1821637" y="4143380"/>
          <a:ext cx="1464479" cy="571504"/>
        </p:xfrm>
        <a:graphic>
          <a:graphicData uri="http://schemas.openxmlformats.org/presentationml/2006/ole">
            <p:oleObj spid="_x0000_s1029" name="Equation" r:id="rId3" imgW="5205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语言模型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任意多边形 3"/>
          <p:cNvSpPr>
            <a:spLocks/>
          </p:cNvSpPr>
          <p:nvPr/>
        </p:nvSpPr>
        <p:spPr bwMode="auto">
          <a:xfrm>
            <a:off x="1223986" y="1916113"/>
            <a:ext cx="6634162" cy="3319462"/>
          </a:xfrm>
          <a:custGeom>
            <a:avLst/>
            <a:gdLst/>
            <a:ahLst/>
            <a:cxnLst>
              <a:cxn ang="0">
                <a:pos x="8988395" y="4485828"/>
              </a:cxn>
              <a:cxn ang="0">
                <a:pos x="7704324" y="4193417"/>
              </a:cxn>
              <a:cxn ang="0">
                <a:pos x="7474532" y="4151575"/>
              </a:cxn>
              <a:cxn ang="0">
                <a:pos x="6470836" y="4275420"/>
              </a:cxn>
              <a:cxn ang="0">
                <a:pos x="6260149" y="4015582"/>
              </a:cxn>
              <a:cxn ang="0">
                <a:pos x="5541976" y="4191794"/>
              </a:cxn>
              <a:cxn ang="0">
                <a:pos x="5270513" y="3920328"/>
              </a:cxn>
              <a:cxn ang="0">
                <a:pos x="4819606" y="4101305"/>
              </a:cxn>
              <a:cxn ang="0">
                <a:pos x="4306672" y="3822693"/>
              </a:cxn>
              <a:cxn ang="0">
                <a:pos x="4188407" y="3958032"/>
              </a:cxn>
              <a:cxn ang="0">
                <a:pos x="3747877" y="3766911"/>
              </a:cxn>
              <a:cxn ang="0">
                <a:pos x="3683582" y="3738336"/>
              </a:cxn>
              <a:cxn ang="0">
                <a:pos x="3302581" y="3809771"/>
              </a:cxn>
              <a:cxn ang="0">
                <a:pos x="3238966" y="3644102"/>
              </a:cxn>
              <a:cxn ang="0">
                <a:pos x="2956620" y="3760780"/>
              </a:cxn>
              <a:cxn ang="0">
                <a:pos x="2834817" y="3567902"/>
              </a:cxn>
              <a:cxn ang="0">
                <a:pos x="2613495" y="3679818"/>
              </a:cxn>
              <a:cxn ang="0">
                <a:pos x="2339517" y="3479794"/>
              </a:cxn>
              <a:cxn ang="0">
                <a:pos x="2250525" y="3595118"/>
              </a:cxn>
              <a:cxn ang="0">
                <a:pos x="1954774" y="3433531"/>
              </a:cxn>
              <a:cxn ang="0">
                <a:pos x="1876666" y="3419244"/>
              </a:cxn>
              <a:cxn ang="0">
                <a:pos x="1557103" y="3485583"/>
              </a:cxn>
              <a:cxn ang="0">
                <a:pos x="1453824" y="3358351"/>
              </a:cxn>
              <a:cxn ang="0">
                <a:pos x="1165559" y="3453606"/>
              </a:cxn>
              <a:cxn ang="0">
                <a:pos x="901238" y="3325018"/>
              </a:cxn>
              <a:cxn ang="0">
                <a:pos x="772785" y="3410741"/>
              </a:cxn>
              <a:cxn ang="0">
                <a:pos x="446420" y="3277392"/>
              </a:cxn>
              <a:cxn ang="0">
                <a:pos x="340759" y="3359373"/>
              </a:cxn>
              <a:cxn ang="0">
                <a:pos x="2146" y="3264466"/>
              </a:cxn>
              <a:cxn ang="0">
                <a:pos x="75145" y="1866013"/>
              </a:cxn>
              <a:cxn ang="0">
                <a:pos x="322318" y="1926749"/>
              </a:cxn>
              <a:cxn ang="0">
                <a:pos x="505673" y="1794099"/>
              </a:cxn>
              <a:cxn ang="0">
                <a:pos x="772850" y="1877219"/>
              </a:cxn>
              <a:cxn ang="0">
                <a:pos x="920488" y="1736949"/>
              </a:cxn>
              <a:cxn ang="0">
                <a:pos x="1220049" y="1831975"/>
              </a:cxn>
              <a:cxn ang="0">
                <a:pos x="1458650" y="1648842"/>
              </a:cxn>
              <a:cxn ang="0">
                <a:pos x="1622955" y="1757680"/>
              </a:cxn>
              <a:cxn ang="0">
                <a:pos x="1843935" y="1561211"/>
              </a:cxn>
              <a:cxn ang="0">
                <a:pos x="2023004" y="1539780"/>
              </a:cxn>
              <a:cxn ang="0">
                <a:pos x="2213029" y="1648143"/>
              </a:cxn>
              <a:cxn ang="0">
                <a:pos x="2370190" y="1463104"/>
              </a:cxn>
              <a:cxn ang="0">
                <a:pos x="2587361" y="1577181"/>
              </a:cxn>
              <a:cxn ang="0">
                <a:pos x="2706424" y="1374997"/>
              </a:cxn>
              <a:cxn ang="0">
                <a:pos x="2990960" y="1493837"/>
              </a:cxn>
              <a:cxn ang="0">
                <a:pos x="3205750" y="1256406"/>
              </a:cxn>
              <a:cxn ang="0">
                <a:pos x="3367673" y="1414779"/>
              </a:cxn>
              <a:cxn ang="0">
                <a:pos x="3621992" y="1140200"/>
              </a:cxn>
              <a:cxn ang="0">
                <a:pos x="3826457" y="1099637"/>
              </a:cxn>
              <a:cxn ang="0">
                <a:pos x="4109826" y="1187846"/>
              </a:cxn>
              <a:cxn ang="0">
                <a:pos x="4519399" y="896143"/>
              </a:cxn>
              <a:cxn ang="0">
                <a:pos x="4850394" y="1063282"/>
              </a:cxn>
              <a:cxn ang="0">
                <a:pos x="5240914" y="776627"/>
              </a:cxn>
              <a:cxn ang="0">
                <a:pos x="5631441" y="731384"/>
              </a:cxn>
              <a:cxn ang="0">
                <a:pos x="6143407" y="890144"/>
              </a:cxn>
              <a:cxn ang="0">
                <a:pos x="6607301" y="567530"/>
              </a:cxn>
              <a:cxn ang="0">
                <a:pos x="6915387" y="507999"/>
              </a:cxn>
              <a:cxn ang="0">
                <a:pos x="7879229" y="750887"/>
              </a:cxn>
              <a:cxn ang="0">
                <a:pos x="8771400" y="248444"/>
              </a:cxn>
              <a:cxn ang="0">
                <a:pos x="9448413" y="165099"/>
              </a:cxn>
              <a:cxn ang="0">
                <a:pos x="1535293" y="3503617"/>
              </a:cxn>
            </a:cxnLst>
            <a:rect l="0" t="0" r="r" b="b"/>
            <a:pathLst>
              <a:path w="9471331" h="4737100">
                <a:moveTo>
                  <a:pt x="9460710" y="4604172"/>
                </a:moveTo>
                <a:lnTo>
                  <a:pt x="9467460" y="4609055"/>
                </a:lnTo>
                <a:lnTo>
                  <a:pt x="9460723" y="4609055"/>
                </a:lnTo>
                <a:lnTo>
                  <a:pt x="9460710" y="4604172"/>
                </a:lnTo>
                <a:close/>
                <a:moveTo>
                  <a:pt x="9459779" y="4267992"/>
                </a:moveTo>
                <a:lnTo>
                  <a:pt x="9471331" y="4267992"/>
                </a:lnTo>
                <a:lnTo>
                  <a:pt x="9459806" y="4277542"/>
                </a:lnTo>
                <a:lnTo>
                  <a:pt x="9459779" y="4267992"/>
                </a:lnTo>
                <a:close/>
                <a:moveTo>
                  <a:pt x="8769335" y="4213223"/>
                </a:moveTo>
                <a:cubicBezTo>
                  <a:pt x="8731527" y="4213223"/>
                  <a:pt x="8700877" y="4243873"/>
                  <a:pt x="8700877" y="4281681"/>
                </a:cubicBezTo>
                <a:lnTo>
                  <a:pt x="8700877" y="4485828"/>
                </a:lnTo>
                <a:cubicBezTo>
                  <a:pt x="8700877" y="4523636"/>
                  <a:pt x="8731527" y="4554286"/>
                  <a:pt x="8769335" y="4554286"/>
                </a:cubicBezTo>
                <a:lnTo>
                  <a:pt x="8919937" y="4554286"/>
                </a:lnTo>
                <a:cubicBezTo>
                  <a:pt x="8957745" y="4554286"/>
                  <a:pt x="8988395" y="4523636"/>
                  <a:pt x="8988395" y="4485828"/>
                </a:cubicBezTo>
                <a:lnTo>
                  <a:pt x="8988395" y="4281681"/>
                </a:lnTo>
                <a:cubicBezTo>
                  <a:pt x="8988395" y="4243873"/>
                  <a:pt x="8957745" y="4213223"/>
                  <a:pt x="8919937" y="4213223"/>
                </a:cubicBezTo>
                <a:lnTo>
                  <a:pt x="8769335" y="4213223"/>
                </a:lnTo>
                <a:close/>
                <a:moveTo>
                  <a:pt x="8252748" y="4199483"/>
                </a:moveTo>
                <a:cubicBezTo>
                  <a:pt x="8218147" y="4199483"/>
                  <a:pt x="8190097" y="4227533"/>
                  <a:pt x="8190097" y="4262134"/>
                </a:cubicBezTo>
                <a:lnTo>
                  <a:pt x="8190097" y="4423126"/>
                </a:lnTo>
                <a:cubicBezTo>
                  <a:pt x="8190097" y="4457727"/>
                  <a:pt x="8218147" y="4485777"/>
                  <a:pt x="8252748" y="4485777"/>
                </a:cubicBezTo>
                <a:lnTo>
                  <a:pt x="8390575" y="4485777"/>
                </a:lnTo>
                <a:cubicBezTo>
                  <a:pt x="8425176" y="4485777"/>
                  <a:pt x="8453226" y="4457727"/>
                  <a:pt x="8453226" y="4423126"/>
                </a:cubicBezTo>
                <a:lnTo>
                  <a:pt x="8453226" y="4262134"/>
                </a:lnTo>
                <a:cubicBezTo>
                  <a:pt x="8453226" y="4227533"/>
                  <a:pt x="8425176" y="4199483"/>
                  <a:pt x="8390575" y="4199483"/>
                </a:cubicBezTo>
                <a:lnTo>
                  <a:pt x="8252748" y="4199483"/>
                </a:lnTo>
                <a:close/>
                <a:moveTo>
                  <a:pt x="7760171" y="4137570"/>
                </a:moveTo>
                <a:cubicBezTo>
                  <a:pt x="7729328" y="4137570"/>
                  <a:pt x="7704324" y="4162574"/>
                  <a:pt x="7704324" y="4193417"/>
                </a:cubicBezTo>
                <a:lnTo>
                  <a:pt x="7704324" y="4376453"/>
                </a:lnTo>
                <a:cubicBezTo>
                  <a:pt x="7704324" y="4407296"/>
                  <a:pt x="7729328" y="4432300"/>
                  <a:pt x="7760171" y="4432300"/>
                </a:cubicBezTo>
                <a:lnTo>
                  <a:pt x="7883031" y="4432300"/>
                </a:lnTo>
                <a:cubicBezTo>
                  <a:pt x="7913874" y="4432300"/>
                  <a:pt x="7938878" y="4407296"/>
                  <a:pt x="7938878" y="4376453"/>
                </a:cubicBezTo>
                <a:lnTo>
                  <a:pt x="7938878" y="4193417"/>
                </a:lnTo>
                <a:cubicBezTo>
                  <a:pt x="7938878" y="4162574"/>
                  <a:pt x="7913874" y="4137570"/>
                  <a:pt x="7883031" y="4137570"/>
                </a:cubicBezTo>
                <a:lnTo>
                  <a:pt x="7760171" y="4137570"/>
                </a:lnTo>
                <a:close/>
                <a:moveTo>
                  <a:pt x="7323040" y="4104233"/>
                </a:moveTo>
                <a:cubicBezTo>
                  <a:pt x="7296894" y="4104233"/>
                  <a:pt x="7275698" y="4125429"/>
                  <a:pt x="7275698" y="4151575"/>
                </a:cubicBezTo>
                <a:lnTo>
                  <a:pt x="7275698" y="4351621"/>
                </a:lnTo>
                <a:cubicBezTo>
                  <a:pt x="7275698" y="4377767"/>
                  <a:pt x="7296894" y="4398963"/>
                  <a:pt x="7323040" y="4398963"/>
                </a:cubicBezTo>
                <a:lnTo>
                  <a:pt x="7427190" y="4398963"/>
                </a:lnTo>
                <a:cubicBezTo>
                  <a:pt x="7453336" y="4398963"/>
                  <a:pt x="7474532" y="4377767"/>
                  <a:pt x="7474532" y="4351621"/>
                </a:cubicBezTo>
                <a:lnTo>
                  <a:pt x="7474532" y="4151575"/>
                </a:lnTo>
                <a:cubicBezTo>
                  <a:pt x="7474532" y="4125429"/>
                  <a:pt x="7453336" y="4104233"/>
                  <a:pt x="7427190" y="4104233"/>
                </a:cubicBezTo>
                <a:lnTo>
                  <a:pt x="7323040" y="4104233"/>
                </a:lnTo>
                <a:close/>
                <a:moveTo>
                  <a:pt x="6908703" y="4070350"/>
                </a:moveTo>
                <a:cubicBezTo>
                  <a:pt x="6882557" y="4070350"/>
                  <a:pt x="6861361" y="4091546"/>
                  <a:pt x="6861361" y="4117692"/>
                </a:cubicBezTo>
                <a:lnTo>
                  <a:pt x="6861361" y="4306376"/>
                </a:lnTo>
                <a:cubicBezTo>
                  <a:pt x="6861361" y="4332522"/>
                  <a:pt x="6882557" y="4353718"/>
                  <a:pt x="6908703" y="4353718"/>
                </a:cubicBezTo>
                <a:lnTo>
                  <a:pt x="7012853" y="4353718"/>
                </a:lnTo>
                <a:cubicBezTo>
                  <a:pt x="7038999" y="4353718"/>
                  <a:pt x="7060195" y="4332522"/>
                  <a:pt x="7060195" y="4306376"/>
                </a:cubicBezTo>
                <a:lnTo>
                  <a:pt x="7060195" y="4117692"/>
                </a:lnTo>
                <a:cubicBezTo>
                  <a:pt x="7060195" y="4091546"/>
                  <a:pt x="7038999" y="4070350"/>
                  <a:pt x="7012853" y="4070350"/>
                </a:cubicBezTo>
                <a:lnTo>
                  <a:pt x="6908703" y="4070350"/>
                </a:lnTo>
                <a:close/>
                <a:moveTo>
                  <a:pt x="6518178" y="4039394"/>
                </a:moveTo>
                <a:cubicBezTo>
                  <a:pt x="6492032" y="4039394"/>
                  <a:pt x="6470836" y="4060590"/>
                  <a:pt x="6470836" y="4086736"/>
                </a:cubicBezTo>
                <a:lnTo>
                  <a:pt x="6470836" y="4275420"/>
                </a:lnTo>
                <a:cubicBezTo>
                  <a:pt x="6470836" y="4301566"/>
                  <a:pt x="6492032" y="4322762"/>
                  <a:pt x="6518178" y="4322762"/>
                </a:cubicBezTo>
                <a:lnTo>
                  <a:pt x="6622328" y="4322762"/>
                </a:lnTo>
                <a:cubicBezTo>
                  <a:pt x="6648474" y="4322762"/>
                  <a:pt x="6669670" y="4301566"/>
                  <a:pt x="6669670" y="4275420"/>
                </a:cubicBezTo>
                <a:lnTo>
                  <a:pt x="6669670" y="4086736"/>
                </a:lnTo>
                <a:cubicBezTo>
                  <a:pt x="6669670" y="4060590"/>
                  <a:pt x="6648474" y="4039394"/>
                  <a:pt x="6622328" y="4039394"/>
                </a:cubicBezTo>
                <a:lnTo>
                  <a:pt x="6518178" y="4039394"/>
                </a:lnTo>
                <a:close/>
                <a:moveTo>
                  <a:pt x="6165978" y="4015582"/>
                </a:moveTo>
                <a:cubicBezTo>
                  <a:pt x="6142336" y="4015582"/>
                  <a:pt x="6123171" y="4034747"/>
                  <a:pt x="6123171" y="4058389"/>
                </a:cubicBezTo>
                <a:lnTo>
                  <a:pt x="6123171" y="4227568"/>
                </a:lnTo>
                <a:cubicBezTo>
                  <a:pt x="6123171" y="4251210"/>
                  <a:pt x="6142336" y="4270375"/>
                  <a:pt x="6165978" y="4270375"/>
                </a:cubicBezTo>
                <a:lnTo>
                  <a:pt x="6260149" y="4270375"/>
                </a:lnTo>
                <a:cubicBezTo>
                  <a:pt x="6283791" y="4270375"/>
                  <a:pt x="6302956" y="4251210"/>
                  <a:pt x="6302956" y="4227568"/>
                </a:cubicBezTo>
                <a:lnTo>
                  <a:pt x="6302956" y="4058389"/>
                </a:lnTo>
                <a:cubicBezTo>
                  <a:pt x="6302956" y="4034747"/>
                  <a:pt x="6283791" y="4015582"/>
                  <a:pt x="6260149" y="4015582"/>
                </a:cubicBezTo>
                <a:lnTo>
                  <a:pt x="6165978" y="4015582"/>
                </a:lnTo>
                <a:close/>
                <a:moveTo>
                  <a:pt x="5844850" y="3994147"/>
                </a:moveTo>
                <a:cubicBezTo>
                  <a:pt x="5824966" y="3994147"/>
                  <a:pt x="5808846" y="4010267"/>
                  <a:pt x="5808846" y="4030151"/>
                </a:cubicBezTo>
                <a:lnTo>
                  <a:pt x="5808846" y="4205795"/>
                </a:lnTo>
                <a:cubicBezTo>
                  <a:pt x="5808846" y="4225679"/>
                  <a:pt x="5824966" y="4241799"/>
                  <a:pt x="5844850" y="4241799"/>
                </a:cubicBezTo>
                <a:lnTo>
                  <a:pt x="5924054" y="4241799"/>
                </a:lnTo>
                <a:cubicBezTo>
                  <a:pt x="5943938" y="4241799"/>
                  <a:pt x="5960058" y="4225679"/>
                  <a:pt x="5960058" y="4205795"/>
                </a:cubicBezTo>
                <a:lnTo>
                  <a:pt x="5960058" y="4030151"/>
                </a:lnTo>
                <a:cubicBezTo>
                  <a:pt x="5960058" y="4010267"/>
                  <a:pt x="5943938" y="3994147"/>
                  <a:pt x="5924054" y="3994147"/>
                </a:cubicBezTo>
                <a:lnTo>
                  <a:pt x="5844850" y="3994147"/>
                </a:lnTo>
                <a:close/>
                <a:moveTo>
                  <a:pt x="5541976" y="3958428"/>
                </a:moveTo>
                <a:cubicBezTo>
                  <a:pt x="5523657" y="3958428"/>
                  <a:pt x="5508807" y="3973278"/>
                  <a:pt x="5508807" y="3991597"/>
                </a:cubicBezTo>
                <a:lnTo>
                  <a:pt x="5508807" y="4158625"/>
                </a:lnTo>
                <a:cubicBezTo>
                  <a:pt x="5508807" y="4176944"/>
                  <a:pt x="5523657" y="4191794"/>
                  <a:pt x="5541976" y="4191794"/>
                </a:cubicBezTo>
                <a:lnTo>
                  <a:pt x="5614944" y="4191794"/>
                </a:lnTo>
                <a:cubicBezTo>
                  <a:pt x="5633263" y="4191794"/>
                  <a:pt x="5648113" y="4176944"/>
                  <a:pt x="5648113" y="4158625"/>
                </a:cubicBezTo>
                <a:lnTo>
                  <a:pt x="5648113" y="3991597"/>
                </a:lnTo>
                <a:cubicBezTo>
                  <a:pt x="5648113" y="3973278"/>
                  <a:pt x="5633263" y="3958428"/>
                  <a:pt x="5614944" y="3958428"/>
                </a:cubicBezTo>
                <a:lnTo>
                  <a:pt x="5541976" y="3958428"/>
                </a:lnTo>
                <a:close/>
                <a:moveTo>
                  <a:pt x="5270513" y="3920328"/>
                </a:moveTo>
                <a:cubicBezTo>
                  <a:pt x="5252194" y="3920328"/>
                  <a:pt x="5237344" y="3935178"/>
                  <a:pt x="5237344" y="3953497"/>
                </a:cubicBezTo>
                <a:lnTo>
                  <a:pt x="5237344" y="4127669"/>
                </a:lnTo>
                <a:cubicBezTo>
                  <a:pt x="5237344" y="4145988"/>
                  <a:pt x="5252194" y="4160838"/>
                  <a:pt x="5270513" y="4160838"/>
                </a:cubicBezTo>
                <a:lnTo>
                  <a:pt x="5343481" y="4160838"/>
                </a:lnTo>
                <a:cubicBezTo>
                  <a:pt x="5361800" y="4160838"/>
                  <a:pt x="5376650" y="4145988"/>
                  <a:pt x="5376650" y="4127669"/>
                </a:cubicBezTo>
                <a:lnTo>
                  <a:pt x="5376650" y="3953497"/>
                </a:lnTo>
                <a:cubicBezTo>
                  <a:pt x="5376650" y="3935178"/>
                  <a:pt x="5361800" y="3920328"/>
                  <a:pt x="5343481" y="3920328"/>
                </a:cubicBezTo>
                <a:lnTo>
                  <a:pt x="5270513" y="3920328"/>
                </a:lnTo>
                <a:close/>
                <a:moveTo>
                  <a:pt x="5003813" y="3908421"/>
                </a:moveTo>
                <a:cubicBezTo>
                  <a:pt x="4985494" y="3908421"/>
                  <a:pt x="4970644" y="3923271"/>
                  <a:pt x="4970644" y="3941590"/>
                </a:cubicBezTo>
                <a:lnTo>
                  <a:pt x="4970644" y="4103855"/>
                </a:lnTo>
                <a:cubicBezTo>
                  <a:pt x="4970644" y="4122174"/>
                  <a:pt x="4985494" y="4137024"/>
                  <a:pt x="5003813" y="4137024"/>
                </a:cubicBezTo>
                <a:lnTo>
                  <a:pt x="5076781" y="4137024"/>
                </a:lnTo>
                <a:cubicBezTo>
                  <a:pt x="5095100" y="4137024"/>
                  <a:pt x="5109950" y="4122174"/>
                  <a:pt x="5109950" y="4103855"/>
                </a:cubicBezTo>
                <a:lnTo>
                  <a:pt x="5109950" y="3941590"/>
                </a:lnTo>
                <a:cubicBezTo>
                  <a:pt x="5109950" y="3923271"/>
                  <a:pt x="5095100" y="3908421"/>
                  <a:pt x="5076781" y="3908421"/>
                </a:cubicBezTo>
                <a:lnTo>
                  <a:pt x="5003813" y="3908421"/>
                </a:lnTo>
                <a:close/>
                <a:moveTo>
                  <a:pt x="4746638" y="3872702"/>
                </a:moveTo>
                <a:cubicBezTo>
                  <a:pt x="4728319" y="3872702"/>
                  <a:pt x="4713469" y="3887552"/>
                  <a:pt x="4713469" y="3905871"/>
                </a:cubicBezTo>
                <a:lnTo>
                  <a:pt x="4713469" y="4068136"/>
                </a:lnTo>
                <a:cubicBezTo>
                  <a:pt x="4713469" y="4086455"/>
                  <a:pt x="4728319" y="4101305"/>
                  <a:pt x="4746638" y="4101305"/>
                </a:cubicBezTo>
                <a:lnTo>
                  <a:pt x="4819606" y="4101305"/>
                </a:lnTo>
                <a:cubicBezTo>
                  <a:pt x="4837925" y="4101305"/>
                  <a:pt x="4852775" y="4086455"/>
                  <a:pt x="4852775" y="4068136"/>
                </a:cubicBezTo>
                <a:lnTo>
                  <a:pt x="4852775" y="3905871"/>
                </a:lnTo>
                <a:cubicBezTo>
                  <a:pt x="4852775" y="3887552"/>
                  <a:pt x="4837925" y="3872702"/>
                  <a:pt x="4819606" y="3872702"/>
                </a:cubicBezTo>
                <a:lnTo>
                  <a:pt x="4746638" y="3872702"/>
                </a:lnTo>
                <a:close/>
                <a:moveTo>
                  <a:pt x="4507491" y="3841744"/>
                </a:moveTo>
                <a:cubicBezTo>
                  <a:pt x="4491051" y="3841744"/>
                  <a:pt x="4477724" y="3855071"/>
                  <a:pt x="4477724" y="3871511"/>
                </a:cubicBezTo>
                <a:lnTo>
                  <a:pt x="4477724" y="4033439"/>
                </a:lnTo>
                <a:cubicBezTo>
                  <a:pt x="4477724" y="4049879"/>
                  <a:pt x="4491051" y="4063206"/>
                  <a:pt x="4507491" y="4063206"/>
                </a:cubicBezTo>
                <a:lnTo>
                  <a:pt x="4572977" y="4063206"/>
                </a:lnTo>
                <a:cubicBezTo>
                  <a:pt x="4589417" y="4063206"/>
                  <a:pt x="4602744" y="4049879"/>
                  <a:pt x="4602744" y="4033439"/>
                </a:cubicBezTo>
                <a:lnTo>
                  <a:pt x="4602744" y="3871511"/>
                </a:lnTo>
                <a:cubicBezTo>
                  <a:pt x="4602744" y="3855071"/>
                  <a:pt x="4589417" y="3841744"/>
                  <a:pt x="4572977" y="3841744"/>
                </a:cubicBezTo>
                <a:lnTo>
                  <a:pt x="4507491" y="3841744"/>
                </a:lnTo>
                <a:close/>
                <a:moveTo>
                  <a:pt x="4306672" y="3822693"/>
                </a:moveTo>
                <a:cubicBezTo>
                  <a:pt x="4294616" y="3822693"/>
                  <a:pt x="4284842" y="3832467"/>
                  <a:pt x="4284842" y="3844523"/>
                </a:cubicBezTo>
                <a:lnTo>
                  <a:pt x="4284842" y="3996132"/>
                </a:lnTo>
                <a:cubicBezTo>
                  <a:pt x="4284842" y="4008188"/>
                  <a:pt x="4294616" y="4017962"/>
                  <a:pt x="4306672" y="4017962"/>
                </a:cubicBezTo>
                <a:lnTo>
                  <a:pt x="4354696" y="4017962"/>
                </a:lnTo>
                <a:cubicBezTo>
                  <a:pt x="4366752" y="4017962"/>
                  <a:pt x="4376526" y="4008188"/>
                  <a:pt x="4376526" y="3996132"/>
                </a:cubicBezTo>
                <a:lnTo>
                  <a:pt x="4376526" y="3844523"/>
                </a:lnTo>
                <a:cubicBezTo>
                  <a:pt x="4376526" y="3832467"/>
                  <a:pt x="4366752" y="3822693"/>
                  <a:pt x="4354696" y="3822693"/>
                </a:cubicBezTo>
                <a:lnTo>
                  <a:pt x="4306672" y="3822693"/>
                </a:lnTo>
                <a:close/>
                <a:moveTo>
                  <a:pt x="4118553" y="3784593"/>
                </a:moveTo>
                <a:cubicBezTo>
                  <a:pt x="4106497" y="3784593"/>
                  <a:pt x="4096723" y="3794367"/>
                  <a:pt x="4096723" y="3806423"/>
                </a:cubicBezTo>
                <a:lnTo>
                  <a:pt x="4096723" y="3958032"/>
                </a:lnTo>
                <a:cubicBezTo>
                  <a:pt x="4096723" y="3970088"/>
                  <a:pt x="4106497" y="3979862"/>
                  <a:pt x="4118553" y="3979862"/>
                </a:cubicBezTo>
                <a:lnTo>
                  <a:pt x="4166577" y="3979862"/>
                </a:lnTo>
                <a:cubicBezTo>
                  <a:pt x="4178633" y="3979862"/>
                  <a:pt x="4188407" y="3970088"/>
                  <a:pt x="4188407" y="3958032"/>
                </a:cubicBezTo>
                <a:lnTo>
                  <a:pt x="4188407" y="3806423"/>
                </a:lnTo>
                <a:cubicBezTo>
                  <a:pt x="4188407" y="3794367"/>
                  <a:pt x="4178633" y="3784593"/>
                  <a:pt x="4166577" y="3784593"/>
                </a:cubicBezTo>
                <a:lnTo>
                  <a:pt x="4118553" y="3784593"/>
                </a:lnTo>
                <a:close/>
                <a:moveTo>
                  <a:pt x="3928053" y="3775068"/>
                </a:moveTo>
                <a:cubicBezTo>
                  <a:pt x="3915997" y="3775068"/>
                  <a:pt x="3906223" y="3784842"/>
                  <a:pt x="3906223" y="3796898"/>
                </a:cubicBezTo>
                <a:lnTo>
                  <a:pt x="3906223" y="3934220"/>
                </a:lnTo>
                <a:cubicBezTo>
                  <a:pt x="3906223" y="3946276"/>
                  <a:pt x="3915997" y="3956050"/>
                  <a:pt x="3928053" y="3956050"/>
                </a:cubicBezTo>
                <a:lnTo>
                  <a:pt x="3976077" y="3956050"/>
                </a:lnTo>
                <a:cubicBezTo>
                  <a:pt x="3988133" y="3956050"/>
                  <a:pt x="3997907" y="3946276"/>
                  <a:pt x="3997907" y="3934220"/>
                </a:cubicBezTo>
                <a:lnTo>
                  <a:pt x="3997907" y="3796898"/>
                </a:lnTo>
                <a:cubicBezTo>
                  <a:pt x="3997907" y="3784842"/>
                  <a:pt x="3988133" y="3775068"/>
                  <a:pt x="3976077" y="3775068"/>
                </a:cubicBezTo>
                <a:lnTo>
                  <a:pt x="3928053" y="3775068"/>
                </a:lnTo>
                <a:close/>
                <a:moveTo>
                  <a:pt x="3768288" y="3746500"/>
                </a:moveTo>
                <a:cubicBezTo>
                  <a:pt x="3757015" y="3746500"/>
                  <a:pt x="3747877" y="3755638"/>
                  <a:pt x="3747877" y="3766911"/>
                </a:cubicBezTo>
                <a:lnTo>
                  <a:pt x="3747877" y="3904683"/>
                </a:lnTo>
                <a:cubicBezTo>
                  <a:pt x="3747877" y="3915956"/>
                  <a:pt x="3757015" y="3925094"/>
                  <a:pt x="3768288" y="3925094"/>
                </a:cubicBezTo>
                <a:lnTo>
                  <a:pt x="3813190" y="3925094"/>
                </a:lnTo>
                <a:cubicBezTo>
                  <a:pt x="3824463" y="3925094"/>
                  <a:pt x="3833601" y="3915956"/>
                  <a:pt x="3833601" y="3904683"/>
                </a:cubicBezTo>
                <a:lnTo>
                  <a:pt x="3833601" y="3766911"/>
                </a:lnTo>
                <a:cubicBezTo>
                  <a:pt x="3833601" y="3755638"/>
                  <a:pt x="3824463" y="3746500"/>
                  <a:pt x="3813190" y="3746500"/>
                </a:cubicBezTo>
                <a:lnTo>
                  <a:pt x="3768288" y="3746500"/>
                </a:lnTo>
                <a:close/>
                <a:moveTo>
                  <a:pt x="3618269" y="3717925"/>
                </a:moveTo>
                <a:cubicBezTo>
                  <a:pt x="3606996" y="3717925"/>
                  <a:pt x="3597858" y="3727063"/>
                  <a:pt x="3597858" y="3738336"/>
                </a:cubicBezTo>
                <a:lnTo>
                  <a:pt x="3597858" y="3876108"/>
                </a:lnTo>
                <a:cubicBezTo>
                  <a:pt x="3597858" y="3887381"/>
                  <a:pt x="3606996" y="3896519"/>
                  <a:pt x="3618269" y="3896519"/>
                </a:cubicBezTo>
                <a:lnTo>
                  <a:pt x="3663171" y="3896519"/>
                </a:lnTo>
                <a:cubicBezTo>
                  <a:pt x="3674444" y="3896519"/>
                  <a:pt x="3683582" y="3887381"/>
                  <a:pt x="3683582" y="3876108"/>
                </a:cubicBezTo>
                <a:lnTo>
                  <a:pt x="3683582" y="3738336"/>
                </a:lnTo>
                <a:cubicBezTo>
                  <a:pt x="3683582" y="3727063"/>
                  <a:pt x="3674444" y="3717925"/>
                  <a:pt x="3663171" y="3717925"/>
                </a:cubicBezTo>
                <a:lnTo>
                  <a:pt x="3618269" y="3717925"/>
                </a:lnTo>
                <a:close/>
                <a:moveTo>
                  <a:pt x="3473125" y="3689350"/>
                </a:moveTo>
                <a:cubicBezTo>
                  <a:pt x="3463105" y="3689350"/>
                  <a:pt x="3454982" y="3697473"/>
                  <a:pt x="3454982" y="3707493"/>
                </a:cubicBezTo>
                <a:lnTo>
                  <a:pt x="3454982" y="3833131"/>
                </a:lnTo>
                <a:cubicBezTo>
                  <a:pt x="3454982" y="3843151"/>
                  <a:pt x="3463105" y="3851274"/>
                  <a:pt x="3473125" y="3851274"/>
                </a:cubicBezTo>
                <a:lnTo>
                  <a:pt x="3513039" y="3851274"/>
                </a:lnTo>
                <a:cubicBezTo>
                  <a:pt x="3523059" y="3851274"/>
                  <a:pt x="3531182" y="3843151"/>
                  <a:pt x="3531182" y="3833131"/>
                </a:cubicBezTo>
                <a:lnTo>
                  <a:pt x="3531182" y="3707493"/>
                </a:lnTo>
                <a:cubicBezTo>
                  <a:pt x="3531182" y="3697473"/>
                  <a:pt x="3523059" y="3689350"/>
                  <a:pt x="3513039" y="3689350"/>
                </a:cubicBezTo>
                <a:lnTo>
                  <a:pt x="3473125" y="3689350"/>
                </a:lnTo>
                <a:close/>
                <a:moveTo>
                  <a:pt x="3317890" y="3663156"/>
                </a:moveTo>
                <a:cubicBezTo>
                  <a:pt x="3309435" y="3663156"/>
                  <a:pt x="3302581" y="3670010"/>
                  <a:pt x="3302581" y="3678465"/>
                </a:cubicBezTo>
                <a:lnTo>
                  <a:pt x="3302581" y="3809771"/>
                </a:lnTo>
                <a:cubicBezTo>
                  <a:pt x="3302581" y="3818226"/>
                  <a:pt x="3309435" y="3825080"/>
                  <a:pt x="3317890" y="3825080"/>
                </a:cubicBezTo>
                <a:lnTo>
                  <a:pt x="3351567" y="3825080"/>
                </a:lnTo>
                <a:cubicBezTo>
                  <a:pt x="3360022" y="3825080"/>
                  <a:pt x="3366876" y="3818226"/>
                  <a:pt x="3366876" y="3809771"/>
                </a:cubicBezTo>
                <a:lnTo>
                  <a:pt x="3366876" y="3678465"/>
                </a:lnTo>
                <a:cubicBezTo>
                  <a:pt x="3366876" y="3670010"/>
                  <a:pt x="3360022" y="3663156"/>
                  <a:pt x="3351567" y="3663156"/>
                </a:cubicBezTo>
                <a:lnTo>
                  <a:pt x="3317890" y="3663156"/>
                </a:lnTo>
                <a:close/>
                <a:moveTo>
                  <a:pt x="3209032" y="3644102"/>
                </a:moveTo>
                <a:cubicBezTo>
                  <a:pt x="3201518" y="3644102"/>
                  <a:pt x="3195426" y="3650194"/>
                  <a:pt x="3195426" y="3657708"/>
                </a:cubicBezTo>
                <a:lnTo>
                  <a:pt x="3195426" y="3780513"/>
                </a:lnTo>
                <a:cubicBezTo>
                  <a:pt x="3195426" y="3788027"/>
                  <a:pt x="3201518" y="3794119"/>
                  <a:pt x="3209032" y="3794119"/>
                </a:cubicBezTo>
                <a:lnTo>
                  <a:pt x="3238966" y="3794119"/>
                </a:lnTo>
                <a:cubicBezTo>
                  <a:pt x="3246480" y="3794119"/>
                  <a:pt x="3252572" y="3788027"/>
                  <a:pt x="3252572" y="3780513"/>
                </a:cubicBezTo>
                <a:lnTo>
                  <a:pt x="3252572" y="3657708"/>
                </a:lnTo>
                <a:cubicBezTo>
                  <a:pt x="3252572" y="3650194"/>
                  <a:pt x="3246480" y="3644102"/>
                  <a:pt x="3238966" y="3644102"/>
                </a:cubicBezTo>
                <a:lnTo>
                  <a:pt x="3209032" y="3644102"/>
                </a:lnTo>
                <a:close/>
                <a:moveTo>
                  <a:pt x="3082826" y="3613145"/>
                </a:moveTo>
                <a:cubicBezTo>
                  <a:pt x="3075312" y="3613145"/>
                  <a:pt x="3069220" y="3619237"/>
                  <a:pt x="3069220" y="3626751"/>
                </a:cubicBezTo>
                <a:lnTo>
                  <a:pt x="3069220" y="3761461"/>
                </a:lnTo>
                <a:cubicBezTo>
                  <a:pt x="3069220" y="3768975"/>
                  <a:pt x="3075312" y="3775067"/>
                  <a:pt x="3082826" y="3775067"/>
                </a:cubicBezTo>
                <a:lnTo>
                  <a:pt x="3112760" y="3775067"/>
                </a:lnTo>
                <a:cubicBezTo>
                  <a:pt x="3120274" y="3775067"/>
                  <a:pt x="3126366" y="3768975"/>
                  <a:pt x="3126366" y="3761461"/>
                </a:cubicBezTo>
                <a:lnTo>
                  <a:pt x="3126366" y="3626751"/>
                </a:lnTo>
                <a:cubicBezTo>
                  <a:pt x="3126366" y="3619237"/>
                  <a:pt x="3120274" y="3613145"/>
                  <a:pt x="3112760" y="3613145"/>
                </a:cubicBezTo>
                <a:lnTo>
                  <a:pt x="3082826" y="3613145"/>
                </a:lnTo>
                <a:close/>
                <a:moveTo>
                  <a:pt x="2956620" y="3598858"/>
                </a:moveTo>
                <a:cubicBezTo>
                  <a:pt x="2949106" y="3598858"/>
                  <a:pt x="2943014" y="3604950"/>
                  <a:pt x="2943014" y="3612464"/>
                </a:cubicBezTo>
                <a:lnTo>
                  <a:pt x="2943014" y="3747174"/>
                </a:lnTo>
                <a:cubicBezTo>
                  <a:pt x="2943014" y="3754688"/>
                  <a:pt x="2949106" y="3760780"/>
                  <a:pt x="2956620" y="3760780"/>
                </a:cubicBezTo>
                <a:lnTo>
                  <a:pt x="2986554" y="3760780"/>
                </a:lnTo>
                <a:cubicBezTo>
                  <a:pt x="2994068" y="3760780"/>
                  <a:pt x="3000160" y="3754688"/>
                  <a:pt x="3000160" y="3747174"/>
                </a:cubicBezTo>
                <a:lnTo>
                  <a:pt x="3000160" y="3612464"/>
                </a:lnTo>
                <a:cubicBezTo>
                  <a:pt x="3000160" y="3604950"/>
                  <a:pt x="2994068" y="3598858"/>
                  <a:pt x="2986554" y="3598858"/>
                </a:cubicBezTo>
                <a:lnTo>
                  <a:pt x="2956620" y="3598858"/>
                </a:lnTo>
                <a:close/>
                <a:moveTo>
                  <a:pt x="2834817" y="3567902"/>
                </a:moveTo>
                <a:cubicBezTo>
                  <a:pt x="2828805" y="3567902"/>
                  <a:pt x="2823931" y="3572776"/>
                  <a:pt x="2823931" y="3578788"/>
                </a:cubicBezTo>
                <a:lnTo>
                  <a:pt x="2823931" y="3718938"/>
                </a:lnTo>
                <a:cubicBezTo>
                  <a:pt x="2823931" y="3724950"/>
                  <a:pt x="2828805" y="3729824"/>
                  <a:pt x="2834817" y="3729824"/>
                </a:cubicBezTo>
                <a:lnTo>
                  <a:pt x="2858764" y="3729824"/>
                </a:lnTo>
                <a:cubicBezTo>
                  <a:pt x="2864776" y="3729824"/>
                  <a:pt x="2869650" y="3724950"/>
                  <a:pt x="2869650" y="3718938"/>
                </a:cubicBezTo>
                <a:lnTo>
                  <a:pt x="2869650" y="3578788"/>
                </a:lnTo>
                <a:cubicBezTo>
                  <a:pt x="2869650" y="3572776"/>
                  <a:pt x="2864776" y="3567902"/>
                  <a:pt x="2858764" y="3567902"/>
                </a:cubicBezTo>
                <a:lnTo>
                  <a:pt x="2834817" y="3567902"/>
                </a:lnTo>
                <a:close/>
                <a:moveTo>
                  <a:pt x="2715754" y="3536946"/>
                </a:moveTo>
                <a:cubicBezTo>
                  <a:pt x="2709742" y="3536946"/>
                  <a:pt x="2704868" y="3541820"/>
                  <a:pt x="2704868" y="3547832"/>
                </a:cubicBezTo>
                <a:lnTo>
                  <a:pt x="2704868" y="3687982"/>
                </a:lnTo>
                <a:cubicBezTo>
                  <a:pt x="2704868" y="3693994"/>
                  <a:pt x="2709742" y="3698868"/>
                  <a:pt x="2715754" y="3698868"/>
                </a:cubicBezTo>
                <a:lnTo>
                  <a:pt x="2739701" y="3698868"/>
                </a:lnTo>
                <a:cubicBezTo>
                  <a:pt x="2745713" y="3698868"/>
                  <a:pt x="2750587" y="3693994"/>
                  <a:pt x="2750587" y="3687982"/>
                </a:cubicBezTo>
                <a:lnTo>
                  <a:pt x="2750587" y="3547832"/>
                </a:lnTo>
                <a:cubicBezTo>
                  <a:pt x="2750587" y="3541820"/>
                  <a:pt x="2745713" y="3536946"/>
                  <a:pt x="2739701" y="3536946"/>
                </a:cubicBezTo>
                <a:lnTo>
                  <a:pt x="2715754" y="3536946"/>
                </a:lnTo>
                <a:close/>
                <a:moveTo>
                  <a:pt x="2589548" y="3517896"/>
                </a:moveTo>
                <a:cubicBezTo>
                  <a:pt x="2583536" y="3517896"/>
                  <a:pt x="2578662" y="3522770"/>
                  <a:pt x="2578662" y="3528782"/>
                </a:cubicBezTo>
                <a:lnTo>
                  <a:pt x="2578662" y="3668932"/>
                </a:lnTo>
                <a:cubicBezTo>
                  <a:pt x="2578662" y="3674944"/>
                  <a:pt x="2583536" y="3679818"/>
                  <a:pt x="2589548" y="3679818"/>
                </a:cubicBezTo>
                <a:lnTo>
                  <a:pt x="2613495" y="3679818"/>
                </a:lnTo>
                <a:cubicBezTo>
                  <a:pt x="2619507" y="3679818"/>
                  <a:pt x="2624381" y="3674944"/>
                  <a:pt x="2624381" y="3668932"/>
                </a:cubicBezTo>
                <a:lnTo>
                  <a:pt x="2624381" y="3528782"/>
                </a:lnTo>
                <a:cubicBezTo>
                  <a:pt x="2624381" y="3522770"/>
                  <a:pt x="2619507" y="3517896"/>
                  <a:pt x="2613495" y="3517896"/>
                </a:cubicBezTo>
                <a:lnTo>
                  <a:pt x="2589548" y="3517896"/>
                </a:lnTo>
                <a:close/>
                <a:moveTo>
                  <a:pt x="2460961" y="3496465"/>
                </a:moveTo>
                <a:cubicBezTo>
                  <a:pt x="2454949" y="3496465"/>
                  <a:pt x="2450075" y="3501339"/>
                  <a:pt x="2450075" y="3507351"/>
                </a:cubicBezTo>
                <a:lnTo>
                  <a:pt x="2450075" y="3647501"/>
                </a:lnTo>
                <a:cubicBezTo>
                  <a:pt x="2450075" y="3653513"/>
                  <a:pt x="2454949" y="3658387"/>
                  <a:pt x="2460961" y="3658387"/>
                </a:cubicBezTo>
                <a:lnTo>
                  <a:pt x="2484908" y="3658387"/>
                </a:lnTo>
                <a:cubicBezTo>
                  <a:pt x="2490920" y="3658387"/>
                  <a:pt x="2495794" y="3653513"/>
                  <a:pt x="2495794" y="3647501"/>
                </a:cubicBezTo>
                <a:lnTo>
                  <a:pt x="2495794" y="3507351"/>
                </a:lnTo>
                <a:cubicBezTo>
                  <a:pt x="2495794" y="3501339"/>
                  <a:pt x="2490920" y="3496465"/>
                  <a:pt x="2484908" y="3496465"/>
                </a:cubicBezTo>
                <a:lnTo>
                  <a:pt x="2460961" y="3496465"/>
                </a:lnTo>
                <a:close/>
                <a:moveTo>
                  <a:pt x="2339517" y="3479794"/>
                </a:moveTo>
                <a:cubicBezTo>
                  <a:pt x="2333505" y="3479794"/>
                  <a:pt x="2328631" y="3484668"/>
                  <a:pt x="2328631" y="3490680"/>
                </a:cubicBezTo>
                <a:lnTo>
                  <a:pt x="2328631" y="3623693"/>
                </a:lnTo>
                <a:cubicBezTo>
                  <a:pt x="2328631" y="3629705"/>
                  <a:pt x="2333505" y="3634579"/>
                  <a:pt x="2339517" y="3634579"/>
                </a:cubicBezTo>
                <a:lnTo>
                  <a:pt x="2363464" y="3634579"/>
                </a:lnTo>
                <a:cubicBezTo>
                  <a:pt x="2369476" y="3634579"/>
                  <a:pt x="2374350" y="3629705"/>
                  <a:pt x="2374350" y="3623693"/>
                </a:cubicBezTo>
                <a:lnTo>
                  <a:pt x="2374350" y="3490680"/>
                </a:lnTo>
                <a:cubicBezTo>
                  <a:pt x="2374350" y="3484668"/>
                  <a:pt x="2369476" y="3479794"/>
                  <a:pt x="2363464" y="3479794"/>
                </a:cubicBezTo>
                <a:lnTo>
                  <a:pt x="2339517" y="3479794"/>
                </a:lnTo>
                <a:close/>
                <a:moveTo>
                  <a:pt x="2215692" y="3451219"/>
                </a:moveTo>
                <a:cubicBezTo>
                  <a:pt x="2209680" y="3451219"/>
                  <a:pt x="2204806" y="3456093"/>
                  <a:pt x="2204806" y="3462105"/>
                </a:cubicBezTo>
                <a:lnTo>
                  <a:pt x="2204806" y="3595118"/>
                </a:lnTo>
                <a:cubicBezTo>
                  <a:pt x="2204806" y="3601130"/>
                  <a:pt x="2209680" y="3606004"/>
                  <a:pt x="2215692" y="3606004"/>
                </a:cubicBezTo>
                <a:lnTo>
                  <a:pt x="2239639" y="3606004"/>
                </a:lnTo>
                <a:cubicBezTo>
                  <a:pt x="2245651" y="3606004"/>
                  <a:pt x="2250525" y="3601130"/>
                  <a:pt x="2250525" y="3595118"/>
                </a:cubicBezTo>
                <a:lnTo>
                  <a:pt x="2250525" y="3462105"/>
                </a:lnTo>
                <a:cubicBezTo>
                  <a:pt x="2250525" y="3456093"/>
                  <a:pt x="2245651" y="3451219"/>
                  <a:pt x="2239639" y="3451219"/>
                </a:cubicBezTo>
                <a:lnTo>
                  <a:pt x="2215692" y="3451219"/>
                </a:lnTo>
                <a:close/>
                <a:moveTo>
                  <a:pt x="2108536" y="3432169"/>
                </a:moveTo>
                <a:cubicBezTo>
                  <a:pt x="2102524" y="3432169"/>
                  <a:pt x="2097650" y="3437043"/>
                  <a:pt x="2097650" y="3443055"/>
                </a:cubicBezTo>
                <a:lnTo>
                  <a:pt x="2097650" y="3576068"/>
                </a:lnTo>
                <a:cubicBezTo>
                  <a:pt x="2097650" y="3582080"/>
                  <a:pt x="2102524" y="3586954"/>
                  <a:pt x="2108536" y="3586954"/>
                </a:cubicBezTo>
                <a:lnTo>
                  <a:pt x="2132483" y="3586954"/>
                </a:lnTo>
                <a:cubicBezTo>
                  <a:pt x="2138495" y="3586954"/>
                  <a:pt x="2143369" y="3582080"/>
                  <a:pt x="2143369" y="3576068"/>
                </a:cubicBezTo>
                <a:lnTo>
                  <a:pt x="2143369" y="3443055"/>
                </a:lnTo>
                <a:cubicBezTo>
                  <a:pt x="2143369" y="3437043"/>
                  <a:pt x="2138495" y="3432169"/>
                  <a:pt x="2132483" y="3432169"/>
                </a:cubicBezTo>
                <a:lnTo>
                  <a:pt x="2108536" y="3432169"/>
                </a:lnTo>
                <a:close/>
                <a:moveTo>
                  <a:pt x="1965660" y="3422645"/>
                </a:moveTo>
                <a:cubicBezTo>
                  <a:pt x="1959648" y="3422645"/>
                  <a:pt x="1954774" y="3427519"/>
                  <a:pt x="1954774" y="3433531"/>
                </a:cubicBezTo>
                <a:lnTo>
                  <a:pt x="1954774" y="3545115"/>
                </a:lnTo>
                <a:cubicBezTo>
                  <a:pt x="1954774" y="3551127"/>
                  <a:pt x="1959648" y="3556001"/>
                  <a:pt x="1965660" y="3556001"/>
                </a:cubicBezTo>
                <a:lnTo>
                  <a:pt x="1989607" y="3556001"/>
                </a:lnTo>
                <a:cubicBezTo>
                  <a:pt x="1995619" y="3556001"/>
                  <a:pt x="2000493" y="3551127"/>
                  <a:pt x="2000493" y="3545115"/>
                </a:cubicBezTo>
                <a:lnTo>
                  <a:pt x="2000493" y="3433531"/>
                </a:lnTo>
                <a:cubicBezTo>
                  <a:pt x="2000493" y="3427519"/>
                  <a:pt x="1995619" y="3422645"/>
                  <a:pt x="1989607" y="3422645"/>
                </a:cubicBezTo>
                <a:lnTo>
                  <a:pt x="1965660" y="3422645"/>
                </a:lnTo>
                <a:close/>
                <a:moveTo>
                  <a:pt x="1841833" y="3408358"/>
                </a:moveTo>
                <a:cubicBezTo>
                  <a:pt x="1835821" y="3408358"/>
                  <a:pt x="1830947" y="3413232"/>
                  <a:pt x="1830947" y="3419244"/>
                </a:cubicBezTo>
                <a:lnTo>
                  <a:pt x="1830947" y="3521302"/>
                </a:lnTo>
                <a:cubicBezTo>
                  <a:pt x="1830947" y="3527314"/>
                  <a:pt x="1835821" y="3532188"/>
                  <a:pt x="1841833" y="3532188"/>
                </a:cubicBezTo>
                <a:lnTo>
                  <a:pt x="1865780" y="3532188"/>
                </a:lnTo>
                <a:cubicBezTo>
                  <a:pt x="1871792" y="3532188"/>
                  <a:pt x="1876666" y="3527314"/>
                  <a:pt x="1876666" y="3521302"/>
                </a:cubicBezTo>
                <a:lnTo>
                  <a:pt x="1876666" y="3419244"/>
                </a:lnTo>
                <a:cubicBezTo>
                  <a:pt x="1876666" y="3413232"/>
                  <a:pt x="1871792" y="3408358"/>
                  <a:pt x="1865780" y="3408358"/>
                </a:cubicBezTo>
                <a:lnTo>
                  <a:pt x="1841833" y="3408358"/>
                </a:lnTo>
                <a:close/>
                <a:moveTo>
                  <a:pt x="1708482" y="3391689"/>
                </a:moveTo>
                <a:cubicBezTo>
                  <a:pt x="1702470" y="3391689"/>
                  <a:pt x="1697596" y="3396563"/>
                  <a:pt x="1697596" y="3402575"/>
                </a:cubicBezTo>
                <a:lnTo>
                  <a:pt x="1697596" y="3504633"/>
                </a:lnTo>
                <a:cubicBezTo>
                  <a:pt x="1697596" y="3510645"/>
                  <a:pt x="1702470" y="3515519"/>
                  <a:pt x="1708482" y="3515519"/>
                </a:cubicBezTo>
                <a:lnTo>
                  <a:pt x="1732429" y="3515519"/>
                </a:lnTo>
                <a:cubicBezTo>
                  <a:pt x="1738441" y="3515519"/>
                  <a:pt x="1743315" y="3510645"/>
                  <a:pt x="1743315" y="3504633"/>
                </a:cubicBezTo>
                <a:lnTo>
                  <a:pt x="1743315" y="3402575"/>
                </a:lnTo>
                <a:cubicBezTo>
                  <a:pt x="1743315" y="3396563"/>
                  <a:pt x="1738441" y="3391689"/>
                  <a:pt x="1732429" y="3391689"/>
                </a:cubicBezTo>
                <a:lnTo>
                  <a:pt x="1708482" y="3391689"/>
                </a:lnTo>
                <a:close/>
                <a:moveTo>
                  <a:pt x="1567989" y="3372639"/>
                </a:moveTo>
                <a:cubicBezTo>
                  <a:pt x="1561977" y="3372639"/>
                  <a:pt x="1557103" y="3377513"/>
                  <a:pt x="1557103" y="3383525"/>
                </a:cubicBezTo>
                <a:lnTo>
                  <a:pt x="1557103" y="3485583"/>
                </a:lnTo>
                <a:cubicBezTo>
                  <a:pt x="1557103" y="3491595"/>
                  <a:pt x="1561977" y="3496469"/>
                  <a:pt x="1567989" y="3496469"/>
                </a:cubicBezTo>
                <a:lnTo>
                  <a:pt x="1591936" y="3496469"/>
                </a:lnTo>
                <a:cubicBezTo>
                  <a:pt x="1597948" y="3496469"/>
                  <a:pt x="1602822" y="3491595"/>
                  <a:pt x="1602822" y="3485583"/>
                </a:cubicBezTo>
                <a:lnTo>
                  <a:pt x="1602822" y="3383525"/>
                </a:lnTo>
                <a:cubicBezTo>
                  <a:pt x="1602822" y="3377513"/>
                  <a:pt x="1597948" y="3372639"/>
                  <a:pt x="1591936" y="3372639"/>
                </a:cubicBezTo>
                <a:lnTo>
                  <a:pt x="1567989" y="3372639"/>
                </a:lnTo>
                <a:close/>
                <a:moveTo>
                  <a:pt x="1429877" y="3358351"/>
                </a:moveTo>
                <a:cubicBezTo>
                  <a:pt x="1423865" y="3358351"/>
                  <a:pt x="1418991" y="3363225"/>
                  <a:pt x="1418991" y="3369237"/>
                </a:cubicBezTo>
                <a:lnTo>
                  <a:pt x="1418991" y="3471295"/>
                </a:lnTo>
                <a:cubicBezTo>
                  <a:pt x="1418991" y="3477307"/>
                  <a:pt x="1423865" y="3482181"/>
                  <a:pt x="1429877" y="3482181"/>
                </a:cubicBezTo>
                <a:lnTo>
                  <a:pt x="1453824" y="3482181"/>
                </a:lnTo>
                <a:cubicBezTo>
                  <a:pt x="1459836" y="3482181"/>
                  <a:pt x="1464710" y="3477307"/>
                  <a:pt x="1464710" y="3471295"/>
                </a:cubicBezTo>
                <a:lnTo>
                  <a:pt x="1464710" y="3369237"/>
                </a:lnTo>
                <a:cubicBezTo>
                  <a:pt x="1464710" y="3363225"/>
                  <a:pt x="1459836" y="3358351"/>
                  <a:pt x="1453824" y="3358351"/>
                </a:cubicBezTo>
                <a:lnTo>
                  <a:pt x="1429877" y="3358351"/>
                </a:lnTo>
                <a:close/>
                <a:moveTo>
                  <a:pt x="1298909" y="3344064"/>
                </a:moveTo>
                <a:cubicBezTo>
                  <a:pt x="1292897" y="3344064"/>
                  <a:pt x="1288023" y="3348938"/>
                  <a:pt x="1288023" y="3354950"/>
                </a:cubicBezTo>
                <a:lnTo>
                  <a:pt x="1288023" y="3457008"/>
                </a:lnTo>
                <a:cubicBezTo>
                  <a:pt x="1288023" y="3463020"/>
                  <a:pt x="1292897" y="3467894"/>
                  <a:pt x="1298909" y="3467894"/>
                </a:cubicBezTo>
                <a:lnTo>
                  <a:pt x="1322856" y="3467894"/>
                </a:lnTo>
                <a:cubicBezTo>
                  <a:pt x="1328868" y="3467894"/>
                  <a:pt x="1333742" y="3463020"/>
                  <a:pt x="1333742" y="3457008"/>
                </a:cubicBezTo>
                <a:lnTo>
                  <a:pt x="1333742" y="3354950"/>
                </a:lnTo>
                <a:cubicBezTo>
                  <a:pt x="1333742" y="3348938"/>
                  <a:pt x="1328868" y="3344064"/>
                  <a:pt x="1322856" y="3344064"/>
                </a:cubicBezTo>
                <a:lnTo>
                  <a:pt x="1298909" y="3344064"/>
                </a:lnTo>
                <a:close/>
                <a:moveTo>
                  <a:pt x="1165559" y="3329776"/>
                </a:moveTo>
                <a:cubicBezTo>
                  <a:pt x="1159547" y="3329776"/>
                  <a:pt x="1154673" y="3334650"/>
                  <a:pt x="1154673" y="3340662"/>
                </a:cubicBezTo>
                <a:lnTo>
                  <a:pt x="1154673" y="3442720"/>
                </a:lnTo>
                <a:cubicBezTo>
                  <a:pt x="1154673" y="3448732"/>
                  <a:pt x="1159547" y="3453606"/>
                  <a:pt x="1165559" y="3453606"/>
                </a:cubicBezTo>
                <a:lnTo>
                  <a:pt x="1189506" y="3453606"/>
                </a:lnTo>
                <a:cubicBezTo>
                  <a:pt x="1195518" y="3453606"/>
                  <a:pt x="1200392" y="3448732"/>
                  <a:pt x="1200392" y="3442720"/>
                </a:cubicBezTo>
                <a:lnTo>
                  <a:pt x="1200392" y="3340662"/>
                </a:lnTo>
                <a:cubicBezTo>
                  <a:pt x="1200392" y="3334650"/>
                  <a:pt x="1195518" y="3329776"/>
                  <a:pt x="1189506" y="3329776"/>
                </a:cubicBezTo>
                <a:lnTo>
                  <a:pt x="1165559" y="3329776"/>
                </a:lnTo>
                <a:close/>
                <a:moveTo>
                  <a:pt x="901238" y="3325018"/>
                </a:moveTo>
                <a:cubicBezTo>
                  <a:pt x="895226" y="3325018"/>
                  <a:pt x="890352" y="3329892"/>
                  <a:pt x="890352" y="3335904"/>
                </a:cubicBezTo>
                <a:lnTo>
                  <a:pt x="890352" y="3421287"/>
                </a:lnTo>
                <a:cubicBezTo>
                  <a:pt x="890352" y="3427299"/>
                  <a:pt x="895226" y="3432173"/>
                  <a:pt x="901238" y="3432173"/>
                </a:cubicBezTo>
                <a:lnTo>
                  <a:pt x="925185" y="3432173"/>
                </a:lnTo>
                <a:cubicBezTo>
                  <a:pt x="931197" y="3432173"/>
                  <a:pt x="936071" y="3427299"/>
                  <a:pt x="936071" y="3421287"/>
                </a:cubicBezTo>
                <a:lnTo>
                  <a:pt x="936071" y="3335904"/>
                </a:lnTo>
                <a:cubicBezTo>
                  <a:pt x="936071" y="3329892"/>
                  <a:pt x="931197" y="3325018"/>
                  <a:pt x="925185" y="3325018"/>
                </a:cubicBezTo>
                <a:lnTo>
                  <a:pt x="901238" y="3325018"/>
                </a:lnTo>
                <a:close/>
                <a:moveTo>
                  <a:pt x="1029826" y="3317874"/>
                </a:moveTo>
                <a:cubicBezTo>
                  <a:pt x="1023814" y="3317874"/>
                  <a:pt x="1018940" y="3322748"/>
                  <a:pt x="1018940" y="3328760"/>
                </a:cubicBezTo>
                <a:lnTo>
                  <a:pt x="1018940" y="3414143"/>
                </a:lnTo>
                <a:cubicBezTo>
                  <a:pt x="1018940" y="3420155"/>
                  <a:pt x="1023814" y="3425029"/>
                  <a:pt x="1029826" y="3425029"/>
                </a:cubicBezTo>
                <a:lnTo>
                  <a:pt x="1053773" y="3425029"/>
                </a:lnTo>
                <a:cubicBezTo>
                  <a:pt x="1059785" y="3425029"/>
                  <a:pt x="1064659" y="3420155"/>
                  <a:pt x="1064659" y="3414143"/>
                </a:cubicBezTo>
                <a:lnTo>
                  <a:pt x="1064659" y="3328760"/>
                </a:lnTo>
                <a:cubicBezTo>
                  <a:pt x="1064659" y="3322748"/>
                  <a:pt x="1059785" y="3317874"/>
                  <a:pt x="1053773" y="3317874"/>
                </a:cubicBezTo>
                <a:lnTo>
                  <a:pt x="1029826" y="3317874"/>
                </a:lnTo>
                <a:close/>
                <a:moveTo>
                  <a:pt x="748838" y="3303586"/>
                </a:moveTo>
                <a:cubicBezTo>
                  <a:pt x="742826" y="3303586"/>
                  <a:pt x="737952" y="3308460"/>
                  <a:pt x="737952" y="3314472"/>
                </a:cubicBezTo>
                <a:lnTo>
                  <a:pt x="737952" y="3399855"/>
                </a:lnTo>
                <a:cubicBezTo>
                  <a:pt x="737952" y="3405867"/>
                  <a:pt x="742826" y="3410741"/>
                  <a:pt x="748838" y="3410741"/>
                </a:cubicBezTo>
                <a:lnTo>
                  <a:pt x="772785" y="3410741"/>
                </a:lnTo>
                <a:cubicBezTo>
                  <a:pt x="778797" y="3410741"/>
                  <a:pt x="783671" y="3405867"/>
                  <a:pt x="783671" y="3399855"/>
                </a:cubicBezTo>
                <a:lnTo>
                  <a:pt x="783671" y="3314472"/>
                </a:lnTo>
                <a:cubicBezTo>
                  <a:pt x="783671" y="3308460"/>
                  <a:pt x="778797" y="3303586"/>
                  <a:pt x="772785" y="3303586"/>
                </a:cubicBezTo>
                <a:lnTo>
                  <a:pt x="748838" y="3303586"/>
                </a:lnTo>
                <a:close/>
                <a:moveTo>
                  <a:pt x="603582" y="3284536"/>
                </a:moveTo>
                <a:cubicBezTo>
                  <a:pt x="597570" y="3284536"/>
                  <a:pt x="592696" y="3289410"/>
                  <a:pt x="592696" y="3295422"/>
                </a:cubicBezTo>
                <a:lnTo>
                  <a:pt x="592696" y="3380805"/>
                </a:lnTo>
                <a:cubicBezTo>
                  <a:pt x="592696" y="3386817"/>
                  <a:pt x="597570" y="3391691"/>
                  <a:pt x="603582" y="3391691"/>
                </a:cubicBezTo>
                <a:lnTo>
                  <a:pt x="627529" y="3391691"/>
                </a:lnTo>
                <a:cubicBezTo>
                  <a:pt x="633541" y="3391691"/>
                  <a:pt x="638415" y="3386817"/>
                  <a:pt x="638415" y="3380805"/>
                </a:cubicBezTo>
                <a:lnTo>
                  <a:pt x="638415" y="3295422"/>
                </a:lnTo>
                <a:cubicBezTo>
                  <a:pt x="638415" y="3289410"/>
                  <a:pt x="633541" y="3284536"/>
                  <a:pt x="627529" y="3284536"/>
                </a:cubicBezTo>
                <a:lnTo>
                  <a:pt x="603582" y="3284536"/>
                </a:lnTo>
                <a:close/>
                <a:moveTo>
                  <a:pt x="446420" y="3277392"/>
                </a:moveTo>
                <a:cubicBezTo>
                  <a:pt x="440408" y="3277392"/>
                  <a:pt x="435534" y="3282266"/>
                  <a:pt x="435534" y="3288278"/>
                </a:cubicBezTo>
                <a:lnTo>
                  <a:pt x="435534" y="3373661"/>
                </a:lnTo>
                <a:cubicBezTo>
                  <a:pt x="435534" y="3379673"/>
                  <a:pt x="440408" y="3384547"/>
                  <a:pt x="446420" y="3384547"/>
                </a:cubicBezTo>
                <a:lnTo>
                  <a:pt x="470367" y="3384547"/>
                </a:lnTo>
                <a:cubicBezTo>
                  <a:pt x="476379" y="3384547"/>
                  <a:pt x="481253" y="3379673"/>
                  <a:pt x="481253" y="3373661"/>
                </a:cubicBezTo>
                <a:lnTo>
                  <a:pt x="481253" y="3288278"/>
                </a:lnTo>
                <a:cubicBezTo>
                  <a:pt x="481253" y="3282266"/>
                  <a:pt x="476379" y="3277392"/>
                  <a:pt x="470367" y="3277392"/>
                </a:cubicBezTo>
                <a:lnTo>
                  <a:pt x="446420" y="3277392"/>
                </a:lnTo>
                <a:close/>
                <a:moveTo>
                  <a:pt x="305926" y="3263104"/>
                </a:moveTo>
                <a:cubicBezTo>
                  <a:pt x="299914" y="3263104"/>
                  <a:pt x="295040" y="3267978"/>
                  <a:pt x="295040" y="3273990"/>
                </a:cubicBezTo>
                <a:lnTo>
                  <a:pt x="295040" y="3359373"/>
                </a:lnTo>
                <a:cubicBezTo>
                  <a:pt x="295040" y="3365385"/>
                  <a:pt x="299914" y="3370259"/>
                  <a:pt x="305926" y="3370259"/>
                </a:cubicBezTo>
                <a:lnTo>
                  <a:pt x="329873" y="3370259"/>
                </a:lnTo>
                <a:cubicBezTo>
                  <a:pt x="335885" y="3370259"/>
                  <a:pt x="340759" y="3365385"/>
                  <a:pt x="340759" y="3359373"/>
                </a:cubicBezTo>
                <a:lnTo>
                  <a:pt x="340759" y="3273990"/>
                </a:lnTo>
                <a:cubicBezTo>
                  <a:pt x="340759" y="3267978"/>
                  <a:pt x="335885" y="3263104"/>
                  <a:pt x="329873" y="3263104"/>
                </a:cubicBezTo>
                <a:lnTo>
                  <a:pt x="305926" y="3263104"/>
                </a:lnTo>
                <a:close/>
                <a:moveTo>
                  <a:pt x="158288" y="3255961"/>
                </a:moveTo>
                <a:cubicBezTo>
                  <a:pt x="152276" y="3255961"/>
                  <a:pt x="147402" y="3260835"/>
                  <a:pt x="147402" y="3266847"/>
                </a:cubicBezTo>
                <a:lnTo>
                  <a:pt x="147402" y="3352230"/>
                </a:lnTo>
                <a:cubicBezTo>
                  <a:pt x="147402" y="3358242"/>
                  <a:pt x="152276" y="3363116"/>
                  <a:pt x="158288" y="3363116"/>
                </a:cubicBezTo>
                <a:lnTo>
                  <a:pt x="182235" y="3363116"/>
                </a:lnTo>
                <a:cubicBezTo>
                  <a:pt x="188247" y="3363116"/>
                  <a:pt x="193121" y="3358242"/>
                  <a:pt x="193121" y="3352230"/>
                </a:cubicBezTo>
                <a:lnTo>
                  <a:pt x="193121" y="3266847"/>
                </a:lnTo>
                <a:cubicBezTo>
                  <a:pt x="193121" y="3260835"/>
                  <a:pt x="188247" y="3255961"/>
                  <a:pt x="182235" y="3255961"/>
                </a:cubicBezTo>
                <a:lnTo>
                  <a:pt x="158288" y="3255961"/>
                </a:lnTo>
                <a:close/>
                <a:moveTo>
                  <a:pt x="13032" y="3253580"/>
                </a:moveTo>
                <a:cubicBezTo>
                  <a:pt x="7020" y="3253580"/>
                  <a:pt x="2146" y="3258454"/>
                  <a:pt x="2146" y="3264466"/>
                </a:cubicBezTo>
                <a:lnTo>
                  <a:pt x="2146" y="3349849"/>
                </a:lnTo>
                <a:cubicBezTo>
                  <a:pt x="2146" y="3355861"/>
                  <a:pt x="7020" y="3360735"/>
                  <a:pt x="13032" y="3360735"/>
                </a:cubicBezTo>
                <a:lnTo>
                  <a:pt x="36979" y="3360735"/>
                </a:lnTo>
                <a:cubicBezTo>
                  <a:pt x="42991" y="3360735"/>
                  <a:pt x="47865" y="3355861"/>
                  <a:pt x="47865" y="3349849"/>
                </a:cubicBezTo>
                <a:lnTo>
                  <a:pt x="47865" y="3264466"/>
                </a:lnTo>
                <a:cubicBezTo>
                  <a:pt x="47865" y="3258454"/>
                  <a:pt x="42991" y="3253580"/>
                  <a:pt x="36979" y="3253580"/>
                </a:cubicBezTo>
                <a:lnTo>
                  <a:pt x="13032" y="3253580"/>
                </a:lnTo>
                <a:close/>
                <a:moveTo>
                  <a:pt x="37046" y="1858393"/>
                </a:moveTo>
                <a:cubicBezTo>
                  <a:pt x="32838" y="1858393"/>
                  <a:pt x="29426" y="1861805"/>
                  <a:pt x="29426" y="1866013"/>
                </a:cubicBezTo>
                <a:lnTo>
                  <a:pt x="29426" y="1959615"/>
                </a:lnTo>
                <a:cubicBezTo>
                  <a:pt x="29427" y="1963823"/>
                  <a:pt x="32839" y="1967235"/>
                  <a:pt x="37046" y="1967235"/>
                </a:cubicBezTo>
                <a:lnTo>
                  <a:pt x="67525" y="1967235"/>
                </a:lnTo>
                <a:cubicBezTo>
                  <a:pt x="71733" y="1967235"/>
                  <a:pt x="75145" y="1963823"/>
                  <a:pt x="75145" y="1959615"/>
                </a:cubicBezTo>
                <a:lnTo>
                  <a:pt x="75145" y="1866013"/>
                </a:lnTo>
                <a:cubicBezTo>
                  <a:pt x="75144" y="1861805"/>
                  <a:pt x="71732" y="1858393"/>
                  <a:pt x="67525" y="1858393"/>
                </a:cubicBezTo>
                <a:lnTo>
                  <a:pt x="37046" y="1858393"/>
                </a:lnTo>
                <a:close/>
                <a:moveTo>
                  <a:pt x="187064" y="1839343"/>
                </a:moveTo>
                <a:cubicBezTo>
                  <a:pt x="182856" y="1839343"/>
                  <a:pt x="179444" y="1842755"/>
                  <a:pt x="179444" y="1846963"/>
                </a:cubicBezTo>
                <a:lnTo>
                  <a:pt x="179444" y="1940565"/>
                </a:lnTo>
                <a:cubicBezTo>
                  <a:pt x="179444" y="1944773"/>
                  <a:pt x="182856" y="1948185"/>
                  <a:pt x="187064" y="1948185"/>
                </a:cubicBezTo>
                <a:lnTo>
                  <a:pt x="217543" y="1948185"/>
                </a:lnTo>
                <a:cubicBezTo>
                  <a:pt x="221751" y="1948185"/>
                  <a:pt x="225163" y="1944773"/>
                  <a:pt x="225163" y="1940565"/>
                </a:cubicBezTo>
                <a:lnTo>
                  <a:pt x="225163" y="1846963"/>
                </a:lnTo>
                <a:cubicBezTo>
                  <a:pt x="225161" y="1842755"/>
                  <a:pt x="221750" y="1839343"/>
                  <a:pt x="217543" y="1839343"/>
                </a:cubicBezTo>
                <a:lnTo>
                  <a:pt x="187064" y="1839343"/>
                </a:lnTo>
                <a:close/>
                <a:moveTo>
                  <a:pt x="329938" y="1813149"/>
                </a:moveTo>
                <a:cubicBezTo>
                  <a:pt x="325730" y="1813149"/>
                  <a:pt x="322318" y="1816561"/>
                  <a:pt x="322318" y="1820769"/>
                </a:cubicBezTo>
                <a:lnTo>
                  <a:pt x="322318" y="1926749"/>
                </a:lnTo>
                <a:cubicBezTo>
                  <a:pt x="322319" y="1930957"/>
                  <a:pt x="325730" y="1934369"/>
                  <a:pt x="329938" y="1934369"/>
                </a:cubicBezTo>
                <a:lnTo>
                  <a:pt x="360417" y="1934369"/>
                </a:lnTo>
                <a:cubicBezTo>
                  <a:pt x="364625" y="1934369"/>
                  <a:pt x="368037" y="1930957"/>
                  <a:pt x="368037" y="1926749"/>
                </a:cubicBezTo>
                <a:lnTo>
                  <a:pt x="368037" y="1820769"/>
                </a:lnTo>
                <a:cubicBezTo>
                  <a:pt x="368037" y="1816561"/>
                  <a:pt x="364625" y="1813149"/>
                  <a:pt x="360417" y="1813149"/>
                </a:cubicBezTo>
                <a:lnTo>
                  <a:pt x="329938" y="1813149"/>
                </a:lnTo>
                <a:close/>
                <a:moveTo>
                  <a:pt x="475194" y="1794099"/>
                </a:moveTo>
                <a:cubicBezTo>
                  <a:pt x="470986" y="1794099"/>
                  <a:pt x="467574" y="1797511"/>
                  <a:pt x="467574" y="1801719"/>
                </a:cubicBezTo>
                <a:lnTo>
                  <a:pt x="467574" y="1907699"/>
                </a:lnTo>
                <a:cubicBezTo>
                  <a:pt x="467574" y="1911907"/>
                  <a:pt x="470986" y="1915319"/>
                  <a:pt x="475194" y="1915319"/>
                </a:cubicBezTo>
                <a:lnTo>
                  <a:pt x="505673" y="1915319"/>
                </a:lnTo>
                <a:cubicBezTo>
                  <a:pt x="509881" y="1915319"/>
                  <a:pt x="513293" y="1911907"/>
                  <a:pt x="513293" y="1907699"/>
                </a:cubicBezTo>
                <a:lnTo>
                  <a:pt x="513293" y="1801719"/>
                </a:lnTo>
                <a:cubicBezTo>
                  <a:pt x="513293" y="1797511"/>
                  <a:pt x="509881" y="1794099"/>
                  <a:pt x="505673" y="1794099"/>
                </a:cubicBezTo>
                <a:lnTo>
                  <a:pt x="475194" y="1794099"/>
                </a:lnTo>
                <a:close/>
                <a:moveTo>
                  <a:pt x="625213" y="1775049"/>
                </a:moveTo>
                <a:cubicBezTo>
                  <a:pt x="621005" y="1775049"/>
                  <a:pt x="617593" y="1778461"/>
                  <a:pt x="617593" y="1782669"/>
                </a:cubicBezTo>
                <a:lnTo>
                  <a:pt x="617593" y="1888649"/>
                </a:lnTo>
                <a:cubicBezTo>
                  <a:pt x="617593" y="1892857"/>
                  <a:pt x="621005" y="1896269"/>
                  <a:pt x="625213" y="1896269"/>
                </a:cubicBezTo>
                <a:lnTo>
                  <a:pt x="655692" y="1896269"/>
                </a:lnTo>
                <a:cubicBezTo>
                  <a:pt x="659900" y="1896269"/>
                  <a:pt x="663312" y="1892857"/>
                  <a:pt x="663312" y="1888649"/>
                </a:cubicBezTo>
                <a:lnTo>
                  <a:pt x="663312" y="1782669"/>
                </a:lnTo>
                <a:cubicBezTo>
                  <a:pt x="663311" y="1778461"/>
                  <a:pt x="659899" y="1775049"/>
                  <a:pt x="655692" y="1775049"/>
                </a:cubicBezTo>
                <a:lnTo>
                  <a:pt x="625213" y="1775049"/>
                </a:lnTo>
                <a:close/>
                <a:moveTo>
                  <a:pt x="772850" y="1755999"/>
                </a:moveTo>
                <a:cubicBezTo>
                  <a:pt x="768642" y="1755999"/>
                  <a:pt x="765230" y="1759411"/>
                  <a:pt x="765230" y="1763619"/>
                </a:cubicBezTo>
                <a:lnTo>
                  <a:pt x="765230" y="1869599"/>
                </a:lnTo>
                <a:cubicBezTo>
                  <a:pt x="765230" y="1873807"/>
                  <a:pt x="768642" y="1877219"/>
                  <a:pt x="772850" y="1877219"/>
                </a:cubicBezTo>
                <a:lnTo>
                  <a:pt x="803329" y="1877219"/>
                </a:lnTo>
                <a:cubicBezTo>
                  <a:pt x="807537" y="1877219"/>
                  <a:pt x="810949" y="1873807"/>
                  <a:pt x="810949" y="1869599"/>
                </a:cubicBezTo>
                <a:lnTo>
                  <a:pt x="810949" y="1763619"/>
                </a:lnTo>
                <a:cubicBezTo>
                  <a:pt x="810947" y="1759411"/>
                  <a:pt x="807537" y="1755999"/>
                  <a:pt x="803329" y="1755999"/>
                </a:cubicBezTo>
                <a:lnTo>
                  <a:pt x="772850" y="1755999"/>
                </a:lnTo>
                <a:close/>
                <a:moveTo>
                  <a:pt x="920488" y="1736949"/>
                </a:moveTo>
                <a:cubicBezTo>
                  <a:pt x="916280" y="1736949"/>
                  <a:pt x="912868" y="1740361"/>
                  <a:pt x="912868" y="1744569"/>
                </a:cubicBezTo>
                <a:lnTo>
                  <a:pt x="912868" y="1850549"/>
                </a:lnTo>
                <a:cubicBezTo>
                  <a:pt x="912868" y="1854757"/>
                  <a:pt x="916280" y="1858169"/>
                  <a:pt x="920488" y="1858169"/>
                </a:cubicBezTo>
                <a:lnTo>
                  <a:pt x="950967" y="1858169"/>
                </a:lnTo>
                <a:cubicBezTo>
                  <a:pt x="955175" y="1858169"/>
                  <a:pt x="958587" y="1854757"/>
                  <a:pt x="958587" y="1850549"/>
                </a:cubicBezTo>
                <a:lnTo>
                  <a:pt x="958587" y="1744569"/>
                </a:lnTo>
                <a:cubicBezTo>
                  <a:pt x="958587" y="1740361"/>
                  <a:pt x="955175" y="1736949"/>
                  <a:pt x="950967" y="1736949"/>
                </a:cubicBezTo>
                <a:lnTo>
                  <a:pt x="920488" y="1736949"/>
                </a:lnTo>
                <a:close/>
                <a:moveTo>
                  <a:pt x="1053838" y="1722662"/>
                </a:moveTo>
                <a:cubicBezTo>
                  <a:pt x="1049630" y="1722662"/>
                  <a:pt x="1046218" y="1726074"/>
                  <a:pt x="1046218" y="1730282"/>
                </a:cubicBezTo>
                <a:lnTo>
                  <a:pt x="1046218" y="1836262"/>
                </a:lnTo>
                <a:cubicBezTo>
                  <a:pt x="1046218" y="1840470"/>
                  <a:pt x="1049630" y="1843882"/>
                  <a:pt x="1053838" y="1843882"/>
                </a:cubicBezTo>
                <a:lnTo>
                  <a:pt x="1084317" y="1843882"/>
                </a:lnTo>
                <a:cubicBezTo>
                  <a:pt x="1088525" y="1843882"/>
                  <a:pt x="1091937" y="1840470"/>
                  <a:pt x="1091937" y="1836262"/>
                </a:cubicBezTo>
                <a:lnTo>
                  <a:pt x="1091937" y="1730282"/>
                </a:lnTo>
                <a:cubicBezTo>
                  <a:pt x="1091937" y="1726074"/>
                  <a:pt x="1088525" y="1722662"/>
                  <a:pt x="1084317" y="1722662"/>
                </a:cubicBezTo>
                <a:lnTo>
                  <a:pt x="1053838" y="1722662"/>
                </a:lnTo>
                <a:close/>
                <a:moveTo>
                  <a:pt x="1189570" y="1710755"/>
                </a:moveTo>
                <a:cubicBezTo>
                  <a:pt x="1185362" y="1710755"/>
                  <a:pt x="1181950" y="1714167"/>
                  <a:pt x="1181950" y="1718375"/>
                </a:cubicBezTo>
                <a:lnTo>
                  <a:pt x="1181950" y="1824355"/>
                </a:lnTo>
                <a:cubicBezTo>
                  <a:pt x="1181950" y="1828563"/>
                  <a:pt x="1185362" y="1831975"/>
                  <a:pt x="1189570" y="1831975"/>
                </a:cubicBezTo>
                <a:lnTo>
                  <a:pt x="1220049" y="1831975"/>
                </a:lnTo>
                <a:cubicBezTo>
                  <a:pt x="1224257" y="1831975"/>
                  <a:pt x="1227669" y="1828563"/>
                  <a:pt x="1227669" y="1824355"/>
                </a:cubicBezTo>
                <a:lnTo>
                  <a:pt x="1227669" y="1718375"/>
                </a:lnTo>
                <a:cubicBezTo>
                  <a:pt x="1227669" y="1714167"/>
                  <a:pt x="1224257" y="1710755"/>
                  <a:pt x="1220049" y="1710755"/>
                </a:cubicBezTo>
                <a:lnTo>
                  <a:pt x="1189570" y="1710755"/>
                </a:lnTo>
                <a:close/>
                <a:moveTo>
                  <a:pt x="1322919" y="1682180"/>
                </a:moveTo>
                <a:cubicBezTo>
                  <a:pt x="1318711" y="1682180"/>
                  <a:pt x="1315299" y="1685592"/>
                  <a:pt x="1315299" y="1689800"/>
                </a:cubicBezTo>
                <a:lnTo>
                  <a:pt x="1315299" y="1795780"/>
                </a:lnTo>
                <a:cubicBezTo>
                  <a:pt x="1315299" y="1799988"/>
                  <a:pt x="1318711" y="1803400"/>
                  <a:pt x="1322919" y="1803400"/>
                </a:cubicBezTo>
                <a:lnTo>
                  <a:pt x="1353398" y="1803400"/>
                </a:lnTo>
                <a:cubicBezTo>
                  <a:pt x="1357606" y="1803400"/>
                  <a:pt x="1361018" y="1799988"/>
                  <a:pt x="1361018" y="1795780"/>
                </a:cubicBezTo>
                <a:lnTo>
                  <a:pt x="1361018" y="1689800"/>
                </a:lnTo>
                <a:cubicBezTo>
                  <a:pt x="1361018" y="1685592"/>
                  <a:pt x="1357606" y="1682180"/>
                  <a:pt x="1353398" y="1682180"/>
                </a:cubicBezTo>
                <a:lnTo>
                  <a:pt x="1322919" y="1682180"/>
                </a:lnTo>
                <a:close/>
                <a:moveTo>
                  <a:pt x="1458650" y="1648842"/>
                </a:moveTo>
                <a:cubicBezTo>
                  <a:pt x="1454442" y="1648842"/>
                  <a:pt x="1451030" y="1652254"/>
                  <a:pt x="1451030" y="1656462"/>
                </a:cubicBezTo>
                <a:lnTo>
                  <a:pt x="1451030" y="1788636"/>
                </a:lnTo>
                <a:cubicBezTo>
                  <a:pt x="1451030" y="1792844"/>
                  <a:pt x="1454442" y="1796256"/>
                  <a:pt x="1458650" y="1796256"/>
                </a:cubicBezTo>
                <a:lnTo>
                  <a:pt x="1489129" y="1796256"/>
                </a:lnTo>
                <a:cubicBezTo>
                  <a:pt x="1493337" y="1796256"/>
                  <a:pt x="1496749" y="1792844"/>
                  <a:pt x="1496749" y="1788636"/>
                </a:cubicBezTo>
                <a:lnTo>
                  <a:pt x="1496749" y="1656462"/>
                </a:lnTo>
                <a:cubicBezTo>
                  <a:pt x="1496749" y="1652254"/>
                  <a:pt x="1493337" y="1648842"/>
                  <a:pt x="1489129" y="1648842"/>
                </a:cubicBezTo>
                <a:lnTo>
                  <a:pt x="1458650" y="1648842"/>
                </a:lnTo>
                <a:close/>
                <a:moveTo>
                  <a:pt x="1584856" y="1617886"/>
                </a:moveTo>
                <a:cubicBezTo>
                  <a:pt x="1580648" y="1617886"/>
                  <a:pt x="1577236" y="1621298"/>
                  <a:pt x="1577236" y="1625506"/>
                </a:cubicBezTo>
                <a:lnTo>
                  <a:pt x="1577236" y="1757680"/>
                </a:lnTo>
                <a:cubicBezTo>
                  <a:pt x="1577236" y="1761888"/>
                  <a:pt x="1580648" y="1765300"/>
                  <a:pt x="1584856" y="1765300"/>
                </a:cubicBezTo>
                <a:lnTo>
                  <a:pt x="1615335" y="1765300"/>
                </a:lnTo>
                <a:cubicBezTo>
                  <a:pt x="1619543" y="1765300"/>
                  <a:pt x="1622955" y="1761888"/>
                  <a:pt x="1622955" y="1757680"/>
                </a:cubicBezTo>
                <a:lnTo>
                  <a:pt x="1622955" y="1625506"/>
                </a:lnTo>
                <a:cubicBezTo>
                  <a:pt x="1622955" y="1621298"/>
                  <a:pt x="1619543" y="1617886"/>
                  <a:pt x="1615335" y="1617886"/>
                </a:cubicBezTo>
                <a:lnTo>
                  <a:pt x="1584856" y="1617886"/>
                </a:lnTo>
                <a:close/>
                <a:moveTo>
                  <a:pt x="1720586" y="1584547"/>
                </a:moveTo>
                <a:cubicBezTo>
                  <a:pt x="1716378" y="1584547"/>
                  <a:pt x="1712966" y="1587959"/>
                  <a:pt x="1712966" y="1592167"/>
                </a:cubicBezTo>
                <a:lnTo>
                  <a:pt x="1712966" y="1743392"/>
                </a:lnTo>
                <a:cubicBezTo>
                  <a:pt x="1712966" y="1747600"/>
                  <a:pt x="1716378" y="1751012"/>
                  <a:pt x="1720586" y="1751012"/>
                </a:cubicBezTo>
                <a:lnTo>
                  <a:pt x="1751065" y="1751012"/>
                </a:lnTo>
                <a:cubicBezTo>
                  <a:pt x="1755273" y="1751012"/>
                  <a:pt x="1758685" y="1747600"/>
                  <a:pt x="1758685" y="1743392"/>
                </a:cubicBezTo>
                <a:lnTo>
                  <a:pt x="1758685" y="1592167"/>
                </a:lnTo>
                <a:cubicBezTo>
                  <a:pt x="1758685" y="1587959"/>
                  <a:pt x="1755273" y="1584547"/>
                  <a:pt x="1751065" y="1584547"/>
                </a:cubicBezTo>
                <a:lnTo>
                  <a:pt x="1720586" y="1584547"/>
                </a:lnTo>
                <a:close/>
                <a:moveTo>
                  <a:pt x="1851555" y="1553591"/>
                </a:moveTo>
                <a:cubicBezTo>
                  <a:pt x="1847347" y="1553591"/>
                  <a:pt x="1843935" y="1557003"/>
                  <a:pt x="1843935" y="1561211"/>
                </a:cubicBezTo>
                <a:lnTo>
                  <a:pt x="1843935" y="1712436"/>
                </a:lnTo>
                <a:cubicBezTo>
                  <a:pt x="1843935" y="1716644"/>
                  <a:pt x="1847347" y="1720056"/>
                  <a:pt x="1851555" y="1720056"/>
                </a:cubicBezTo>
                <a:lnTo>
                  <a:pt x="1882034" y="1720056"/>
                </a:lnTo>
                <a:cubicBezTo>
                  <a:pt x="1886242" y="1720056"/>
                  <a:pt x="1889654" y="1716644"/>
                  <a:pt x="1889654" y="1712436"/>
                </a:cubicBezTo>
                <a:lnTo>
                  <a:pt x="1889654" y="1561211"/>
                </a:lnTo>
                <a:cubicBezTo>
                  <a:pt x="1889654" y="1557003"/>
                  <a:pt x="1886242" y="1553591"/>
                  <a:pt x="1882034" y="1553591"/>
                </a:cubicBezTo>
                <a:lnTo>
                  <a:pt x="1851555" y="1553591"/>
                </a:lnTo>
                <a:close/>
                <a:moveTo>
                  <a:pt x="1984905" y="1532160"/>
                </a:moveTo>
                <a:cubicBezTo>
                  <a:pt x="1980697" y="1532160"/>
                  <a:pt x="1977285" y="1535572"/>
                  <a:pt x="1977285" y="1539780"/>
                </a:cubicBezTo>
                <a:lnTo>
                  <a:pt x="1977285" y="1691005"/>
                </a:lnTo>
                <a:cubicBezTo>
                  <a:pt x="1977285" y="1695213"/>
                  <a:pt x="1980697" y="1698625"/>
                  <a:pt x="1984905" y="1698625"/>
                </a:cubicBezTo>
                <a:lnTo>
                  <a:pt x="2015384" y="1698625"/>
                </a:lnTo>
                <a:cubicBezTo>
                  <a:pt x="2019592" y="1698625"/>
                  <a:pt x="2023004" y="1695213"/>
                  <a:pt x="2023004" y="1691005"/>
                </a:cubicBezTo>
                <a:lnTo>
                  <a:pt x="2023004" y="1539780"/>
                </a:lnTo>
                <a:cubicBezTo>
                  <a:pt x="2023004" y="1535572"/>
                  <a:pt x="2019592" y="1532160"/>
                  <a:pt x="2015384" y="1532160"/>
                </a:cubicBezTo>
                <a:lnTo>
                  <a:pt x="1984905" y="1532160"/>
                </a:lnTo>
                <a:close/>
                <a:moveTo>
                  <a:pt x="2118255" y="1508348"/>
                </a:moveTo>
                <a:cubicBezTo>
                  <a:pt x="2114047" y="1508348"/>
                  <a:pt x="2110635" y="1511760"/>
                  <a:pt x="2110635" y="1515968"/>
                </a:cubicBezTo>
                <a:lnTo>
                  <a:pt x="2110635" y="1667193"/>
                </a:lnTo>
                <a:cubicBezTo>
                  <a:pt x="2110635" y="1671401"/>
                  <a:pt x="2114047" y="1674813"/>
                  <a:pt x="2118255" y="1674813"/>
                </a:cubicBezTo>
                <a:lnTo>
                  <a:pt x="2148734" y="1674813"/>
                </a:lnTo>
                <a:cubicBezTo>
                  <a:pt x="2152942" y="1674813"/>
                  <a:pt x="2156354" y="1671401"/>
                  <a:pt x="2156354" y="1667193"/>
                </a:cubicBezTo>
                <a:lnTo>
                  <a:pt x="2156354" y="1515968"/>
                </a:lnTo>
                <a:cubicBezTo>
                  <a:pt x="2156354" y="1511760"/>
                  <a:pt x="2152942" y="1508348"/>
                  <a:pt x="2148734" y="1508348"/>
                </a:cubicBezTo>
                <a:lnTo>
                  <a:pt x="2118255" y="1508348"/>
                </a:lnTo>
                <a:close/>
                <a:moveTo>
                  <a:pt x="2220649" y="1489298"/>
                </a:moveTo>
                <a:cubicBezTo>
                  <a:pt x="2216441" y="1489298"/>
                  <a:pt x="2213029" y="1492710"/>
                  <a:pt x="2213029" y="1496918"/>
                </a:cubicBezTo>
                <a:lnTo>
                  <a:pt x="2213029" y="1648143"/>
                </a:lnTo>
                <a:cubicBezTo>
                  <a:pt x="2213029" y="1652351"/>
                  <a:pt x="2216441" y="1655763"/>
                  <a:pt x="2220649" y="1655763"/>
                </a:cubicBezTo>
                <a:lnTo>
                  <a:pt x="2251128" y="1655763"/>
                </a:lnTo>
                <a:cubicBezTo>
                  <a:pt x="2255336" y="1655763"/>
                  <a:pt x="2258748" y="1652351"/>
                  <a:pt x="2258748" y="1648143"/>
                </a:cubicBezTo>
                <a:lnTo>
                  <a:pt x="2258748" y="1496918"/>
                </a:lnTo>
                <a:cubicBezTo>
                  <a:pt x="2258748" y="1492710"/>
                  <a:pt x="2255336" y="1489298"/>
                  <a:pt x="2251128" y="1489298"/>
                </a:cubicBezTo>
                <a:lnTo>
                  <a:pt x="2220649" y="1489298"/>
                </a:lnTo>
                <a:close/>
                <a:moveTo>
                  <a:pt x="2339711" y="1463104"/>
                </a:moveTo>
                <a:cubicBezTo>
                  <a:pt x="2335503" y="1463104"/>
                  <a:pt x="2332091" y="1466516"/>
                  <a:pt x="2332091" y="1470724"/>
                </a:cubicBezTo>
                <a:lnTo>
                  <a:pt x="2332091" y="1621949"/>
                </a:lnTo>
                <a:cubicBezTo>
                  <a:pt x="2332091" y="1626157"/>
                  <a:pt x="2335503" y="1629569"/>
                  <a:pt x="2339711" y="1629569"/>
                </a:cubicBezTo>
                <a:lnTo>
                  <a:pt x="2370190" y="1629569"/>
                </a:lnTo>
                <a:cubicBezTo>
                  <a:pt x="2374398" y="1629569"/>
                  <a:pt x="2377810" y="1626157"/>
                  <a:pt x="2377810" y="1621949"/>
                </a:cubicBezTo>
                <a:lnTo>
                  <a:pt x="2377810" y="1470724"/>
                </a:lnTo>
                <a:cubicBezTo>
                  <a:pt x="2377810" y="1466516"/>
                  <a:pt x="2374398" y="1463104"/>
                  <a:pt x="2370190" y="1463104"/>
                </a:cubicBezTo>
                <a:lnTo>
                  <a:pt x="2339711" y="1463104"/>
                </a:lnTo>
                <a:close/>
                <a:moveTo>
                  <a:pt x="2461155" y="1429766"/>
                </a:moveTo>
                <a:cubicBezTo>
                  <a:pt x="2456947" y="1429766"/>
                  <a:pt x="2453535" y="1433178"/>
                  <a:pt x="2453535" y="1437386"/>
                </a:cubicBezTo>
                <a:lnTo>
                  <a:pt x="2453535" y="1588611"/>
                </a:lnTo>
                <a:cubicBezTo>
                  <a:pt x="2453535" y="1592819"/>
                  <a:pt x="2456947" y="1596231"/>
                  <a:pt x="2461155" y="1596231"/>
                </a:cubicBezTo>
                <a:lnTo>
                  <a:pt x="2491634" y="1596231"/>
                </a:lnTo>
                <a:cubicBezTo>
                  <a:pt x="2495842" y="1596231"/>
                  <a:pt x="2499254" y="1592819"/>
                  <a:pt x="2499254" y="1588611"/>
                </a:cubicBezTo>
                <a:lnTo>
                  <a:pt x="2499254" y="1437386"/>
                </a:lnTo>
                <a:cubicBezTo>
                  <a:pt x="2499254" y="1433178"/>
                  <a:pt x="2495842" y="1429766"/>
                  <a:pt x="2491634" y="1429766"/>
                </a:cubicBezTo>
                <a:lnTo>
                  <a:pt x="2461155" y="1429766"/>
                </a:lnTo>
                <a:close/>
                <a:moveTo>
                  <a:pt x="2587361" y="1410716"/>
                </a:moveTo>
                <a:cubicBezTo>
                  <a:pt x="2583153" y="1410716"/>
                  <a:pt x="2579741" y="1414128"/>
                  <a:pt x="2579741" y="1418336"/>
                </a:cubicBezTo>
                <a:lnTo>
                  <a:pt x="2579741" y="1569561"/>
                </a:lnTo>
                <a:cubicBezTo>
                  <a:pt x="2579741" y="1573769"/>
                  <a:pt x="2583153" y="1577181"/>
                  <a:pt x="2587361" y="1577181"/>
                </a:cubicBezTo>
                <a:lnTo>
                  <a:pt x="2617840" y="1577181"/>
                </a:lnTo>
                <a:cubicBezTo>
                  <a:pt x="2622048" y="1577181"/>
                  <a:pt x="2625460" y="1573769"/>
                  <a:pt x="2625460" y="1569561"/>
                </a:cubicBezTo>
                <a:lnTo>
                  <a:pt x="2625460" y="1418336"/>
                </a:lnTo>
                <a:cubicBezTo>
                  <a:pt x="2625460" y="1414128"/>
                  <a:pt x="2622048" y="1410716"/>
                  <a:pt x="2617840" y="1410716"/>
                </a:cubicBezTo>
                <a:lnTo>
                  <a:pt x="2587361" y="1410716"/>
                </a:lnTo>
                <a:close/>
                <a:moveTo>
                  <a:pt x="2706424" y="1374997"/>
                </a:moveTo>
                <a:cubicBezTo>
                  <a:pt x="2702216" y="1374997"/>
                  <a:pt x="2698804" y="1378409"/>
                  <a:pt x="2698804" y="1382617"/>
                </a:cubicBezTo>
                <a:lnTo>
                  <a:pt x="2698804" y="1533842"/>
                </a:lnTo>
                <a:cubicBezTo>
                  <a:pt x="2698804" y="1538050"/>
                  <a:pt x="2702216" y="1541462"/>
                  <a:pt x="2706424" y="1541462"/>
                </a:cubicBezTo>
                <a:lnTo>
                  <a:pt x="2736903" y="1541462"/>
                </a:lnTo>
                <a:cubicBezTo>
                  <a:pt x="2741111" y="1541462"/>
                  <a:pt x="2744523" y="1538050"/>
                  <a:pt x="2744523" y="1533842"/>
                </a:cubicBezTo>
                <a:lnTo>
                  <a:pt x="2744523" y="1382617"/>
                </a:lnTo>
                <a:cubicBezTo>
                  <a:pt x="2744523" y="1378409"/>
                  <a:pt x="2741111" y="1374997"/>
                  <a:pt x="2736903" y="1374997"/>
                </a:cubicBezTo>
                <a:lnTo>
                  <a:pt x="2706424" y="1374997"/>
                </a:lnTo>
                <a:close/>
                <a:moveTo>
                  <a:pt x="2831893" y="1339750"/>
                </a:moveTo>
                <a:cubicBezTo>
                  <a:pt x="2827685" y="1339750"/>
                  <a:pt x="2824273" y="1343162"/>
                  <a:pt x="2824273" y="1347370"/>
                </a:cubicBezTo>
                <a:lnTo>
                  <a:pt x="2824273" y="1517173"/>
                </a:lnTo>
                <a:cubicBezTo>
                  <a:pt x="2824273" y="1521381"/>
                  <a:pt x="2827685" y="1524793"/>
                  <a:pt x="2831893" y="1524793"/>
                </a:cubicBezTo>
                <a:lnTo>
                  <a:pt x="2862372" y="1524793"/>
                </a:lnTo>
                <a:cubicBezTo>
                  <a:pt x="2866580" y="1524793"/>
                  <a:pt x="2869992" y="1521381"/>
                  <a:pt x="2869992" y="1517173"/>
                </a:cubicBezTo>
                <a:lnTo>
                  <a:pt x="2869992" y="1347370"/>
                </a:lnTo>
                <a:cubicBezTo>
                  <a:pt x="2869992" y="1343162"/>
                  <a:pt x="2866580" y="1339750"/>
                  <a:pt x="2862372" y="1339750"/>
                </a:cubicBezTo>
                <a:lnTo>
                  <a:pt x="2831893" y="1339750"/>
                </a:lnTo>
                <a:close/>
                <a:moveTo>
                  <a:pt x="2960481" y="1308794"/>
                </a:moveTo>
                <a:cubicBezTo>
                  <a:pt x="2956273" y="1308794"/>
                  <a:pt x="2952861" y="1312206"/>
                  <a:pt x="2952861" y="1316414"/>
                </a:cubicBezTo>
                <a:lnTo>
                  <a:pt x="2952861" y="1486217"/>
                </a:lnTo>
                <a:cubicBezTo>
                  <a:pt x="2952861" y="1490425"/>
                  <a:pt x="2956273" y="1493837"/>
                  <a:pt x="2960481" y="1493837"/>
                </a:cubicBezTo>
                <a:lnTo>
                  <a:pt x="2990960" y="1493837"/>
                </a:lnTo>
                <a:cubicBezTo>
                  <a:pt x="2995168" y="1493837"/>
                  <a:pt x="2998580" y="1490425"/>
                  <a:pt x="2998580" y="1486217"/>
                </a:cubicBezTo>
                <a:lnTo>
                  <a:pt x="2998580" y="1316414"/>
                </a:lnTo>
                <a:cubicBezTo>
                  <a:pt x="2998580" y="1312206"/>
                  <a:pt x="2995168" y="1308794"/>
                  <a:pt x="2990960" y="1308794"/>
                </a:cubicBezTo>
                <a:lnTo>
                  <a:pt x="2960481" y="1308794"/>
                </a:lnTo>
                <a:close/>
                <a:moveTo>
                  <a:pt x="3084306" y="1284981"/>
                </a:moveTo>
                <a:cubicBezTo>
                  <a:pt x="3080098" y="1284981"/>
                  <a:pt x="3076686" y="1288393"/>
                  <a:pt x="3076686" y="1292601"/>
                </a:cubicBezTo>
                <a:lnTo>
                  <a:pt x="3076686" y="1462404"/>
                </a:lnTo>
                <a:cubicBezTo>
                  <a:pt x="3076686" y="1466612"/>
                  <a:pt x="3080098" y="1470024"/>
                  <a:pt x="3084306" y="1470024"/>
                </a:cubicBezTo>
                <a:lnTo>
                  <a:pt x="3114785" y="1470024"/>
                </a:lnTo>
                <a:cubicBezTo>
                  <a:pt x="3118993" y="1470024"/>
                  <a:pt x="3122405" y="1466612"/>
                  <a:pt x="3122405" y="1462404"/>
                </a:cubicBezTo>
                <a:lnTo>
                  <a:pt x="3122405" y="1292601"/>
                </a:lnTo>
                <a:cubicBezTo>
                  <a:pt x="3122405" y="1288393"/>
                  <a:pt x="3118993" y="1284981"/>
                  <a:pt x="3114785" y="1284981"/>
                </a:cubicBezTo>
                <a:lnTo>
                  <a:pt x="3084306" y="1284981"/>
                </a:lnTo>
                <a:close/>
                <a:moveTo>
                  <a:pt x="3205750" y="1256406"/>
                </a:moveTo>
                <a:cubicBezTo>
                  <a:pt x="3201542" y="1256406"/>
                  <a:pt x="3198130" y="1259818"/>
                  <a:pt x="3198130" y="1264026"/>
                </a:cubicBezTo>
                <a:lnTo>
                  <a:pt x="3198130" y="1433829"/>
                </a:lnTo>
                <a:cubicBezTo>
                  <a:pt x="3198130" y="1438037"/>
                  <a:pt x="3201542" y="1441449"/>
                  <a:pt x="3205750" y="1441449"/>
                </a:cubicBezTo>
                <a:lnTo>
                  <a:pt x="3236229" y="1441449"/>
                </a:lnTo>
                <a:cubicBezTo>
                  <a:pt x="3240437" y="1441449"/>
                  <a:pt x="3243849" y="1438037"/>
                  <a:pt x="3243849" y="1433829"/>
                </a:cubicBezTo>
                <a:lnTo>
                  <a:pt x="3243849" y="1264026"/>
                </a:lnTo>
                <a:cubicBezTo>
                  <a:pt x="3243849" y="1259818"/>
                  <a:pt x="3240437" y="1256406"/>
                  <a:pt x="3236229" y="1256406"/>
                </a:cubicBezTo>
                <a:lnTo>
                  <a:pt x="3205750" y="1256406"/>
                </a:lnTo>
                <a:close/>
                <a:moveTo>
                  <a:pt x="3329574" y="1215924"/>
                </a:moveTo>
                <a:cubicBezTo>
                  <a:pt x="3325366" y="1215924"/>
                  <a:pt x="3321954" y="1219336"/>
                  <a:pt x="3321954" y="1223544"/>
                </a:cubicBezTo>
                <a:lnTo>
                  <a:pt x="3321954" y="1414779"/>
                </a:lnTo>
                <a:cubicBezTo>
                  <a:pt x="3321954" y="1418987"/>
                  <a:pt x="3325366" y="1422399"/>
                  <a:pt x="3329574" y="1422399"/>
                </a:cubicBezTo>
                <a:lnTo>
                  <a:pt x="3360053" y="1422399"/>
                </a:lnTo>
                <a:cubicBezTo>
                  <a:pt x="3364261" y="1422399"/>
                  <a:pt x="3367673" y="1418987"/>
                  <a:pt x="3367673" y="1414779"/>
                </a:cubicBezTo>
                <a:lnTo>
                  <a:pt x="3367673" y="1223544"/>
                </a:lnTo>
                <a:cubicBezTo>
                  <a:pt x="3367673" y="1219336"/>
                  <a:pt x="3364261" y="1215924"/>
                  <a:pt x="3360053" y="1215924"/>
                </a:cubicBezTo>
                <a:lnTo>
                  <a:pt x="3329574" y="1215924"/>
                </a:lnTo>
                <a:close/>
                <a:moveTo>
                  <a:pt x="3493880" y="1170680"/>
                </a:moveTo>
                <a:cubicBezTo>
                  <a:pt x="3489672" y="1170680"/>
                  <a:pt x="3486260" y="1174092"/>
                  <a:pt x="3486260" y="1178300"/>
                </a:cubicBezTo>
                <a:lnTo>
                  <a:pt x="3486260" y="1369535"/>
                </a:lnTo>
                <a:cubicBezTo>
                  <a:pt x="3486260" y="1373743"/>
                  <a:pt x="3489672" y="1377155"/>
                  <a:pt x="3493880" y="1377155"/>
                </a:cubicBezTo>
                <a:lnTo>
                  <a:pt x="3524359" y="1377155"/>
                </a:lnTo>
                <a:cubicBezTo>
                  <a:pt x="3528567" y="1377155"/>
                  <a:pt x="3531979" y="1373743"/>
                  <a:pt x="3531979" y="1369535"/>
                </a:cubicBezTo>
                <a:lnTo>
                  <a:pt x="3531979" y="1178300"/>
                </a:lnTo>
                <a:cubicBezTo>
                  <a:pt x="3531979" y="1174092"/>
                  <a:pt x="3528567" y="1170680"/>
                  <a:pt x="3524359" y="1170680"/>
                </a:cubicBezTo>
                <a:lnTo>
                  <a:pt x="3493880" y="1170680"/>
                </a:lnTo>
                <a:close/>
                <a:moveTo>
                  <a:pt x="3629612" y="1132580"/>
                </a:moveTo>
                <a:cubicBezTo>
                  <a:pt x="3625404" y="1132580"/>
                  <a:pt x="3621992" y="1135992"/>
                  <a:pt x="3621992" y="1140200"/>
                </a:cubicBezTo>
                <a:lnTo>
                  <a:pt x="3621992" y="1331435"/>
                </a:lnTo>
                <a:cubicBezTo>
                  <a:pt x="3621992" y="1335643"/>
                  <a:pt x="3625404" y="1339055"/>
                  <a:pt x="3629612" y="1339055"/>
                </a:cubicBezTo>
                <a:lnTo>
                  <a:pt x="3660091" y="1339055"/>
                </a:lnTo>
                <a:cubicBezTo>
                  <a:pt x="3664299" y="1339055"/>
                  <a:pt x="3667711" y="1335643"/>
                  <a:pt x="3667711" y="1331435"/>
                </a:cubicBezTo>
                <a:lnTo>
                  <a:pt x="3667711" y="1140200"/>
                </a:lnTo>
                <a:cubicBezTo>
                  <a:pt x="3667711" y="1135992"/>
                  <a:pt x="3664299" y="1132580"/>
                  <a:pt x="3660091" y="1132580"/>
                </a:cubicBezTo>
                <a:lnTo>
                  <a:pt x="3629612" y="1132580"/>
                </a:lnTo>
                <a:close/>
                <a:moveTo>
                  <a:pt x="3776849" y="1089715"/>
                </a:moveTo>
                <a:cubicBezTo>
                  <a:pt x="3771369" y="1089715"/>
                  <a:pt x="3766927" y="1094157"/>
                  <a:pt x="3766927" y="1099637"/>
                </a:cubicBezTo>
                <a:lnTo>
                  <a:pt x="3766927" y="1300558"/>
                </a:lnTo>
                <a:cubicBezTo>
                  <a:pt x="3766927" y="1306038"/>
                  <a:pt x="3771369" y="1310480"/>
                  <a:pt x="3776849" y="1310480"/>
                </a:cubicBezTo>
                <a:lnTo>
                  <a:pt x="3816535" y="1310480"/>
                </a:lnTo>
                <a:cubicBezTo>
                  <a:pt x="3822015" y="1310480"/>
                  <a:pt x="3826457" y="1306038"/>
                  <a:pt x="3826457" y="1300558"/>
                </a:cubicBezTo>
                <a:lnTo>
                  <a:pt x="3826457" y="1099637"/>
                </a:lnTo>
                <a:cubicBezTo>
                  <a:pt x="3826457" y="1094157"/>
                  <a:pt x="3822015" y="1089715"/>
                  <a:pt x="3816535" y="1089715"/>
                </a:cubicBezTo>
                <a:lnTo>
                  <a:pt x="3776849" y="1089715"/>
                </a:lnTo>
                <a:close/>
                <a:moveTo>
                  <a:pt x="3934011" y="1049234"/>
                </a:moveTo>
                <a:cubicBezTo>
                  <a:pt x="3928531" y="1049234"/>
                  <a:pt x="3924089" y="1053676"/>
                  <a:pt x="3924089" y="1059156"/>
                </a:cubicBezTo>
                <a:lnTo>
                  <a:pt x="3924089" y="1260077"/>
                </a:lnTo>
                <a:cubicBezTo>
                  <a:pt x="3924089" y="1265557"/>
                  <a:pt x="3928531" y="1269999"/>
                  <a:pt x="3934011" y="1269999"/>
                </a:cubicBezTo>
                <a:lnTo>
                  <a:pt x="3973697" y="1269999"/>
                </a:lnTo>
                <a:cubicBezTo>
                  <a:pt x="3979177" y="1269999"/>
                  <a:pt x="3983619" y="1265557"/>
                  <a:pt x="3983619" y="1260077"/>
                </a:cubicBezTo>
                <a:lnTo>
                  <a:pt x="3983619" y="1059156"/>
                </a:lnTo>
                <a:cubicBezTo>
                  <a:pt x="3983619" y="1053676"/>
                  <a:pt x="3979177" y="1049234"/>
                  <a:pt x="3973697" y="1049234"/>
                </a:cubicBezTo>
                <a:lnTo>
                  <a:pt x="3934011" y="1049234"/>
                </a:lnTo>
                <a:close/>
                <a:moveTo>
                  <a:pt x="4139592" y="989702"/>
                </a:moveTo>
                <a:cubicBezTo>
                  <a:pt x="4123153" y="989702"/>
                  <a:pt x="4109826" y="1003029"/>
                  <a:pt x="4109826" y="1019468"/>
                </a:cubicBezTo>
                <a:lnTo>
                  <a:pt x="4109826" y="1187846"/>
                </a:lnTo>
                <a:cubicBezTo>
                  <a:pt x="4109826" y="1204285"/>
                  <a:pt x="4123153" y="1217612"/>
                  <a:pt x="4139592" y="1217612"/>
                </a:cubicBezTo>
                <a:cubicBezTo>
                  <a:pt x="4156031" y="1217612"/>
                  <a:pt x="4169358" y="1204285"/>
                  <a:pt x="4169358" y="1187846"/>
                </a:cubicBezTo>
                <a:lnTo>
                  <a:pt x="4169358" y="1019468"/>
                </a:lnTo>
                <a:cubicBezTo>
                  <a:pt x="4169358" y="1003029"/>
                  <a:pt x="4156031" y="989702"/>
                  <a:pt x="4139592" y="989702"/>
                </a:cubicBezTo>
                <a:close/>
                <a:moveTo>
                  <a:pt x="4305086" y="939005"/>
                </a:moveTo>
                <a:cubicBezTo>
                  <a:pt x="4291934" y="939005"/>
                  <a:pt x="4281273" y="949666"/>
                  <a:pt x="4281273" y="962818"/>
                </a:cubicBezTo>
                <a:lnTo>
                  <a:pt x="4281273" y="1158079"/>
                </a:lnTo>
                <a:cubicBezTo>
                  <a:pt x="4281273" y="1171231"/>
                  <a:pt x="4291934" y="1181892"/>
                  <a:pt x="4305086" y="1181892"/>
                </a:cubicBezTo>
                <a:lnTo>
                  <a:pt x="4357473" y="1181892"/>
                </a:lnTo>
                <a:cubicBezTo>
                  <a:pt x="4370625" y="1181892"/>
                  <a:pt x="4381286" y="1171231"/>
                  <a:pt x="4381286" y="1158079"/>
                </a:cubicBezTo>
                <a:lnTo>
                  <a:pt x="4381286" y="962818"/>
                </a:lnTo>
                <a:cubicBezTo>
                  <a:pt x="4381286" y="949666"/>
                  <a:pt x="4370625" y="939005"/>
                  <a:pt x="4357473" y="939005"/>
                </a:cubicBezTo>
                <a:lnTo>
                  <a:pt x="4305086" y="939005"/>
                </a:lnTo>
                <a:close/>
                <a:moveTo>
                  <a:pt x="4519399" y="896143"/>
                </a:moveTo>
                <a:cubicBezTo>
                  <a:pt x="4506247" y="896143"/>
                  <a:pt x="4495586" y="906804"/>
                  <a:pt x="4495586" y="919956"/>
                </a:cubicBezTo>
                <a:lnTo>
                  <a:pt x="4495586" y="1115217"/>
                </a:lnTo>
                <a:cubicBezTo>
                  <a:pt x="4495586" y="1128369"/>
                  <a:pt x="4506247" y="1139030"/>
                  <a:pt x="4519399" y="1139030"/>
                </a:cubicBezTo>
                <a:lnTo>
                  <a:pt x="4571786" y="1139030"/>
                </a:lnTo>
                <a:cubicBezTo>
                  <a:pt x="4584938" y="1139030"/>
                  <a:pt x="4595599" y="1128369"/>
                  <a:pt x="4595599" y="1115217"/>
                </a:cubicBezTo>
                <a:lnTo>
                  <a:pt x="4595599" y="919956"/>
                </a:lnTo>
                <a:cubicBezTo>
                  <a:pt x="4595599" y="906804"/>
                  <a:pt x="4584938" y="896143"/>
                  <a:pt x="4571786" y="896143"/>
                </a:cubicBezTo>
                <a:lnTo>
                  <a:pt x="4519399" y="896143"/>
                </a:lnTo>
                <a:close/>
                <a:moveTo>
                  <a:pt x="4745164" y="853280"/>
                </a:moveTo>
                <a:cubicBezTo>
                  <a:pt x="4727002" y="853280"/>
                  <a:pt x="4712279" y="868003"/>
                  <a:pt x="4712279" y="886165"/>
                </a:cubicBezTo>
                <a:lnTo>
                  <a:pt x="4712279" y="1063282"/>
                </a:lnTo>
                <a:cubicBezTo>
                  <a:pt x="4712279" y="1081444"/>
                  <a:pt x="4727002" y="1096167"/>
                  <a:pt x="4745164" y="1096167"/>
                </a:cubicBezTo>
                <a:lnTo>
                  <a:pt x="4817509" y="1096167"/>
                </a:lnTo>
                <a:cubicBezTo>
                  <a:pt x="4835671" y="1096167"/>
                  <a:pt x="4850394" y="1081444"/>
                  <a:pt x="4850394" y="1063282"/>
                </a:cubicBezTo>
                <a:lnTo>
                  <a:pt x="4850394" y="886165"/>
                </a:lnTo>
                <a:cubicBezTo>
                  <a:pt x="4850394" y="868003"/>
                  <a:pt x="4835671" y="853280"/>
                  <a:pt x="4817509" y="853280"/>
                </a:cubicBezTo>
                <a:lnTo>
                  <a:pt x="4745164" y="853280"/>
                </a:lnTo>
                <a:close/>
                <a:moveTo>
                  <a:pt x="4995194" y="793748"/>
                </a:moveTo>
                <a:cubicBezTo>
                  <a:pt x="4977032" y="793748"/>
                  <a:pt x="4962309" y="808471"/>
                  <a:pt x="4962309" y="826633"/>
                </a:cubicBezTo>
                <a:lnTo>
                  <a:pt x="4962309" y="1032327"/>
                </a:lnTo>
                <a:cubicBezTo>
                  <a:pt x="4962309" y="1050489"/>
                  <a:pt x="4977032" y="1065212"/>
                  <a:pt x="4995194" y="1065212"/>
                </a:cubicBezTo>
                <a:lnTo>
                  <a:pt x="5067539" y="1065212"/>
                </a:lnTo>
                <a:cubicBezTo>
                  <a:pt x="5085701" y="1065212"/>
                  <a:pt x="5100424" y="1050489"/>
                  <a:pt x="5100424" y="1032327"/>
                </a:cubicBezTo>
                <a:lnTo>
                  <a:pt x="5100424" y="826633"/>
                </a:lnTo>
                <a:cubicBezTo>
                  <a:pt x="5100424" y="808471"/>
                  <a:pt x="5085701" y="793748"/>
                  <a:pt x="5067539" y="793748"/>
                </a:cubicBezTo>
                <a:lnTo>
                  <a:pt x="4995194" y="793748"/>
                </a:lnTo>
                <a:close/>
                <a:moveTo>
                  <a:pt x="5273799" y="743742"/>
                </a:moveTo>
                <a:cubicBezTo>
                  <a:pt x="5255637" y="743742"/>
                  <a:pt x="5240914" y="758465"/>
                  <a:pt x="5240914" y="776627"/>
                </a:cubicBezTo>
                <a:lnTo>
                  <a:pt x="5240914" y="1016349"/>
                </a:lnTo>
                <a:cubicBezTo>
                  <a:pt x="5240914" y="1034511"/>
                  <a:pt x="5255637" y="1049234"/>
                  <a:pt x="5273799" y="1049234"/>
                </a:cubicBezTo>
                <a:lnTo>
                  <a:pt x="5346144" y="1049234"/>
                </a:lnTo>
                <a:cubicBezTo>
                  <a:pt x="5364306" y="1049234"/>
                  <a:pt x="5379029" y="1034511"/>
                  <a:pt x="5379029" y="1016349"/>
                </a:cubicBezTo>
                <a:lnTo>
                  <a:pt x="5379029" y="776627"/>
                </a:lnTo>
                <a:cubicBezTo>
                  <a:pt x="5379029" y="758465"/>
                  <a:pt x="5364306" y="743742"/>
                  <a:pt x="5346144" y="743742"/>
                </a:cubicBezTo>
                <a:lnTo>
                  <a:pt x="5273799" y="743742"/>
                </a:lnTo>
                <a:close/>
                <a:moveTo>
                  <a:pt x="5526211" y="698499"/>
                </a:moveTo>
                <a:cubicBezTo>
                  <a:pt x="5508049" y="698499"/>
                  <a:pt x="5493326" y="713222"/>
                  <a:pt x="5493326" y="731384"/>
                </a:cubicBezTo>
                <a:lnTo>
                  <a:pt x="5493326" y="971106"/>
                </a:lnTo>
                <a:cubicBezTo>
                  <a:pt x="5493326" y="989268"/>
                  <a:pt x="5508049" y="1003991"/>
                  <a:pt x="5526211" y="1003991"/>
                </a:cubicBezTo>
                <a:lnTo>
                  <a:pt x="5598556" y="1003991"/>
                </a:lnTo>
                <a:cubicBezTo>
                  <a:pt x="5616718" y="1003991"/>
                  <a:pt x="5631441" y="989268"/>
                  <a:pt x="5631441" y="971106"/>
                </a:cubicBezTo>
                <a:lnTo>
                  <a:pt x="5631441" y="731384"/>
                </a:lnTo>
                <a:cubicBezTo>
                  <a:pt x="5631441" y="713222"/>
                  <a:pt x="5616718" y="698499"/>
                  <a:pt x="5598556" y="698499"/>
                </a:cubicBezTo>
                <a:lnTo>
                  <a:pt x="5526211" y="698499"/>
                </a:lnTo>
                <a:close/>
                <a:moveTo>
                  <a:pt x="5835774" y="660399"/>
                </a:moveTo>
                <a:cubicBezTo>
                  <a:pt x="5817612" y="660399"/>
                  <a:pt x="5802889" y="675122"/>
                  <a:pt x="5802889" y="693284"/>
                </a:cubicBezTo>
                <a:lnTo>
                  <a:pt x="5802889" y="933006"/>
                </a:lnTo>
                <a:cubicBezTo>
                  <a:pt x="5802889" y="951168"/>
                  <a:pt x="5817612" y="965891"/>
                  <a:pt x="5835774" y="965891"/>
                </a:cubicBezTo>
                <a:lnTo>
                  <a:pt x="5908119" y="965891"/>
                </a:lnTo>
                <a:cubicBezTo>
                  <a:pt x="5926281" y="965891"/>
                  <a:pt x="5941004" y="951168"/>
                  <a:pt x="5941004" y="933006"/>
                </a:cubicBezTo>
                <a:lnTo>
                  <a:pt x="5941004" y="693284"/>
                </a:lnTo>
                <a:cubicBezTo>
                  <a:pt x="5941004" y="675122"/>
                  <a:pt x="5926281" y="660399"/>
                  <a:pt x="5908119" y="660399"/>
                </a:cubicBezTo>
                <a:lnTo>
                  <a:pt x="5835774" y="660399"/>
                </a:lnTo>
                <a:close/>
                <a:moveTo>
                  <a:pt x="6176292" y="617537"/>
                </a:moveTo>
                <a:cubicBezTo>
                  <a:pt x="6158130" y="617537"/>
                  <a:pt x="6143407" y="632260"/>
                  <a:pt x="6143407" y="650422"/>
                </a:cubicBezTo>
                <a:lnTo>
                  <a:pt x="6143407" y="890144"/>
                </a:lnTo>
                <a:cubicBezTo>
                  <a:pt x="6143407" y="908306"/>
                  <a:pt x="6158130" y="923029"/>
                  <a:pt x="6176292" y="923029"/>
                </a:cubicBezTo>
                <a:lnTo>
                  <a:pt x="6248637" y="923029"/>
                </a:lnTo>
                <a:cubicBezTo>
                  <a:pt x="6266799" y="923029"/>
                  <a:pt x="6281522" y="908306"/>
                  <a:pt x="6281522" y="890144"/>
                </a:cubicBezTo>
                <a:lnTo>
                  <a:pt x="6281522" y="650422"/>
                </a:lnTo>
                <a:cubicBezTo>
                  <a:pt x="6281522" y="632260"/>
                  <a:pt x="6266799" y="617537"/>
                  <a:pt x="6248637" y="617537"/>
                </a:cubicBezTo>
                <a:lnTo>
                  <a:pt x="6176292" y="617537"/>
                </a:lnTo>
                <a:close/>
                <a:moveTo>
                  <a:pt x="6522481" y="567530"/>
                </a:moveTo>
                <a:cubicBezTo>
                  <a:pt x="6501187" y="567530"/>
                  <a:pt x="6483925" y="584792"/>
                  <a:pt x="6483925" y="606086"/>
                </a:cubicBezTo>
                <a:lnTo>
                  <a:pt x="6483925" y="864731"/>
                </a:lnTo>
                <a:cubicBezTo>
                  <a:pt x="6483925" y="886025"/>
                  <a:pt x="6501187" y="903287"/>
                  <a:pt x="6522481" y="903287"/>
                </a:cubicBezTo>
                <a:lnTo>
                  <a:pt x="6607301" y="903287"/>
                </a:lnTo>
                <a:cubicBezTo>
                  <a:pt x="6628595" y="903287"/>
                  <a:pt x="6645857" y="886025"/>
                  <a:pt x="6645857" y="864731"/>
                </a:cubicBezTo>
                <a:lnTo>
                  <a:pt x="6645857" y="606086"/>
                </a:lnTo>
                <a:cubicBezTo>
                  <a:pt x="6645857" y="584792"/>
                  <a:pt x="6628595" y="567530"/>
                  <a:pt x="6607301" y="567530"/>
                </a:cubicBezTo>
                <a:lnTo>
                  <a:pt x="6522481" y="567530"/>
                </a:lnTo>
                <a:close/>
                <a:moveTo>
                  <a:pt x="9449524" y="565853"/>
                </a:moveTo>
                <a:lnTo>
                  <a:pt x="9455405" y="574674"/>
                </a:lnTo>
                <a:lnTo>
                  <a:pt x="9449548" y="574674"/>
                </a:lnTo>
                <a:lnTo>
                  <a:pt x="9449524" y="565853"/>
                </a:lnTo>
                <a:close/>
                <a:moveTo>
                  <a:pt x="6915387" y="507999"/>
                </a:moveTo>
                <a:cubicBezTo>
                  <a:pt x="6894093" y="507999"/>
                  <a:pt x="6876831" y="525261"/>
                  <a:pt x="6876831" y="546555"/>
                </a:cubicBezTo>
                <a:lnTo>
                  <a:pt x="6876831" y="805200"/>
                </a:lnTo>
                <a:cubicBezTo>
                  <a:pt x="6876831" y="826494"/>
                  <a:pt x="6894093" y="843756"/>
                  <a:pt x="6915387" y="843756"/>
                </a:cubicBezTo>
                <a:lnTo>
                  <a:pt x="7000207" y="843756"/>
                </a:lnTo>
                <a:cubicBezTo>
                  <a:pt x="7021501" y="843756"/>
                  <a:pt x="7038763" y="826494"/>
                  <a:pt x="7038763" y="805200"/>
                </a:cubicBezTo>
                <a:lnTo>
                  <a:pt x="7038763" y="546555"/>
                </a:lnTo>
                <a:cubicBezTo>
                  <a:pt x="7038763" y="525261"/>
                  <a:pt x="7021501" y="507999"/>
                  <a:pt x="7000207" y="507999"/>
                </a:cubicBezTo>
                <a:lnTo>
                  <a:pt x="6915387" y="507999"/>
                </a:lnTo>
                <a:close/>
                <a:moveTo>
                  <a:pt x="7332106" y="450849"/>
                </a:moveTo>
                <a:cubicBezTo>
                  <a:pt x="7310812" y="450849"/>
                  <a:pt x="7293550" y="468111"/>
                  <a:pt x="7293550" y="489405"/>
                </a:cubicBezTo>
                <a:lnTo>
                  <a:pt x="7293550" y="748050"/>
                </a:lnTo>
                <a:cubicBezTo>
                  <a:pt x="7293550" y="769344"/>
                  <a:pt x="7310812" y="786606"/>
                  <a:pt x="7332106" y="786606"/>
                </a:cubicBezTo>
                <a:lnTo>
                  <a:pt x="7416926" y="786606"/>
                </a:lnTo>
                <a:cubicBezTo>
                  <a:pt x="7438220" y="786606"/>
                  <a:pt x="7455482" y="769344"/>
                  <a:pt x="7455482" y="748050"/>
                </a:cubicBezTo>
                <a:lnTo>
                  <a:pt x="7455482" y="489405"/>
                </a:lnTo>
                <a:cubicBezTo>
                  <a:pt x="7455482" y="468111"/>
                  <a:pt x="7438220" y="450849"/>
                  <a:pt x="7416926" y="450849"/>
                </a:cubicBezTo>
                <a:lnTo>
                  <a:pt x="7332106" y="450849"/>
                </a:lnTo>
                <a:close/>
                <a:moveTo>
                  <a:pt x="7779441" y="388935"/>
                </a:moveTo>
                <a:cubicBezTo>
                  <a:pt x="7754389" y="388935"/>
                  <a:pt x="7734081" y="409243"/>
                  <a:pt x="7734081" y="434295"/>
                </a:cubicBezTo>
                <a:lnTo>
                  <a:pt x="7734081" y="705527"/>
                </a:lnTo>
                <a:cubicBezTo>
                  <a:pt x="7734081" y="730579"/>
                  <a:pt x="7754389" y="750887"/>
                  <a:pt x="7779441" y="750887"/>
                </a:cubicBezTo>
                <a:lnTo>
                  <a:pt x="7879229" y="750887"/>
                </a:lnTo>
                <a:cubicBezTo>
                  <a:pt x="7904281" y="750887"/>
                  <a:pt x="7924589" y="730579"/>
                  <a:pt x="7924589" y="705527"/>
                </a:cubicBezTo>
                <a:lnTo>
                  <a:pt x="7924589" y="434295"/>
                </a:lnTo>
                <a:cubicBezTo>
                  <a:pt x="7924589" y="409243"/>
                  <a:pt x="7904281" y="388935"/>
                  <a:pt x="7879229" y="388935"/>
                </a:cubicBezTo>
                <a:lnTo>
                  <a:pt x="7779441" y="388935"/>
                </a:lnTo>
                <a:close/>
                <a:moveTo>
                  <a:pt x="8264195" y="315117"/>
                </a:moveTo>
                <a:cubicBezTo>
                  <a:pt x="8234446" y="315117"/>
                  <a:pt x="8210330" y="339233"/>
                  <a:pt x="8210330" y="368982"/>
                </a:cubicBezTo>
                <a:lnTo>
                  <a:pt x="8210330" y="623204"/>
                </a:lnTo>
                <a:cubicBezTo>
                  <a:pt x="8210330" y="652953"/>
                  <a:pt x="8234446" y="677069"/>
                  <a:pt x="8264195" y="677069"/>
                </a:cubicBezTo>
                <a:lnTo>
                  <a:pt x="8382692" y="677069"/>
                </a:lnTo>
                <a:cubicBezTo>
                  <a:pt x="8412441" y="677069"/>
                  <a:pt x="8436557" y="652953"/>
                  <a:pt x="8436557" y="623204"/>
                </a:cubicBezTo>
                <a:lnTo>
                  <a:pt x="8436557" y="368982"/>
                </a:lnTo>
                <a:cubicBezTo>
                  <a:pt x="8436557" y="339233"/>
                  <a:pt x="8412441" y="315117"/>
                  <a:pt x="8382692" y="315117"/>
                </a:cubicBezTo>
                <a:lnTo>
                  <a:pt x="8264195" y="315117"/>
                </a:lnTo>
                <a:close/>
                <a:moveTo>
                  <a:pt x="8771400" y="248444"/>
                </a:moveTo>
                <a:cubicBezTo>
                  <a:pt x="8735075" y="248444"/>
                  <a:pt x="8705628" y="277891"/>
                  <a:pt x="8705628" y="314216"/>
                </a:cubicBezTo>
                <a:lnTo>
                  <a:pt x="8705628" y="570816"/>
                </a:lnTo>
                <a:cubicBezTo>
                  <a:pt x="8705628" y="607141"/>
                  <a:pt x="8735075" y="636588"/>
                  <a:pt x="8771400" y="636588"/>
                </a:cubicBezTo>
                <a:lnTo>
                  <a:pt x="8916091" y="636588"/>
                </a:lnTo>
                <a:cubicBezTo>
                  <a:pt x="8952416" y="636588"/>
                  <a:pt x="8981863" y="607141"/>
                  <a:pt x="8981863" y="570816"/>
                </a:cubicBezTo>
                <a:lnTo>
                  <a:pt x="8981863" y="314216"/>
                </a:lnTo>
                <a:cubicBezTo>
                  <a:pt x="8981863" y="277891"/>
                  <a:pt x="8952416" y="248444"/>
                  <a:pt x="8916091" y="248444"/>
                </a:cubicBezTo>
                <a:lnTo>
                  <a:pt x="8771400" y="248444"/>
                </a:lnTo>
                <a:close/>
                <a:moveTo>
                  <a:pt x="9448413" y="165099"/>
                </a:moveTo>
                <a:lnTo>
                  <a:pt x="9450618" y="165099"/>
                </a:lnTo>
                <a:lnTo>
                  <a:pt x="9448416" y="166369"/>
                </a:lnTo>
                <a:lnTo>
                  <a:pt x="9448413" y="165099"/>
                </a:lnTo>
                <a:close/>
                <a:moveTo>
                  <a:pt x="9447956" y="0"/>
                </a:moveTo>
                <a:lnTo>
                  <a:pt x="9448413" y="165099"/>
                </a:lnTo>
                <a:lnTo>
                  <a:pt x="9326231" y="165099"/>
                </a:lnTo>
                <a:cubicBezTo>
                  <a:pt x="9289906" y="165099"/>
                  <a:pt x="9260459" y="194546"/>
                  <a:pt x="9260459" y="230871"/>
                </a:cubicBezTo>
                <a:lnTo>
                  <a:pt x="9260459" y="508902"/>
                </a:lnTo>
                <a:cubicBezTo>
                  <a:pt x="9260459" y="545227"/>
                  <a:pt x="9289906" y="574674"/>
                  <a:pt x="9326231" y="574674"/>
                </a:cubicBezTo>
                <a:lnTo>
                  <a:pt x="9449548" y="574674"/>
                </a:lnTo>
                <a:lnTo>
                  <a:pt x="9459779" y="4267992"/>
                </a:lnTo>
                <a:lnTo>
                  <a:pt x="9340835" y="4267992"/>
                </a:lnTo>
                <a:cubicBezTo>
                  <a:pt x="9303027" y="4267992"/>
                  <a:pt x="9272377" y="4298642"/>
                  <a:pt x="9272377" y="4336450"/>
                </a:cubicBezTo>
                <a:lnTo>
                  <a:pt x="9272377" y="4540597"/>
                </a:lnTo>
                <a:cubicBezTo>
                  <a:pt x="9272377" y="4578405"/>
                  <a:pt x="9303027" y="4609055"/>
                  <a:pt x="9340835" y="4609055"/>
                </a:cubicBezTo>
                <a:lnTo>
                  <a:pt x="9460723" y="4609055"/>
                </a:lnTo>
                <a:cubicBezTo>
                  <a:pt x="9460842" y="4651737"/>
                  <a:pt x="9460960" y="4694419"/>
                  <a:pt x="9461078" y="4737100"/>
                </a:cubicBezTo>
                <a:lnTo>
                  <a:pt x="5366964" y="4251580"/>
                </a:lnTo>
                <a:lnTo>
                  <a:pt x="1535293" y="3503617"/>
                </a:lnTo>
                <a:lnTo>
                  <a:pt x="0" y="3385518"/>
                </a:lnTo>
                <a:lnTo>
                  <a:pt x="13122" y="1837103"/>
                </a:lnTo>
                <a:lnTo>
                  <a:pt x="1049773" y="1705881"/>
                </a:lnTo>
                <a:lnTo>
                  <a:pt x="5393208" y="669230"/>
                </a:lnTo>
                <a:lnTo>
                  <a:pt x="9447956" y="0"/>
                </a:lnTo>
                <a:close/>
              </a:path>
            </a:pathLst>
          </a:custGeom>
          <a:solidFill>
            <a:srgbClr val="7F7F7F">
              <a:alpha val="57999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圆角矩形 97"/>
          <p:cNvSpPr>
            <a:spLocks/>
          </p:cNvSpPr>
          <p:nvPr/>
        </p:nvSpPr>
        <p:spPr bwMode="auto">
          <a:xfrm>
            <a:off x="1257323" y="3240088"/>
            <a:ext cx="665163" cy="935037"/>
          </a:xfrm>
          <a:custGeom>
            <a:avLst/>
            <a:gdLst/>
            <a:ahLst/>
            <a:cxnLst>
              <a:cxn ang="0">
                <a:pos x="0" y="102656"/>
              </a:cxn>
              <a:cxn ang="0">
                <a:pos x="29370" y="73286"/>
              </a:cxn>
              <a:cxn ang="0">
                <a:pos x="625474" y="1848"/>
              </a:cxn>
              <a:cxn ang="0">
                <a:pos x="664368" y="55031"/>
              </a:cxn>
              <a:cxn ang="0">
                <a:pos x="659606" y="886695"/>
              </a:cxn>
              <a:cxn ang="0">
                <a:pos x="632617" y="935115"/>
              </a:cxn>
              <a:cxn ang="0">
                <a:pos x="26989" y="901778"/>
              </a:cxn>
              <a:cxn ang="0">
                <a:pos x="0" y="865264"/>
              </a:cxn>
              <a:cxn ang="0">
                <a:pos x="0" y="102656"/>
              </a:cxn>
            </a:cxnLst>
            <a:rect l="0" t="0" r="r" b="b"/>
            <a:pathLst>
              <a:path w="664368" h="935115">
                <a:moveTo>
                  <a:pt x="0" y="102656"/>
                </a:moveTo>
                <a:cubicBezTo>
                  <a:pt x="0" y="86435"/>
                  <a:pt x="13149" y="73286"/>
                  <a:pt x="29370" y="73286"/>
                </a:cubicBezTo>
                <a:cubicBezTo>
                  <a:pt x="220927" y="58999"/>
                  <a:pt x="467254" y="20899"/>
                  <a:pt x="625474" y="1848"/>
                </a:cubicBezTo>
                <a:cubicBezTo>
                  <a:pt x="658363" y="-10058"/>
                  <a:pt x="664368" y="38810"/>
                  <a:pt x="664368" y="55031"/>
                </a:cubicBezTo>
                <a:cubicBezTo>
                  <a:pt x="662781" y="332252"/>
                  <a:pt x="661193" y="609474"/>
                  <a:pt x="659606" y="886695"/>
                </a:cubicBezTo>
                <a:cubicBezTo>
                  <a:pt x="659606" y="902916"/>
                  <a:pt x="648838" y="935115"/>
                  <a:pt x="632617" y="935115"/>
                </a:cubicBezTo>
                <a:lnTo>
                  <a:pt x="26989" y="901778"/>
                </a:lnTo>
                <a:cubicBezTo>
                  <a:pt x="10768" y="901778"/>
                  <a:pt x="0" y="881485"/>
                  <a:pt x="0" y="865264"/>
                </a:cubicBezTo>
                <a:lnTo>
                  <a:pt x="0" y="102656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33000">
                <a:srgbClr val="D2144F"/>
              </a:gs>
              <a:gs pos="96001">
                <a:srgbClr val="F87477"/>
              </a:gs>
              <a:gs pos="100000">
                <a:srgbClr val="FA9496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圆角矩形 97"/>
          <p:cNvSpPr>
            <a:spLocks/>
          </p:cNvSpPr>
          <p:nvPr/>
        </p:nvSpPr>
        <p:spPr bwMode="auto">
          <a:xfrm>
            <a:off x="1990748" y="3128963"/>
            <a:ext cx="727075" cy="1122362"/>
          </a:xfrm>
          <a:custGeom>
            <a:avLst/>
            <a:gdLst/>
            <a:ahLst/>
            <a:cxnLst>
              <a:cxn ang="0">
                <a:pos x="0" y="113215"/>
              </a:cxn>
              <a:cxn ang="0">
                <a:pos x="29370" y="83845"/>
              </a:cxn>
              <a:cxn ang="0">
                <a:pos x="619608" y="1558"/>
              </a:cxn>
              <a:cxn ang="0">
                <a:pos x="664368" y="65590"/>
              </a:cxn>
              <a:cxn ang="0">
                <a:pos x="671338" y="910815"/>
              </a:cxn>
              <a:cxn ang="0">
                <a:pos x="632617" y="959234"/>
              </a:cxn>
              <a:cxn ang="0">
                <a:pos x="26989" y="912337"/>
              </a:cxn>
              <a:cxn ang="0">
                <a:pos x="0" y="875823"/>
              </a:cxn>
              <a:cxn ang="0">
                <a:pos x="0" y="113215"/>
              </a:cxn>
            </a:cxnLst>
            <a:rect l="0" t="0" r="r" b="b"/>
            <a:pathLst>
              <a:path w="671507" h="959234">
                <a:moveTo>
                  <a:pt x="0" y="113215"/>
                </a:moveTo>
                <a:cubicBezTo>
                  <a:pt x="0" y="96994"/>
                  <a:pt x="13149" y="83845"/>
                  <a:pt x="29370" y="83845"/>
                </a:cubicBezTo>
                <a:cubicBezTo>
                  <a:pt x="138798" y="69558"/>
                  <a:pt x="458455" y="12473"/>
                  <a:pt x="619608" y="1558"/>
                </a:cubicBezTo>
                <a:cubicBezTo>
                  <a:pt x="652497" y="-10348"/>
                  <a:pt x="664368" y="49369"/>
                  <a:pt x="664368" y="65590"/>
                </a:cubicBezTo>
                <a:cubicBezTo>
                  <a:pt x="662781" y="342811"/>
                  <a:pt x="672925" y="633594"/>
                  <a:pt x="671338" y="910815"/>
                </a:cubicBezTo>
                <a:cubicBezTo>
                  <a:pt x="671338" y="927036"/>
                  <a:pt x="648838" y="959234"/>
                  <a:pt x="632617" y="959234"/>
                </a:cubicBezTo>
                <a:lnTo>
                  <a:pt x="26989" y="912337"/>
                </a:lnTo>
                <a:cubicBezTo>
                  <a:pt x="10768" y="912337"/>
                  <a:pt x="0" y="892044"/>
                  <a:pt x="0" y="875823"/>
                </a:cubicBezTo>
                <a:lnTo>
                  <a:pt x="0" y="113215"/>
                </a:lnTo>
                <a:close/>
              </a:path>
            </a:pathLst>
          </a:custGeom>
          <a:gradFill rotWithShape="1">
            <a:gsLst>
              <a:gs pos="0">
                <a:srgbClr val="006A96"/>
              </a:gs>
              <a:gs pos="17000">
                <a:srgbClr val="006A96"/>
              </a:gs>
              <a:gs pos="56000">
                <a:srgbClr val="009AD9"/>
              </a:gs>
              <a:gs pos="100000">
                <a:srgbClr val="00B8FF"/>
              </a:gs>
            </a:gsLst>
            <a:lin ang="600000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圆角矩形 97"/>
          <p:cNvSpPr>
            <a:spLocks/>
          </p:cNvSpPr>
          <p:nvPr/>
        </p:nvSpPr>
        <p:spPr bwMode="auto">
          <a:xfrm>
            <a:off x="2794023" y="2970213"/>
            <a:ext cx="776288" cy="1409700"/>
          </a:xfrm>
          <a:custGeom>
            <a:avLst/>
            <a:gdLst/>
            <a:ahLst/>
            <a:cxnLst>
              <a:cxn ang="0">
                <a:pos x="0" y="113215"/>
              </a:cxn>
              <a:cxn ang="0">
                <a:pos x="29370" y="83845"/>
              </a:cxn>
              <a:cxn ang="0">
                <a:pos x="619608" y="1558"/>
              </a:cxn>
              <a:cxn ang="0">
                <a:pos x="664368" y="65590"/>
              </a:cxn>
              <a:cxn ang="0">
                <a:pos x="671338" y="913041"/>
              </a:cxn>
              <a:cxn ang="0">
                <a:pos x="632617" y="988167"/>
              </a:cxn>
              <a:cxn ang="0">
                <a:pos x="26989" y="916788"/>
              </a:cxn>
              <a:cxn ang="0">
                <a:pos x="0" y="875823"/>
              </a:cxn>
              <a:cxn ang="0">
                <a:pos x="0" y="113215"/>
              </a:cxn>
            </a:cxnLst>
            <a:rect l="0" t="0" r="r" b="b"/>
            <a:pathLst>
              <a:path w="671507" h="988167">
                <a:moveTo>
                  <a:pt x="0" y="113215"/>
                </a:moveTo>
                <a:cubicBezTo>
                  <a:pt x="0" y="96994"/>
                  <a:pt x="13149" y="83845"/>
                  <a:pt x="29370" y="83845"/>
                </a:cubicBezTo>
                <a:cubicBezTo>
                  <a:pt x="138798" y="69558"/>
                  <a:pt x="458455" y="12473"/>
                  <a:pt x="619608" y="1558"/>
                </a:cubicBezTo>
                <a:cubicBezTo>
                  <a:pt x="652497" y="-10348"/>
                  <a:pt x="664368" y="49369"/>
                  <a:pt x="664368" y="65590"/>
                </a:cubicBezTo>
                <a:cubicBezTo>
                  <a:pt x="662781" y="342811"/>
                  <a:pt x="672925" y="635820"/>
                  <a:pt x="671338" y="913041"/>
                </a:cubicBezTo>
                <a:cubicBezTo>
                  <a:pt x="663099" y="960420"/>
                  <a:pt x="648838" y="988167"/>
                  <a:pt x="632617" y="988167"/>
                </a:cubicBezTo>
                <a:cubicBezTo>
                  <a:pt x="406023" y="966599"/>
                  <a:pt x="228865" y="940581"/>
                  <a:pt x="26989" y="916788"/>
                </a:cubicBezTo>
                <a:cubicBezTo>
                  <a:pt x="10768" y="916788"/>
                  <a:pt x="0" y="892044"/>
                  <a:pt x="0" y="875823"/>
                </a:cubicBezTo>
                <a:lnTo>
                  <a:pt x="0" y="113215"/>
                </a:lnTo>
                <a:close/>
              </a:path>
            </a:pathLst>
          </a:custGeom>
          <a:gradFill rotWithShape="1">
            <a:gsLst>
              <a:gs pos="0">
                <a:srgbClr val="C73E01"/>
              </a:gs>
              <a:gs pos="27000">
                <a:srgbClr val="FF7711"/>
              </a:gs>
              <a:gs pos="59000">
                <a:srgbClr val="FFAA01"/>
              </a:gs>
              <a:gs pos="80000">
                <a:srgbClr val="FFC000"/>
              </a:gs>
              <a:gs pos="100000">
                <a:srgbClr val="FECE02"/>
              </a:gs>
            </a:gsLst>
            <a:lin ang="1200000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" name="圆角矩形 97"/>
          <p:cNvSpPr>
            <a:spLocks/>
          </p:cNvSpPr>
          <p:nvPr/>
        </p:nvSpPr>
        <p:spPr bwMode="auto">
          <a:xfrm>
            <a:off x="3646511" y="2714625"/>
            <a:ext cx="1279525" cy="1835150"/>
          </a:xfrm>
          <a:custGeom>
            <a:avLst/>
            <a:gdLst/>
            <a:ahLst/>
            <a:cxnLst>
              <a:cxn ang="0">
                <a:pos x="0" y="167905"/>
              </a:cxn>
              <a:cxn ang="0">
                <a:pos x="52061" y="107887"/>
              </a:cxn>
              <a:cxn ang="0">
                <a:pos x="639779" y="525"/>
              </a:cxn>
              <a:cxn ang="0">
                <a:pos x="674453" y="120280"/>
              </a:cxn>
              <a:cxn ang="0">
                <a:pos x="676381" y="995593"/>
              </a:cxn>
              <a:cxn ang="0">
                <a:pos x="630096" y="1073505"/>
              </a:cxn>
              <a:cxn ang="0">
                <a:pos x="34553" y="999340"/>
              </a:cxn>
              <a:cxn ang="0">
                <a:pos x="0" y="930513"/>
              </a:cxn>
              <a:cxn ang="0">
                <a:pos x="0" y="167905"/>
              </a:cxn>
            </a:cxnLst>
            <a:rect l="0" t="0" r="r" b="b"/>
            <a:pathLst>
              <a:path w="676691" h="1073505">
                <a:moveTo>
                  <a:pt x="0" y="167905"/>
                </a:moveTo>
                <a:cubicBezTo>
                  <a:pt x="0" y="151684"/>
                  <a:pt x="13148" y="116246"/>
                  <a:pt x="52061" y="107887"/>
                </a:cubicBezTo>
                <a:cubicBezTo>
                  <a:pt x="164010" y="76883"/>
                  <a:pt x="460977" y="8653"/>
                  <a:pt x="639779" y="525"/>
                </a:cubicBezTo>
                <a:cubicBezTo>
                  <a:pt x="682753" y="-8594"/>
                  <a:pt x="674453" y="104059"/>
                  <a:pt x="674453" y="120280"/>
                </a:cubicBezTo>
                <a:cubicBezTo>
                  <a:pt x="672866" y="397501"/>
                  <a:pt x="677968" y="718372"/>
                  <a:pt x="676381" y="995593"/>
                </a:cubicBezTo>
                <a:cubicBezTo>
                  <a:pt x="678227" y="1034614"/>
                  <a:pt x="646317" y="1073505"/>
                  <a:pt x="630096" y="1073505"/>
                </a:cubicBezTo>
                <a:cubicBezTo>
                  <a:pt x="403502" y="1051937"/>
                  <a:pt x="236429" y="1023133"/>
                  <a:pt x="34553" y="999340"/>
                </a:cubicBezTo>
                <a:cubicBezTo>
                  <a:pt x="18332" y="999340"/>
                  <a:pt x="0" y="946734"/>
                  <a:pt x="0" y="930513"/>
                </a:cubicBezTo>
                <a:lnTo>
                  <a:pt x="0" y="167905"/>
                </a:lnTo>
                <a:close/>
              </a:path>
            </a:pathLst>
          </a:custGeom>
          <a:gradFill rotWithShape="1">
            <a:gsLst>
              <a:gs pos="0">
                <a:srgbClr val="119707"/>
              </a:gs>
              <a:gs pos="17999">
                <a:srgbClr val="119707"/>
              </a:gs>
              <a:gs pos="67000">
                <a:srgbClr val="8AD53F"/>
              </a:gs>
              <a:gs pos="100000">
                <a:srgbClr val="BCEB6F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圆角矩形 97"/>
          <p:cNvSpPr>
            <a:spLocks/>
          </p:cNvSpPr>
          <p:nvPr/>
        </p:nvSpPr>
        <p:spPr bwMode="auto">
          <a:xfrm>
            <a:off x="5111773" y="2446338"/>
            <a:ext cx="2627313" cy="2309812"/>
          </a:xfrm>
          <a:custGeom>
            <a:avLst/>
            <a:gdLst/>
            <a:ahLst/>
            <a:cxnLst>
              <a:cxn ang="0">
                <a:pos x="0" y="167905"/>
              </a:cxn>
              <a:cxn ang="0">
                <a:pos x="46173" y="97258"/>
              </a:cxn>
              <a:cxn ang="0">
                <a:pos x="639779" y="525"/>
              </a:cxn>
              <a:cxn ang="0">
                <a:pos x="674453" y="120280"/>
              </a:cxn>
              <a:cxn ang="0">
                <a:pos x="676381" y="995593"/>
              </a:cxn>
              <a:cxn ang="0">
                <a:pos x="630096" y="1073505"/>
              </a:cxn>
              <a:cxn ang="0">
                <a:pos x="34553" y="999340"/>
              </a:cxn>
              <a:cxn ang="0">
                <a:pos x="0" y="930513"/>
              </a:cxn>
              <a:cxn ang="0">
                <a:pos x="0" y="167905"/>
              </a:cxn>
            </a:cxnLst>
            <a:rect l="0" t="0" r="r" b="b"/>
            <a:pathLst>
              <a:path w="676691" h="1073505">
                <a:moveTo>
                  <a:pt x="0" y="167905"/>
                </a:moveTo>
                <a:cubicBezTo>
                  <a:pt x="0" y="151684"/>
                  <a:pt x="7260" y="105617"/>
                  <a:pt x="46173" y="97258"/>
                </a:cubicBezTo>
                <a:cubicBezTo>
                  <a:pt x="162047" y="83969"/>
                  <a:pt x="460977" y="8653"/>
                  <a:pt x="639779" y="525"/>
                </a:cubicBezTo>
                <a:cubicBezTo>
                  <a:pt x="682753" y="-8594"/>
                  <a:pt x="674453" y="104059"/>
                  <a:pt x="674453" y="120280"/>
                </a:cubicBezTo>
                <a:cubicBezTo>
                  <a:pt x="672866" y="397501"/>
                  <a:pt x="677968" y="718372"/>
                  <a:pt x="676381" y="995593"/>
                </a:cubicBezTo>
                <a:cubicBezTo>
                  <a:pt x="678227" y="1034614"/>
                  <a:pt x="646317" y="1073505"/>
                  <a:pt x="630096" y="1073505"/>
                </a:cubicBezTo>
                <a:cubicBezTo>
                  <a:pt x="403502" y="1051937"/>
                  <a:pt x="236429" y="1023133"/>
                  <a:pt x="34553" y="999340"/>
                </a:cubicBezTo>
                <a:cubicBezTo>
                  <a:pt x="18332" y="999340"/>
                  <a:pt x="0" y="946734"/>
                  <a:pt x="0" y="930513"/>
                </a:cubicBezTo>
                <a:lnTo>
                  <a:pt x="0" y="167905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  <a:effectLst>
            <a:outerShdw dist="38100" dir="27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 rot="5400000">
            <a:off x="2478291" y="2722657"/>
            <a:ext cx="1411014" cy="1673"/>
          </a:xfrm>
          <a:prstGeom prst="line">
            <a:avLst/>
          </a:prstGeom>
          <a:noFill/>
          <a:ln w="9525">
            <a:solidFill>
              <a:srgbClr val="404040"/>
            </a:solidFill>
            <a:prstDash val="sysDash"/>
            <a:round/>
            <a:headEnd/>
            <a:tailEnd type="oval" w="med" len="med"/>
          </a:ln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2354286" y="3808413"/>
            <a:ext cx="0" cy="777875"/>
          </a:xfrm>
          <a:prstGeom prst="line">
            <a:avLst/>
          </a:prstGeom>
          <a:noFill/>
          <a:ln w="9525">
            <a:solidFill>
              <a:srgbClr val="404040"/>
            </a:solidFill>
            <a:prstDash val="sysDash"/>
            <a:round/>
            <a:headEnd type="oval" w="med" len="med"/>
            <a:tailEnd/>
          </a:ln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1590698" y="2781300"/>
            <a:ext cx="0" cy="730250"/>
          </a:xfrm>
          <a:prstGeom prst="line">
            <a:avLst/>
          </a:prstGeom>
          <a:noFill/>
          <a:ln w="9525">
            <a:solidFill>
              <a:srgbClr val="404040"/>
            </a:solidFill>
            <a:prstDash val="sysDash"/>
            <a:round/>
            <a:headEnd/>
            <a:tailEnd type="oval" w="med" len="med"/>
          </a:ln>
        </p:spPr>
      </p:cxnSp>
      <p:sp>
        <p:nvSpPr>
          <p:cNvPr id="19" name="TextBox 11"/>
          <p:cNvSpPr txBox="1">
            <a:spLocks noChangeArrowheads="1"/>
          </p:cNvSpPr>
          <p:nvPr/>
        </p:nvSpPr>
        <p:spPr bwMode="auto">
          <a:xfrm flipH="1">
            <a:off x="357158" y="2068289"/>
            <a:ext cx="25003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语言模型就是用来计算一个句子的概率的模型</a:t>
            </a:r>
            <a:endParaRPr lang="en-US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928794" y="4643446"/>
          <a:ext cx="875116" cy="500066"/>
        </p:xfrm>
        <a:graphic>
          <a:graphicData uri="http://schemas.openxmlformats.org/presentationml/2006/ole">
            <p:oleObj spid="_x0000_s4098" name="Equation" r:id="rId4" imgW="355320" imgH="203040" progId="Equation.3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000232" y="1357298"/>
          <a:ext cx="2428892" cy="545818"/>
        </p:xfrm>
        <a:graphic>
          <a:graphicData uri="http://schemas.openxmlformats.org/presentationml/2006/ole">
            <p:oleObj spid="_x0000_s4099" name="Equation" r:id="rId5" imgW="1130040" imgH="253800" progId="Equation.3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714744" y="3286124"/>
            <a:ext cx="1214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点击日志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网页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title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57818" y="2962817"/>
            <a:ext cx="2143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ngram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决策树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最大熵模型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神经网络方法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785786" y="1071546"/>
            <a:ext cx="7572428" cy="5143536"/>
            <a:chOff x="2209800" y="1600200"/>
            <a:chExt cx="4572000" cy="4173538"/>
          </a:xfrm>
        </p:grpSpPr>
        <p:sp>
          <p:nvSpPr>
            <p:cNvPr id="38" name="AutoShape 2"/>
            <p:cNvSpPr>
              <a:spLocks noChangeArrowheads="1"/>
            </p:cNvSpPr>
            <p:nvPr/>
          </p:nvSpPr>
          <p:spPr bwMode="gray">
            <a:xfrm>
              <a:off x="2209800" y="2039938"/>
              <a:ext cx="4572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/>
                </a:gs>
                <a:gs pos="50000">
                  <a:srgbClr val="FF9900">
                    <a:gamma/>
                    <a:tint val="21176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19050" algn="ctr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39" name="AutoShape 4"/>
            <p:cNvSpPr>
              <a:spLocks noChangeArrowheads="1"/>
            </p:cNvSpPr>
            <p:nvPr/>
          </p:nvSpPr>
          <p:spPr bwMode="gray">
            <a:xfrm>
              <a:off x="2209800" y="2725738"/>
              <a:ext cx="4572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99"/>
                </a:gs>
                <a:gs pos="50000">
                  <a:srgbClr val="FF6699">
                    <a:gamma/>
                    <a:tint val="40000"/>
                    <a:invGamma/>
                  </a:srgbClr>
                </a:gs>
                <a:gs pos="100000">
                  <a:srgbClr val="FF6699"/>
                </a:gs>
              </a:gsLst>
              <a:lin ang="0" scaled="1"/>
            </a:gradFill>
            <a:ln w="19050" algn="ctr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gray">
            <a:xfrm>
              <a:off x="2209800" y="3411538"/>
              <a:ext cx="4572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/>
                </a:gs>
                <a:gs pos="50000">
                  <a:srgbClr val="FF9900">
                    <a:gamma/>
                    <a:tint val="21176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19050" algn="ctr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1" name="AutoShape 8"/>
            <p:cNvSpPr>
              <a:spLocks noChangeArrowheads="1"/>
            </p:cNvSpPr>
            <p:nvPr/>
          </p:nvSpPr>
          <p:spPr bwMode="gray">
            <a:xfrm>
              <a:off x="2209800" y="4097338"/>
              <a:ext cx="4572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99"/>
                </a:gs>
                <a:gs pos="50000">
                  <a:srgbClr val="FF6699">
                    <a:gamma/>
                    <a:tint val="40000"/>
                    <a:invGamma/>
                  </a:srgbClr>
                </a:gs>
                <a:gs pos="100000">
                  <a:srgbClr val="FF6699"/>
                </a:gs>
              </a:gsLst>
              <a:lin ang="0" scaled="1"/>
            </a:gradFill>
            <a:ln w="19050" algn="ctr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669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2" name="AutoShape 10"/>
            <p:cNvSpPr>
              <a:spLocks noChangeArrowheads="1"/>
            </p:cNvSpPr>
            <p:nvPr/>
          </p:nvSpPr>
          <p:spPr bwMode="gray">
            <a:xfrm>
              <a:off x="2209800" y="4800600"/>
              <a:ext cx="4572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/>
                </a:gs>
                <a:gs pos="50000">
                  <a:srgbClr val="FF9900">
                    <a:gamma/>
                    <a:tint val="21176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19050" algn="ctr">
              <a:round/>
              <a:headEnd/>
              <a:tailEnd/>
            </a:ln>
            <a:effectLst/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43" name="Group 12"/>
            <p:cNvGrpSpPr>
              <a:grpSpLocks/>
            </p:cNvGrpSpPr>
            <p:nvPr/>
          </p:nvGrpSpPr>
          <p:grpSpPr bwMode="auto">
            <a:xfrm>
              <a:off x="2895602" y="1601789"/>
              <a:ext cx="122238" cy="4030664"/>
              <a:chOff x="1824" y="1212"/>
              <a:chExt cx="77" cy="2539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gray">
              <a:xfrm>
                <a:off x="1825" y="1212"/>
                <a:ext cx="74" cy="240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gray">
              <a:xfrm>
                <a:off x="1824" y="1780"/>
                <a:ext cx="70" cy="107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Rectangle 15"/>
              <p:cNvSpPr>
                <a:spLocks noChangeArrowheads="1"/>
              </p:cNvSpPr>
              <p:nvPr/>
            </p:nvSpPr>
            <p:spPr bwMode="gray">
              <a:xfrm>
                <a:off x="1827" y="2209"/>
                <a:ext cx="70" cy="107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Rectangle 16"/>
              <p:cNvSpPr>
                <a:spLocks noChangeArrowheads="1"/>
              </p:cNvSpPr>
              <p:nvPr/>
            </p:nvSpPr>
            <p:spPr bwMode="gray">
              <a:xfrm>
                <a:off x="1825" y="2641"/>
                <a:ext cx="70" cy="107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gray">
              <a:xfrm>
                <a:off x="1825" y="3072"/>
                <a:ext cx="70" cy="107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gray">
              <a:xfrm>
                <a:off x="1827" y="3511"/>
                <a:ext cx="74" cy="240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4" name="Group 19"/>
            <p:cNvGrpSpPr>
              <a:grpSpLocks/>
            </p:cNvGrpSpPr>
            <p:nvPr/>
          </p:nvGrpSpPr>
          <p:grpSpPr bwMode="auto">
            <a:xfrm>
              <a:off x="5894435" y="1600201"/>
              <a:ext cx="125413" cy="4030664"/>
              <a:chOff x="3597" y="1211"/>
              <a:chExt cx="79" cy="2539"/>
            </a:xfrm>
          </p:grpSpPr>
          <p:sp>
            <p:nvSpPr>
              <p:cNvPr id="46" name="Rectangle 20"/>
              <p:cNvSpPr>
                <a:spLocks noChangeArrowheads="1"/>
              </p:cNvSpPr>
              <p:nvPr/>
            </p:nvSpPr>
            <p:spPr bwMode="gray">
              <a:xfrm>
                <a:off x="3598" y="1211"/>
                <a:ext cx="74" cy="240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21"/>
              <p:cNvSpPr>
                <a:spLocks noChangeArrowheads="1"/>
              </p:cNvSpPr>
              <p:nvPr/>
            </p:nvSpPr>
            <p:spPr bwMode="gray">
              <a:xfrm>
                <a:off x="3597" y="1779"/>
                <a:ext cx="76" cy="111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22"/>
              <p:cNvSpPr>
                <a:spLocks noChangeArrowheads="1"/>
              </p:cNvSpPr>
              <p:nvPr/>
            </p:nvSpPr>
            <p:spPr bwMode="gray">
              <a:xfrm>
                <a:off x="3600" y="2208"/>
                <a:ext cx="76" cy="111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23"/>
              <p:cNvSpPr>
                <a:spLocks noChangeArrowheads="1"/>
              </p:cNvSpPr>
              <p:nvPr/>
            </p:nvSpPr>
            <p:spPr bwMode="gray">
              <a:xfrm>
                <a:off x="3598" y="2640"/>
                <a:ext cx="76" cy="111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Rectangle 24"/>
              <p:cNvSpPr>
                <a:spLocks noChangeArrowheads="1"/>
              </p:cNvSpPr>
              <p:nvPr/>
            </p:nvSpPr>
            <p:spPr bwMode="gray">
              <a:xfrm>
                <a:off x="3598" y="3071"/>
                <a:ext cx="76" cy="111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25"/>
              <p:cNvSpPr>
                <a:spLocks noChangeArrowheads="1"/>
              </p:cNvSpPr>
              <p:nvPr/>
            </p:nvSpPr>
            <p:spPr bwMode="gray">
              <a:xfrm>
                <a:off x="3600" y="3510"/>
                <a:ext cx="74" cy="240"/>
              </a:xfrm>
              <a:prstGeom prst="rect">
                <a:avLst/>
              </a:prstGeom>
              <a:gradFill rotWithShape="1">
                <a:gsLst>
                  <a:gs pos="0">
                    <a:schemeClr val="tx1">
                      <a:gamma/>
                      <a:shade val="46275"/>
                      <a:invGamma/>
                    </a:schemeClr>
                  </a:gs>
                  <a:gs pos="50000">
                    <a:schemeClr val="tx1"/>
                  </a:gs>
                  <a:gs pos="100000">
                    <a:schemeClr val="tx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" name="Rectangle 26"/>
            <p:cNvSpPr>
              <a:spLocks noChangeArrowheads="1"/>
            </p:cNvSpPr>
            <p:nvPr/>
          </p:nvSpPr>
          <p:spPr bwMode="gray">
            <a:xfrm>
              <a:off x="2286000" y="5621338"/>
              <a:ext cx="4495800" cy="152400"/>
            </a:xfrm>
            <a:prstGeom prst="rect">
              <a:avLst/>
            </a:prstGeom>
            <a:gradFill rotWithShape="1">
              <a:gsLst>
                <a:gs pos="0">
                  <a:srgbClr val="B2B2B2">
                    <a:alpha val="0"/>
                  </a:srgbClr>
                </a:gs>
                <a:gs pos="50000">
                  <a:srgbClr val="B2B2B2">
                    <a:gamma/>
                    <a:tint val="63529"/>
                    <a:invGamma/>
                    <a:alpha val="58000"/>
                  </a:srgbClr>
                </a:gs>
                <a:gs pos="100000">
                  <a:srgbClr val="B2B2B2">
                    <a:alpha val="0"/>
                  </a:srgbClr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ngram</a:t>
            </a:r>
            <a:r>
              <a:rPr lang="zh-CN" altLang="en-US" dirty="0" smtClean="0"/>
              <a:t>语言模型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428992" y="1571612"/>
          <a:ext cx="2428875" cy="546100"/>
        </p:xfrm>
        <a:graphic>
          <a:graphicData uri="http://schemas.openxmlformats.org/presentationml/2006/ole">
            <p:oleObj spid="_x0000_s5123" name="Equation" r:id="rId3" imgW="1130040" imgH="253800" progId="Equation.3">
              <p:embed/>
            </p:oleObj>
          </a:graphicData>
        </a:graphic>
      </p:graphicFrame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74700" y="2500313"/>
          <a:ext cx="7524750" cy="500062"/>
        </p:xfrm>
        <a:graphic>
          <a:graphicData uri="http://schemas.openxmlformats.org/presentationml/2006/ole">
            <p:oleObj spid="_x0000_s5122" name="Equation" r:id="rId4" imgW="4267080" imgH="253800" progId="Equation.3">
              <p:embed/>
            </p:oleObj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3214678" y="3348038"/>
          <a:ext cx="4714908" cy="509590"/>
        </p:xfrm>
        <a:graphic>
          <a:graphicData uri="http://schemas.openxmlformats.org/presentationml/2006/ole">
            <p:oleObj spid="_x0000_s5124" name="Equation" r:id="rId5" imgW="2286000" imgH="304560" progId="Equation.3">
              <p:embed/>
            </p:oleObj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4348" y="4243336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时，分别称为</a:t>
            </a:r>
            <a:r>
              <a:rPr lang="en-US" sz="2000" dirty="0" err="1" smtClean="0">
                <a:latin typeface="微软雅黑" pitchFamily="34" charset="-122"/>
                <a:ea typeface="微软雅黑" pitchFamily="34" charset="-122"/>
              </a:rPr>
              <a:t>unigram、bigram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000" dirty="0" smtClean="0">
                <a:latin typeface="微软雅黑" pitchFamily="34" charset="-122"/>
                <a:ea typeface="微软雅黑" pitchFamily="34" charset="-122"/>
              </a:rPr>
              <a:t>trigram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语言模型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85786" y="5000636"/>
          <a:ext cx="7572428" cy="571504"/>
        </p:xfrm>
        <a:graphic>
          <a:graphicData uri="http://schemas.openxmlformats.org/presentationml/2006/ole">
            <p:oleObj spid="_x0000_s5125" name="Equation" r:id="rId6" imgW="4063680" imgH="520560" progId="Equation.3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1223938" y="3429000"/>
            <a:ext cx="184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马尔科夫假设：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2" y="1643050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搜狗纠错策略介绍</a:t>
            </a:r>
            <a:endParaRPr lang="en-US" altLang="zh-CN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纠错步骤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整体逻辑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4274" name="AutoShape 2" descr="C:\Users\wangdong\AppData\Local\Temp\ksohtml\wps_clip_image-5222.png"/>
          <p:cNvSpPr>
            <a:spLocks noChangeAspect="1" noChangeArrowheads="1"/>
          </p:cNvSpPr>
          <p:nvPr/>
        </p:nvSpPr>
        <p:spPr bwMode="auto">
          <a:xfrm>
            <a:off x="28575" y="-76200"/>
            <a:ext cx="5276850" cy="67246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3890832" y="785794"/>
            <a:ext cx="1290897" cy="45181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761743" y="1560332"/>
            <a:ext cx="1613621" cy="4518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输入类别判断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5117184" y="2360691"/>
            <a:ext cx="1355432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924441" y="2334871"/>
            <a:ext cx="1290897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英文纠错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277211" y="2334871"/>
            <a:ext cx="1768535" cy="4518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中文整体纠错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857224" y="3199770"/>
            <a:ext cx="1290897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热词纠错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406301" y="3199770"/>
            <a:ext cx="1290897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中文纠错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019922" y="3199770"/>
            <a:ext cx="1226352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词典纠错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菱形 59"/>
          <p:cNvSpPr/>
          <p:nvPr/>
        </p:nvSpPr>
        <p:spPr>
          <a:xfrm>
            <a:off x="2341755" y="4038853"/>
            <a:ext cx="1549077" cy="709993"/>
          </a:xfrm>
          <a:prstGeom prst="diamond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4149011" y="4167943"/>
            <a:ext cx="1226352" cy="4518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拆分纠错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794460" y="5045755"/>
            <a:ext cx="1613621" cy="45181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纠错结果融合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000628" y="5929330"/>
            <a:ext cx="1290897" cy="451814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9" name="直接箭头连接符 68"/>
          <p:cNvCxnSpPr>
            <a:stCxn id="52" idx="4"/>
            <a:endCxn id="53" idx="0"/>
          </p:cNvCxnSpPr>
          <p:nvPr/>
        </p:nvCxnSpPr>
        <p:spPr>
          <a:xfrm rot="16200000" flipH="1">
            <a:off x="4391055" y="1382833"/>
            <a:ext cx="322724" cy="32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3" idx="2"/>
            <a:endCxn id="56" idx="0"/>
          </p:cNvCxnSpPr>
          <p:nvPr/>
        </p:nvCxnSpPr>
        <p:spPr>
          <a:xfrm rot="5400000">
            <a:off x="3703655" y="1469971"/>
            <a:ext cx="322725" cy="1407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53" idx="2"/>
            <a:endCxn id="54" idx="0"/>
          </p:cNvCxnSpPr>
          <p:nvPr/>
        </p:nvCxnSpPr>
        <p:spPr>
          <a:xfrm rot="16200000" flipH="1">
            <a:off x="5007455" y="1573245"/>
            <a:ext cx="348545" cy="1226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3" idx="2"/>
            <a:endCxn id="55" idx="0"/>
          </p:cNvCxnSpPr>
          <p:nvPr/>
        </p:nvCxnSpPr>
        <p:spPr>
          <a:xfrm rot="16200000" flipH="1">
            <a:off x="5907860" y="672840"/>
            <a:ext cx="322725" cy="3001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6" idx="2"/>
            <a:endCxn id="57" idx="0"/>
          </p:cNvCxnSpPr>
          <p:nvPr/>
        </p:nvCxnSpPr>
        <p:spPr>
          <a:xfrm rot="5400000">
            <a:off x="2125534" y="2163824"/>
            <a:ext cx="413085" cy="1658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6" idx="2"/>
            <a:endCxn id="58" idx="0"/>
          </p:cNvCxnSpPr>
          <p:nvPr/>
        </p:nvCxnSpPr>
        <p:spPr>
          <a:xfrm rot="5400000">
            <a:off x="2900073" y="2938363"/>
            <a:ext cx="413085" cy="109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6" idx="2"/>
            <a:endCxn id="59" idx="0"/>
          </p:cNvCxnSpPr>
          <p:nvPr/>
        </p:nvCxnSpPr>
        <p:spPr>
          <a:xfrm rot="16200000" flipH="1">
            <a:off x="3690746" y="2257417"/>
            <a:ext cx="413085" cy="1471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8" idx="2"/>
            <a:endCxn id="60" idx="0"/>
          </p:cNvCxnSpPr>
          <p:nvPr/>
        </p:nvCxnSpPr>
        <p:spPr>
          <a:xfrm rot="16200000" flipH="1">
            <a:off x="2890388" y="3812946"/>
            <a:ext cx="387269" cy="64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2"/>
            <a:endCxn id="60" idx="0"/>
          </p:cNvCxnSpPr>
          <p:nvPr/>
        </p:nvCxnSpPr>
        <p:spPr>
          <a:xfrm rot="5400000">
            <a:off x="3681062" y="3086816"/>
            <a:ext cx="387269" cy="1516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7" idx="2"/>
            <a:endCxn id="60" idx="0"/>
          </p:cNvCxnSpPr>
          <p:nvPr/>
        </p:nvCxnSpPr>
        <p:spPr>
          <a:xfrm rot="16200000" flipH="1">
            <a:off x="2115849" y="3038407"/>
            <a:ext cx="387269" cy="16136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4" idx="2"/>
            <a:endCxn id="62" idx="0"/>
          </p:cNvCxnSpPr>
          <p:nvPr/>
        </p:nvCxnSpPr>
        <p:spPr>
          <a:xfrm rot="5400000">
            <a:off x="4581461" y="3832316"/>
            <a:ext cx="2233250" cy="193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5" idx="2"/>
            <a:endCxn id="62" idx="0"/>
          </p:cNvCxnSpPr>
          <p:nvPr/>
        </p:nvCxnSpPr>
        <p:spPr>
          <a:xfrm rot="5400000">
            <a:off x="5456046" y="2931911"/>
            <a:ext cx="2259070" cy="1968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61" idx="2"/>
            <a:endCxn id="62" idx="0"/>
          </p:cNvCxnSpPr>
          <p:nvPr/>
        </p:nvCxnSpPr>
        <p:spPr>
          <a:xfrm rot="16200000" flipH="1">
            <a:off x="4968730" y="4413214"/>
            <a:ext cx="425998" cy="839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60" idx="3"/>
            <a:endCxn id="61" idx="1"/>
          </p:cNvCxnSpPr>
          <p:nvPr/>
        </p:nvCxnSpPr>
        <p:spPr>
          <a:xfrm>
            <a:off x="3890832" y="4393850"/>
            <a:ext cx="2581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60" idx="2"/>
            <a:endCxn id="62" idx="1"/>
          </p:cNvCxnSpPr>
          <p:nvPr/>
        </p:nvCxnSpPr>
        <p:spPr>
          <a:xfrm rot="16200000" flipH="1">
            <a:off x="3693969" y="4171171"/>
            <a:ext cx="522816" cy="1678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62" idx="2"/>
            <a:endCxn id="66" idx="0"/>
          </p:cNvCxnSpPr>
          <p:nvPr/>
        </p:nvCxnSpPr>
        <p:spPr>
          <a:xfrm rot="16200000" flipH="1">
            <a:off x="5407794" y="5691046"/>
            <a:ext cx="431761" cy="44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3074988" y="3619487"/>
            <a:ext cx="3009900" cy="1719263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222200"/>
              </a:gs>
              <a:gs pos="50000">
                <a:srgbClr val="808000"/>
              </a:gs>
              <a:gs pos="100000">
                <a:srgbClr val="2222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74988" y="3619487"/>
            <a:ext cx="3009900" cy="879475"/>
            <a:chOff x="2037" y="1579"/>
            <a:chExt cx="1896" cy="554"/>
          </a:xfrm>
        </p:grpSpPr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2037" y="1579"/>
              <a:ext cx="1896" cy="554"/>
            </a:xfrm>
            <a:prstGeom prst="ellipse">
              <a:avLst/>
            </a:prstGeom>
            <a:gradFill rotWithShape="1">
              <a:gsLst>
                <a:gs pos="0">
                  <a:srgbClr val="808000"/>
                </a:gs>
                <a:gs pos="50000">
                  <a:srgbClr val="3B3B00"/>
                </a:gs>
                <a:gs pos="100000">
                  <a:srgbClr val="8080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V="1">
              <a:off x="2220" y="1791"/>
              <a:ext cx="676" cy="223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H="1" flipV="1">
              <a:off x="3060" y="1797"/>
              <a:ext cx="736" cy="197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3071813" y="2662225"/>
            <a:ext cx="3009900" cy="1719262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283600"/>
              </a:gs>
              <a:gs pos="50000">
                <a:srgbClr val="99CC00"/>
              </a:gs>
              <a:gs pos="100000">
                <a:srgbClr val="2836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2266950" y="1747825"/>
            <a:ext cx="695325" cy="1719262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6961188" y="2336787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>
                  <a:gamma/>
                  <a:shade val="66275"/>
                  <a:invGamma/>
                </a:srgbClr>
              </a:gs>
              <a:gs pos="100000">
                <a:srgbClr val="CC33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同音字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>
            <a:off x="6961188" y="3027350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>
                  <a:gamma/>
                  <a:shade val="66275"/>
                  <a:invGamma/>
                </a:srgbClr>
              </a:gs>
              <a:gs pos="100000">
                <a:srgbClr val="CC33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错误</a:t>
            </a:r>
            <a:r>
              <a:rPr kumimoji="1" lang="en-US" altLang="zh-CN" sz="1600" b="1" dirty="0" smtClean="0">
                <a:solidFill>
                  <a:srgbClr val="FFFFFF"/>
                </a:solidFill>
                <a:ea typeface="Gulim" pitchFamily="34" charset="-127"/>
              </a:rPr>
              <a:t>pattern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6961188" y="3724262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3300">
                  <a:gamma/>
                  <a:shade val="66275"/>
                  <a:invGamma/>
                </a:srgbClr>
              </a:gs>
              <a:gs pos="100000">
                <a:srgbClr val="CC3300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模糊音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flipH="1">
            <a:off x="6122988" y="2579675"/>
            <a:ext cx="695325" cy="1719262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693738" y="1949448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gamma/>
                  <a:shade val="66275"/>
                  <a:invGamma/>
                </a:srgbClr>
              </a:gs>
              <a:gs pos="100000">
                <a:srgbClr val="00999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yie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→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ye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4" name="AutoShape 15"/>
          <p:cNvSpPr>
            <a:spLocks noChangeArrowheads="1"/>
          </p:cNvSpPr>
          <p:nvPr/>
        </p:nvSpPr>
        <p:spPr bwMode="auto">
          <a:xfrm>
            <a:off x="693738" y="2640011"/>
            <a:ext cx="1371600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gamma/>
                  <a:shade val="66275"/>
                  <a:invGamma/>
                </a:srgbClr>
              </a:gs>
              <a:gs pos="100000">
                <a:srgbClr val="009999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iou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 </a:t>
            </a: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→</a:t>
            </a:r>
            <a:r>
              <a:rPr kumimoji="1" lang="en-US" altLang="ko-KR" sz="1600" b="1" dirty="0" smtClean="0">
                <a:solidFill>
                  <a:srgbClr val="FFFFFF"/>
                </a:solidFill>
                <a:ea typeface="Gulim" pitchFamily="34" charset="-127"/>
              </a:rPr>
              <a:t> </a:t>
            </a: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iu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892800" y="3328975"/>
            <a:ext cx="0" cy="815975"/>
          </a:xfrm>
          <a:prstGeom prst="line">
            <a:avLst/>
          </a:prstGeom>
          <a:noFill/>
          <a:ln w="19050">
            <a:solidFill>
              <a:srgbClr val="99CC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8"/>
          <p:cNvSpPr>
            <a:spLocks noChangeShapeType="1"/>
          </p:cNvSpPr>
          <p:nvPr/>
        </p:nvSpPr>
        <p:spPr bwMode="auto">
          <a:xfrm>
            <a:off x="5883275" y="4291000"/>
            <a:ext cx="0" cy="849312"/>
          </a:xfrm>
          <a:prstGeom prst="line">
            <a:avLst/>
          </a:prstGeom>
          <a:noFill/>
          <a:ln w="19050">
            <a:solidFill>
              <a:srgbClr val="8080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070225" y="2652700"/>
            <a:ext cx="3009900" cy="879475"/>
            <a:chOff x="2037" y="1579"/>
            <a:chExt cx="1896" cy="554"/>
          </a:xfrm>
        </p:grpSpPr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2037" y="1579"/>
              <a:ext cx="1896" cy="554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50000">
                  <a:srgbClr val="475E00"/>
                </a:gs>
                <a:gs pos="100000">
                  <a:srgbClr val="99CC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 flipV="1">
              <a:off x="2220" y="1791"/>
              <a:ext cx="676" cy="223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 flipH="1" flipV="1">
              <a:off x="3060" y="1797"/>
              <a:ext cx="736" cy="197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AutoShape 23"/>
          <p:cNvSpPr>
            <a:spLocks noChangeArrowheads="1"/>
          </p:cNvSpPr>
          <p:nvPr/>
        </p:nvSpPr>
        <p:spPr bwMode="auto">
          <a:xfrm>
            <a:off x="3055938" y="1662100"/>
            <a:ext cx="3009900" cy="1719262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1D1B2E"/>
              </a:gs>
              <a:gs pos="50000">
                <a:srgbClr val="7067AF"/>
              </a:gs>
              <a:gs pos="100000">
                <a:srgbClr val="1D1B2E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5873750" y="2301862"/>
            <a:ext cx="0" cy="835025"/>
          </a:xfrm>
          <a:prstGeom prst="line">
            <a:avLst/>
          </a:prstGeom>
          <a:noFill/>
          <a:ln w="19050">
            <a:solidFill>
              <a:srgbClr val="7067A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062288" y="1643050"/>
            <a:ext cx="3009900" cy="879475"/>
            <a:chOff x="2037" y="1579"/>
            <a:chExt cx="1896" cy="554"/>
          </a:xfrm>
        </p:grpSpPr>
        <p:sp>
          <p:nvSpPr>
            <p:cNvPr id="45" name="Oval 26"/>
            <p:cNvSpPr>
              <a:spLocks noChangeArrowheads="1"/>
            </p:cNvSpPr>
            <p:nvPr/>
          </p:nvSpPr>
          <p:spPr bwMode="auto">
            <a:xfrm>
              <a:off x="2037" y="1579"/>
              <a:ext cx="1896" cy="554"/>
            </a:xfrm>
            <a:prstGeom prst="ellipse">
              <a:avLst/>
            </a:prstGeom>
            <a:gradFill rotWithShape="1">
              <a:gsLst>
                <a:gs pos="0">
                  <a:srgbClr val="7067AF"/>
                </a:gs>
                <a:gs pos="50000">
                  <a:srgbClr val="343051"/>
                </a:gs>
                <a:gs pos="100000">
                  <a:srgbClr val="7067AF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6" name="Line 27"/>
            <p:cNvSpPr>
              <a:spLocks noChangeShapeType="1"/>
            </p:cNvSpPr>
            <p:nvPr/>
          </p:nvSpPr>
          <p:spPr bwMode="auto">
            <a:xfrm flipV="1">
              <a:off x="2220" y="1791"/>
              <a:ext cx="676" cy="223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 flipH="1" flipV="1">
              <a:off x="3060" y="1797"/>
              <a:ext cx="736" cy="197"/>
            </a:xfrm>
            <a:prstGeom prst="line">
              <a:avLst/>
            </a:prstGeom>
            <a:noFill/>
            <a:ln w="9525">
              <a:solidFill>
                <a:srgbClr val="FFFFFF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3355975" y="3354375"/>
            <a:ext cx="0" cy="815975"/>
          </a:xfrm>
          <a:prstGeom prst="line">
            <a:avLst/>
          </a:prstGeom>
          <a:noFill/>
          <a:ln w="19050">
            <a:solidFill>
              <a:srgbClr val="99CC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30"/>
          <p:cNvSpPr>
            <a:spLocks noChangeShapeType="1"/>
          </p:cNvSpPr>
          <p:nvPr/>
        </p:nvSpPr>
        <p:spPr bwMode="auto">
          <a:xfrm>
            <a:off x="3346450" y="4316400"/>
            <a:ext cx="0" cy="849312"/>
          </a:xfrm>
          <a:prstGeom prst="line">
            <a:avLst/>
          </a:prstGeom>
          <a:noFill/>
          <a:ln w="19050">
            <a:solidFill>
              <a:srgbClr val="8080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>
            <a:off x="3336925" y="2327262"/>
            <a:ext cx="0" cy="835025"/>
          </a:xfrm>
          <a:prstGeom prst="line">
            <a:avLst/>
          </a:prstGeom>
          <a:noFill/>
          <a:ln w="19050">
            <a:solidFill>
              <a:srgbClr val="7067AF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WordArt 44"/>
          <p:cNvSpPr>
            <a:spLocks noChangeArrowheads="1" noChangeShapeType="1" noTextEdit="1"/>
          </p:cNvSpPr>
          <p:nvPr/>
        </p:nvSpPr>
        <p:spPr bwMode="auto">
          <a:xfrm>
            <a:off x="3767138" y="2708262"/>
            <a:ext cx="1757362" cy="414338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CAC7E1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错误的拼音形式</a:t>
            </a:r>
            <a:endParaRPr lang="zh-CN" altLang="en-US" sz="3600" b="1" kern="10" dirty="0">
              <a:ln w="9525">
                <a:noFill/>
                <a:round/>
                <a:headEnd/>
                <a:tailEnd/>
              </a:ln>
              <a:solidFill>
                <a:srgbClr val="CAC7E1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64" name="WordArt 45"/>
          <p:cNvSpPr>
            <a:spLocks noChangeArrowheads="1" noChangeShapeType="1" noTextEdit="1"/>
          </p:cNvSpPr>
          <p:nvPr/>
        </p:nvSpPr>
        <p:spPr bwMode="auto">
          <a:xfrm>
            <a:off x="3767138" y="3748075"/>
            <a:ext cx="1757362" cy="32067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C5FF21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拼音变换和扩展</a:t>
            </a:r>
            <a:endParaRPr lang="zh-CN" altLang="en-US" sz="3600" b="1" kern="10" dirty="0">
              <a:ln w="9525">
                <a:noFill/>
                <a:round/>
                <a:headEnd/>
                <a:tailEnd/>
              </a:ln>
              <a:solidFill>
                <a:srgbClr val="C5FF21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65" name="WordArt 46"/>
          <p:cNvSpPr>
            <a:spLocks noChangeArrowheads="1" noChangeShapeType="1" noTextEdit="1"/>
          </p:cNvSpPr>
          <p:nvPr/>
        </p:nvSpPr>
        <p:spPr bwMode="auto">
          <a:xfrm>
            <a:off x="3767138" y="4695812"/>
            <a:ext cx="1757362" cy="414338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ACA800"/>
                </a:solidFill>
                <a:effectLst>
                  <a:outerShdw dist="28398" dir="3806097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长尾拼音串转换</a:t>
            </a:r>
            <a:endParaRPr lang="zh-CN" altLang="en-US" sz="3600" b="1" kern="10" dirty="0">
              <a:ln w="9525">
                <a:noFill/>
                <a:round/>
                <a:headEnd/>
                <a:tailEnd/>
              </a:ln>
              <a:solidFill>
                <a:srgbClr val="ACA800"/>
              </a:solidFill>
              <a:effectLst>
                <a:outerShdw dist="28398" dir="3806097" algn="ctr" rotWithShape="0">
                  <a:srgbClr val="000000">
                    <a:alpha val="50000"/>
                  </a:srgbClr>
                </a:outerShdw>
              </a:effectLst>
              <a:latin typeface="Arial Black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2287560" y="3786203"/>
            <a:ext cx="695325" cy="1719262"/>
          </a:xfrm>
          <a:prstGeom prst="rightArrow">
            <a:avLst>
              <a:gd name="adj1" fmla="val 64361"/>
              <a:gd name="adj2" fmla="val 605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4" name="AutoShape 15"/>
          <p:cNvSpPr>
            <a:spLocks noChangeArrowheads="1"/>
          </p:cNvSpPr>
          <p:nvPr/>
        </p:nvSpPr>
        <p:spPr bwMode="auto">
          <a:xfrm>
            <a:off x="714348" y="4000504"/>
            <a:ext cx="1371600" cy="1214446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ko-KR" sz="1600" b="1" dirty="0" err="1" smtClean="0">
                <a:solidFill>
                  <a:srgbClr val="FFFFFF"/>
                </a:solidFill>
                <a:ea typeface="Gulim" pitchFamily="34" charset="-127"/>
              </a:rPr>
              <a:t>weixinpojiexieyi</a:t>
            </a:r>
            <a:endParaRPr kumimoji="1" lang="en-US" altLang="ko-KR" sz="1600" b="1" dirty="0" smtClean="0">
              <a:solidFill>
                <a:srgbClr val="FFFFFF"/>
              </a:solidFill>
              <a:ea typeface="Gulim" pitchFamily="34" charset="-127"/>
            </a:endParaRPr>
          </a:p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↓</a:t>
            </a:r>
            <a:endParaRPr kumimoji="1" lang="en-US" altLang="zh-CN" sz="1600" b="1" dirty="0" smtClean="0">
              <a:solidFill>
                <a:srgbClr val="FFFFFF"/>
              </a:solidFill>
              <a:ea typeface="Gulim" pitchFamily="34" charset="-127"/>
            </a:endParaRPr>
          </a:p>
          <a:p>
            <a:pPr algn="ctr" latinLnBrk="1">
              <a:defRPr/>
            </a:pPr>
            <a:r>
              <a:rPr kumimoji="1" lang="zh-CN" altLang="en-US" sz="1600" b="1" dirty="0" smtClean="0">
                <a:solidFill>
                  <a:srgbClr val="FFFFFF"/>
                </a:solidFill>
                <a:ea typeface="Gulim" pitchFamily="34" charset="-127"/>
              </a:rPr>
              <a:t>微信破解协议</a:t>
            </a:r>
            <a:endParaRPr kumimoji="1" lang="en-US" altLang="ko-KR" sz="1600" b="1" dirty="0">
              <a:solidFill>
                <a:srgbClr val="FFFFFF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72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70" name="Group 2"/>
          <p:cNvGrpSpPr>
            <a:grpSpLocks/>
          </p:cNvGrpSpPr>
          <p:nvPr/>
        </p:nvGrpSpPr>
        <p:grpSpPr bwMode="auto">
          <a:xfrm>
            <a:off x="214282" y="4962536"/>
            <a:ext cx="3708428" cy="355600"/>
            <a:chOff x="3964" y="2071"/>
            <a:chExt cx="1484" cy="330"/>
          </a:xfrm>
        </p:grpSpPr>
        <p:sp>
          <p:nvSpPr>
            <p:cNvPr id="71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2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3" name="Group 5"/>
          <p:cNvGrpSpPr>
            <a:grpSpLocks/>
          </p:cNvGrpSpPr>
          <p:nvPr/>
        </p:nvGrpSpPr>
        <p:grpSpPr bwMode="auto">
          <a:xfrm>
            <a:off x="5715008" y="809607"/>
            <a:ext cx="2338388" cy="1023934"/>
            <a:chOff x="3964" y="2071"/>
            <a:chExt cx="1484" cy="330"/>
          </a:xfrm>
        </p:grpSpPr>
        <p:sp>
          <p:nvSpPr>
            <p:cNvPr id="74" name="AutoShape 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5" name="AutoShape 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6" name="Group 8"/>
          <p:cNvGrpSpPr>
            <a:grpSpLocks/>
          </p:cNvGrpSpPr>
          <p:nvPr/>
        </p:nvGrpSpPr>
        <p:grpSpPr bwMode="auto">
          <a:xfrm>
            <a:off x="571472" y="1552408"/>
            <a:ext cx="3286148" cy="355600"/>
            <a:chOff x="3964" y="2071"/>
            <a:chExt cx="1484" cy="330"/>
          </a:xfrm>
        </p:grpSpPr>
        <p:sp>
          <p:nvSpPr>
            <p:cNvPr id="77" name="AutoShape 9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78" name="AutoShape 10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grpSp>
        <p:nvGrpSpPr>
          <p:cNvPr id="79" name="Group 12"/>
          <p:cNvGrpSpPr>
            <a:grpSpLocks/>
          </p:cNvGrpSpPr>
          <p:nvPr/>
        </p:nvGrpSpPr>
        <p:grpSpPr bwMode="auto">
          <a:xfrm>
            <a:off x="3068638" y="1957388"/>
            <a:ext cx="2981325" cy="3076575"/>
            <a:chOff x="1709" y="1307"/>
            <a:chExt cx="2326" cy="2401"/>
          </a:xfrm>
        </p:grpSpPr>
        <p:sp>
          <p:nvSpPr>
            <p:cNvPr id="80" name="Arc 13"/>
            <p:cNvSpPr>
              <a:spLocks/>
            </p:cNvSpPr>
            <p:nvPr/>
          </p:nvSpPr>
          <p:spPr bwMode="gray">
            <a:xfrm rot="14050269" flipH="1">
              <a:off x="2204" y="2137"/>
              <a:ext cx="1417" cy="1726"/>
            </a:xfrm>
            <a:custGeom>
              <a:avLst/>
              <a:gdLst>
                <a:gd name="T0" fmla="*/ 0 w 25894"/>
                <a:gd name="T1" fmla="*/ 0 h 33018"/>
                <a:gd name="T2" fmla="*/ 0 w 25894"/>
                <a:gd name="T3" fmla="*/ 0 h 33018"/>
                <a:gd name="T4" fmla="*/ 0 w 25894"/>
                <a:gd name="T5" fmla="*/ 0 h 33018"/>
                <a:gd name="T6" fmla="*/ 0 60000 65536"/>
                <a:gd name="T7" fmla="*/ 0 60000 65536"/>
                <a:gd name="T8" fmla="*/ 0 60000 65536"/>
                <a:gd name="T9" fmla="*/ 0 w 25894"/>
                <a:gd name="T10" fmla="*/ 0 h 33018"/>
                <a:gd name="T11" fmla="*/ 25894 w 25894"/>
                <a:gd name="T12" fmla="*/ 33018 h 330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94" h="33018" fill="none" extrusionOk="0">
                  <a:moveTo>
                    <a:pt x="0" y="431"/>
                  </a:moveTo>
                  <a:cubicBezTo>
                    <a:pt x="1413" y="144"/>
                    <a:pt x="2851" y="-1"/>
                    <a:pt x="4294" y="0"/>
                  </a:cubicBezTo>
                  <a:cubicBezTo>
                    <a:pt x="16223" y="0"/>
                    <a:pt x="25894" y="9670"/>
                    <a:pt x="25894" y="21600"/>
                  </a:cubicBezTo>
                  <a:cubicBezTo>
                    <a:pt x="25894" y="25636"/>
                    <a:pt x="24763" y="29591"/>
                    <a:pt x="22629" y="33018"/>
                  </a:cubicBezTo>
                </a:path>
                <a:path w="25894" h="33018" stroke="0" extrusionOk="0">
                  <a:moveTo>
                    <a:pt x="0" y="431"/>
                  </a:moveTo>
                  <a:cubicBezTo>
                    <a:pt x="1413" y="144"/>
                    <a:pt x="2851" y="-1"/>
                    <a:pt x="4294" y="0"/>
                  </a:cubicBezTo>
                  <a:cubicBezTo>
                    <a:pt x="16223" y="0"/>
                    <a:pt x="25894" y="9670"/>
                    <a:pt x="25894" y="21600"/>
                  </a:cubicBezTo>
                  <a:cubicBezTo>
                    <a:pt x="25894" y="25636"/>
                    <a:pt x="24763" y="29591"/>
                    <a:pt x="22629" y="33018"/>
                  </a:cubicBezTo>
                  <a:lnTo>
                    <a:pt x="4294" y="21600"/>
                  </a:lnTo>
                  <a:close/>
                </a:path>
              </a:pathLst>
            </a:custGeom>
            <a:solidFill>
              <a:schemeClr val="accent2">
                <a:alpha val="79999"/>
              </a:schemeClr>
            </a:solidFill>
            <a:ln w="762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Arc 14"/>
            <p:cNvSpPr>
              <a:spLocks/>
            </p:cNvSpPr>
            <p:nvPr/>
          </p:nvSpPr>
          <p:spPr bwMode="gray">
            <a:xfrm flipH="1">
              <a:off x="1709" y="1307"/>
              <a:ext cx="1180" cy="1594"/>
            </a:xfrm>
            <a:custGeom>
              <a:avLst/>
              <a:gdLst>
                <a:gd name="T0" fmla="*/ 0 w 22030"/>
                <a:gd name="T1" fmla="*/ 0 h 30403"/>
                <a:gd name="T2" fmla="*/ 0 w 22030"/>
                <a:gd name="T3" fmla="*/ 0 h 30403"/>
                <a:gd name="T4" fmla="*/ 0 w 22030"/>
                <a:gd name="T5" fmla="*/ 0 h 30403"/>
                <a:gd name="T6" fmla="*/ 0 60000 65536"/>
                <a:gd name="T7" fmla="*/ 0 60000 65536"/>
                <a:gd name="T8" fmla="*/ 0 60000 65536"/>
                <a:gd name="T9" fmla="*/ 0 w 22030"/>
                <a:gd name="T10" fmla="*/ 0 h 30403"/>
                <a:gd name="T11" fmla="*/ 22030 w 22030"/>
                <a:gd name="T12" fmla="*/ 30403 h 304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0" h="30403" fill="none" extrusionOk="0">
                  <a:moveTo>
                    <a:pt x="0" y="4"/>
                  </a:moveTo>
                  <a:cubicBezTo>
                    <a:pt x="143" y="1"/>
                    <a:pt x="286" y="-1"/>
                    <a:pt x="430" y="0"/>
                  </a:cubicBezTo>
                  <a:cubicBezTo>
                    <a:pt x="12359" y="0"/>
                    <a:pt x="22030" y="9670"/>
                    <a:pt x="22030" y="21600"/>
                  </a:cubicBezTo>
                  <a:cubicBezTo>
                    <a:pt x="22030" y="24633"/>
                    <a:pt x="21391" y="27632"/>
                    <a:pt x="20154" y="30402"/>
                  </a:cubicBezTo>
                </a:path>
                <a:path w="22030" h="30403" stroke="0" extrusionOk="0">
                  <a:moveTo>
                    <a:pt x="0" y="4"/>
                  </a:moveTo>
                  <a:cubicBezTo>
                    <a:pt x="143" y="1"/>
                    <a:pt x="286" y="-1"/>
                    <a:pt x="430" y="0"/>
                  </a:cubicBezTo>
                  <a:cubicBezTo>
                    <a:pt x="12359" y="0"/>
                    <a:pt x="22030" y="9670"/>
                    <a:pt x="22030" y="21600"/>
                  </a:cubicBezTo>
                  <a:cubicBezTo>
                    <a:pt x="22030" y="24633"/>
                    <a:pt x="21391" y="27632"/>
                    <a:pt x="20154" y="30402"/>
                  </a:cubicBezTo>
                  <a:lnTo>
                    <a:pt x="430" y="21600"/>
                  </a:lnTo>
                  <a:close/>
                </a:path>
              </a:pathLst>
            </a:custGeom>
            <a:solidFill>
              <a:schemeClr val="hlink">
                <a:alpha val="79999"/>
              </a:schemeClr>
            </a:solidFill>
            <a:ln w="762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Arc 15"/>
            <p:cNvSpPr>
              <a:spLocks/>
            </p:cNvSpPr>
            <p:nvPr/>
          </p:nvSpPr>
          <p:spPr bwMode="gray">
            <a:xfrm>
              <a:off x="2850" y="1308"/>
              <a:ext cx="1185" cy="1606"/>
            </a:xfrm>
            <a:custGeom>
              <a:avLst/>
              <a:gdLst>
                <a:gd name="T0" fmla="*/ 0 w 21600"/>
                <a:gd name="T1" fmla="*/ 0 h 30446"/>
                <a:gd name="T2" fmla="*/ 0 w 21600"/>
                <a:gd name="T3" fmla="*/ 0 h 30446"/>
                <a:gd name="T4" fmla="*/ 0 w 21600"/>
                <a:gd name="T5" fmla="*/ 0 h 3044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446"/>
                <a:gd name="T11" fmla="*/ 21600 w 21600"/>
                <a:gd name="T12" fmla="*/ 30446 h 304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446" fill="none" extrusionOk="0">
                  <a:moveTo>
                    <a:pt x="874" y="-1"/>
                  </a:moveTo>
                  <a:cubicBezTo>
                    <a:pt x="12453" y="468"/>
                    <a:pt x="21600" y="9992"/>
                    <a:pt x="21600" y="21582"/>
                  </a:cubicBezTo>
                  <a:cubicBezTo>
                    <a:pt x="21600" y="24637"/>
                    <a:pt x="20951" y="27659"/>
                    <a:pt x="19697" y="30445"/>
                  </a:cubicBezTo>
                </a:path>
                <a:path w="21600" h="30446" stroke="0" extrusionOk="0">
                  <a:moveTo>
                    <a:pt x="874" y="-1"/>
                  </a:moveTo>
                  <a:cubicBezTo>
                    <a:pt x="12453" y="468"/>
                    <a:pt x="21600" y="9992"/>
                    <a:pt x="21600" y="21582"/>
                  </a:cubicBezTo>
                  <a:cubicBezTo>
                    <a:pt x="21600" y="24637"/>
                    <a:pt x="20951" y="27659"/>
                    <a:pt x="19697" y="30445"/>
                  </a:cubicBezTo>
                  <a:lnTo>
                    <a:pt x="0" y="21582"/>
                  </a:lnTo>
                  <a:close/>
                </a:path>
              </a:pathLst>
            </a:custGeom>
            <a:solidFill>
              <a:srgbClr val="00CCFF">
                <a:alpha val="79999"/>
              </a:srgbClr>
            </a:solidFill>
            <a:ln w="762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AutoShape 16"/>
          <p:cNvSpPr>
            <a:spLocks noChangeArrowheads="1"/>
          </p:cNvSpPr>
          <p:nvPr/>
        </p:nvSpPr>
        <p:spPr bwMode="gray">
          <a:xfrm rot="3304464">
            <a:off x="3219451" y="2025650"/>
            <a:ext cx="2684462" cy="26876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816 w 21600"/>
              <a:gd name="T13" fmla="*/ 0 h 21600"/>
              <a:gd name="T14" fmla="*/ 20784 w 21600"/>
              <a:gd name="T15" fmla="*/ 987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8837" y="9388"/>
                </a:moveTo>
                <a:cubicBezTo>
                  <a:pt x="9291" y="8756"/>
                  <a:pt x="10021" y="8381"/>
                  <a:pt x="10800" y="8382"/>
                </a:cubicBezTo>
                <a:cubicBezTo>
                  <a:pt x="11578" y="8382"/>
                  <a:pt x="12308" y="8756"/>
                  <a:pt x="12762" y="9388"/>
                </a:cubicBezTo>
                <a:lnTo>
                  <a:pt x="19567" y="4493"/>
                </a:lnTo>
                <a:cubicBezTo>
                  <a:pt x="17538" y="1672"/>
                  <a:pt x="14275" y="-1"/>
                  <a:pt x="10799" y="0"/>
                </a:cubicBezTo>
                <a:cubicBezTo>
                  <a:pt x="7324" y="0"/>
                  <a:pt x="4061" y="1672"/>
                  <a:pt x="2032" y="4493"/>
                </a:cubicBezTo>
                <a:close/>
              </a:path>
            </a:pathLst>
          </a:custGeom>
          <a:gradFill rotWithShape="1">
            <a:gsLst>
              <a:gs pos="0">
                <a:srgbClr val="006179"/>
              </a:gs>
              <a:gs pos="100000">
                <a:srgbClr val="00CCFF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Bottom">
              <a:rot lat="21299992" lon="0" rev="0"/>
            </a:camera>
            <a:lightRig rig="legacyFlat1" dir="t"/>
          </a:scene3d>
          <a:sp3d extrusionH="227000" prstMaterial="legacyMetal">
            <a:bevelT w="13500" h="13500" prst="angle"/>
            <a:bevelB w="13500" h="13500" prst="angle"/>
            <a:extrusionClr>
              <a:srgbClr val="00CCFF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84" name="AutoShape 17"/>
          <p:cNvSpPr>
            <a:spLocks noChangeArrowheads="1"/>
          </p:cNvSpPr>
          <p:nvPr/>
        </p:nvSpPr>
        <p:spPr bwMode="gray">
          <a:xfrm rot="18319120" flipH="1">
            <a:off x="3222625" y="2027238"/>
            <a:ext cx="2686050" cy="2686050"/>
          </a:xfrm>
          <a:custGeom>
            <a:avLst/>
            <a:gdLst>
              <a:gd name="G0" fmla="+- 2400 0 0"/>
              <a:gd name="G1" fmla="+- -9477485 0 0"/>
              <a:gd name="G2" fmla="+- 0 0 -9477485"/>
              <a:gd name="T0" fmla="*/ 0 256 1"/>
              <a:gd name="T1" fmla="*/ 180 256 1"/>
              <a:gd name="G3" fmla="+- -9477485 T0 T1"/>
              <a:gd name="T2" fmla="*/ 0 256 1"/>
              <a:gd name="T3" fmla="*/ 90 256 1"/>
              <a:gd name="G4" fmla="+- -9477485 T2 T3"/>
              <a:gd name="G5" fmla="*/ G4 2 1"/>
              <a:gd name="T4" fmla="*/ 90 256 1"/>
              <a:gd name="T5" fmla="*/ 0 256 1"/>
              <a:gd name="G6" fmla="+- -9477485 T4 T5"/>
              <a:gd name="G7" fmla="*/ G6 2 1"/>
              <a:gd name="G8" fmla="abs -9477485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2400"/>
              <a:gd name="G18" fmla="*/ 2400 1 2"/>
              <a:gd name="G19" fmla="+- G18 5400 0"/>
              <a:gd name="G20" fmla="cos G19 -9477485"/>
              <a:gd name="G21" fmla="sin G19 -9477485"/>
              <a:gd name="G22" fmla="+- G20 10800 0"/>
              <a:gd name="G23" fmla="+- G21 10800 0"/>
              <a:gd name="G24" fmla="+- 10800 0 G20"/>
              <a:gd name="G25" fmla="+- 2400 10800 0"/>
              <a:gd name="G26" fmla="?: G9 G17 G25"/>
              <a:gd name="G27" fmla="?: G9 0 21600"/>
              <a:gd name="G28" fmla="cos 10800 -9477485"/>
              <a:gd name="G29" fmla="sin 10800 -9477485"/>
              <a:gd name="G30" fmla="sin 2400 -9477485"/>
              <a:gd name="G31" fmla="+- G28 10800 0"/>
              <a:gd name="G32" fmla="+- G29 10800 0"/>
              <a:gd name="G33" fmla="+- G30 10800 0"/>
              <a:gd name="G34" fmla="?: G4 0 G31"/>
              <a:gd name="G35" fmla="?: -9477485 G34 0"/>
              <a:gd name="G36" fmla="?: G6 G35 G31"/>
              <a:gd name="G37" fmla="+- 21600 0 G36"/>
              <a:gd name="G38" fmla="?: G4 0 G33"/>
              <a:gd name="G39" fmla="?: -9477485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19 w 21600"/>
              <a:gd name="T15" fmla="*/ 6978 h 21600"/>
              <a:gd name="T16" fmla="*/ 10800 w 21600"/>
              <a:gd name="T17" fmla="*/ 8400 h 21600"/>
              <a:gd name="T18" fmla="*/ 16181 w 21600"/>
              <a:gd name="T19" fmla="*/ 697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843" y="9410"/>
                </a:moveTo>
                <a:cubicBezTo>
                  <a:pt x="9293" y="8776"/>
                  <a:pt x="10022" y="8399"/>
                  <a:pt x="10800" y="8400"/>
                </a:cubicBezTo>
                <a:cubicBezTo>
                  <a:pt x="11577" y="8400"/>
                  <a:pt x="12306" y="8776"/>
                  <a:pt x="12756" y="9410"/>
                </a:cubicBezTo>
                <a:lnTo>
                  <a:pt x="19605" y="4546"/>
                </a:lnTo>
                <a:cubicBezTo>
                  <a:pt x="17579" y="1694"/>
                  <a:pt x="14298" y="-1"/>
                  <a:pt x="10799" y="0"/>
                </a:cubicBezTo>
                <a:cubicBezTo>
                  <a:pt x="7301" y="0"/>
                  <a:pt x="4020" y="1694"/>
                  <a:pt x="1994" y="4546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47451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">
              <a:rot lat="21299999" lon="0" rev="0"/>
            </a:camera>
            <a:lightRig rig="legacyFlat1" dir="t"/>
          </a:scene3d>
          <a:sp3d extrusionH="2270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5" name="AutoShape 18"/>
          <p:cNvSpPr>
            <a:spLocks noChangeArrowheads="1"/>
          </p:cNvSpPr>
          <p:nvPr/>
        </p:nvSpPr>
        <p:spPr bwMode="gray">
          <a:xfrm flipV="1">
            <a:off x="3217863" y="2027238"/>
            <a:ext cx="2684462" cy="2686050"/>
          </a:xfrm>
          <a:custGeom>
            <a:avLst/>
            <a:gdLst>
              <a:gd name="G0" fmla="+- 2333 0 0"/>
              <a:gd name="G1" fmla="+- -10410140 0 0"/>
              <a:gd name="G2" fmla="+- 0 0 -10410140"/>
              <a:gd name="T0" fmla="*/ 0 256 1"/>
              <a:gd name="T1" fmla="*/ 180 256 1"/>
              <a:gd name="G3" fmla="+- -10410140 T0 T1"/>
              <a:gd name="T2" fmla="*/ 0 256 1"/>
              <a:gd name="T3" fmla="*/ 90 256 1"/>
              <a:gd name="G4" fmla="+- -10410140 T2 T3"/>
              <a:gd name="G5" fmla="*/ G4 2 1"/>
              <a:gd name="T4" fmla="*/ 90 256 1"/>
              <a:gd name="T5" fmla="*/ 0 256 1"/>
              <a:gd name="G6" fmla="+- -10410140 T4 T5"/>
              <a:gd name="G7" fmla="*/ G6 2 1"/>
              <a:gd name="G8" fmla="abs -1041014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2333"/>
              <a:gd name="G18" fmla="*/ 2333 1 2"/>
              <a:gd name="G19" fmla="+- G18 5400 0"/>
              <a:gd name="G20" fmla="cos G19 -10410140"/>
              <a:gd name="G21" fmla="sin G19 -10410140"/>
              <a:gd name="G22" fmla="+- G20 10800 0"/>
              <a:gd name="G23" fmla="+- G21 10800 0"/>
              <a:gd name="G24" fmla="+- 10800 0 G20"/>
              <a:gd name="G25" fmla="+- 2333 10800 0"/>
              <a:gd name="G26" fmla="?: G9 G17 G25"/>
              <a:gd name="G27" fmla="?: G9 0 21600"/>
              <a:gd name="G28" fmla="cos 10800 -10410140"/>
              <a:gd name="G29" fmla="sin 10800 -10410140"/>
              <a:gd name="G30" fmla="sin 2333 -10410140"/>
              <a:gd name="G31" fmla="+- G28 10800 0"/>
              <a:gd name="G32" fmla="+- G29 10800 0"/>
              <a:gd name="G33" fmla="+- G30 10800 0"/>
              <a:gd name="G34" fmla="?: G4 0 G31"/>
              <a:gd name="G35" fmla="?: -10410140 G34 0"/>
              <a:gd name="G36" fmla="?: G6 G35 G31"/>
              <a:gd name="G37" fmla="+- 21600 0 G36"/>
              <a:gd name="G38" fmla="?: G4 0 G33"/>
              <a:gd name="G39" fmla="?: -1041014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675 w 21600"/>
              <a:gd name="T15" fmla="*/ 8430 h 21600"/>
              <a:gd name="T16" fmla="*/ 10800 w 21600"/>
              <a:gd name="T17" fmla="*/ 8467 h 21600"/>
              <a:gd name="T18" fmla="*/ 16925 w 21600"/>
              <a:gd name="T19" fmla="*/ 843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624" y="9958"/>
                </a:moveTo>
                <a:cubicBezTo>
                  <a:pt x="8971" y="9059"/>
                  <a:pt x="9836" y="8466"/>
                  <a:pt x="10800" y="8467"/>
                </a:cubicBezTo>
                <a:cubicBezTo>
                  <a:pt x="11763" y="8467"/>
                  <a:pt x="12628" y="9059"/>
                  <a:pt x="12975" y="9958"/>
                </a:cubicBezTo>
                <a:lnTo>
                  <a:pt x="20872" y="6902"/>
                </a:lnTo>
                <a:cubicBezTo>
                  <a:pt x="19262" y="2742"/>
                  <a:pt x="15260" y="-1"/>
                  <a:pt x="10799" y="0"/>
                </a:cubicBezTo>
                <a:cubicBezTo>
                  <a:pt x="6339" y="0"/>
                  <a:pt x="2337" y="2742"/>
                  <a:pt x="727" y="6902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1765"/>
                  <a:invGamma/>
                </a:schemeClr>
              </a:gs>
            </a:gsLst>
            <a:lin ang="5400000" scaled="1"/>
          </a:gradFill>
          <a:ln w="76200" algn="ctr">
            <a:noFill/>
            <a:miter lim="800000"/>
            <a:headEnd/>
            <a:tailEnd/>
          </a:ln>
          <a:effectLst/>
          <a:scene3d>
            <a:camera prst="legacyObliqueBottom">
              <a:rot lat="21299999" lon="0" rev="0"/>
            </a:camera>
            <a:lightRig rig="legacyFlat1" dir="t"/>
          </a:scene3d>
          <a:sp3d extrusionH="2270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86" name="Picture 19" descr="TransBW_003"/>
          <p:cNvPicPr>
            <a:picLocks noChangeAspect="1" noChangeArrowheads="1"/>
          </p:cNvPicPr>
          <p:nvPr/>
        </p:nvPicPr>
        <p:blipFill>
          <a:blip r:embed="rId2">
            <a:lum contrast="24000"/>
          </a:blip>
          <a:srcRect/>
          <a:stretch>
            <a:fillRect/>
          </a:stretch>
        </p:blipFill>
        <p:spPr bwMode="auto">
          <a:xfrm>
            <a:off x="4256088" y="3071813"/>
            <a:ext cx="608012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Text Box 20"/>
          <p:cNvSpPr txBox="1">
            <a:spLocks noChangeArrowheads="1"/>
          </p:cNvSpPr>
          <p:nvPr/>
        </p:nvSpPr>
        <p:spPr bwMode="gray">
          <a:xfrm>
            <a:off x="3414713" y="2690813"/>
            <a:ext cx="9620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8F8F8"/>
                </a:solidFill>
              </a:rPr>
              <a:t>同音字</a:t>
            </a:r>
            <a:endParaRPr lang="en-US" altLang="zh-CN" sz="2000" b="1" dirty="0">
              <a:solidFill>
                <a:srgbClr val="F8F8F8"/>
              </a:solidFill>
            </a:endParaRPr>
          </a:p>
        </p:txBody>
      </p:sp>
      <p:sp>
        <p:nvSpPr>
          <p:cNvPr id="88" name="Text Box 21"/>
          <p:cNvSpPr txBox="1">
            <a:spLocks noChangeArrowheads="1"/>
          </p:cNvSpPr>
          <p:nvPr/>
        </p:nvSpPr>
        <p:spPr bwMode="gray">
          <a:xfrm>
            <a:off x="4733924" y="2571744"/>
            <a:ext cx="105252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8F8F8"/>
                </a:solidFill>
              </a:rPr>
              <a:t>错误</a:t>
            </a:r>
            <a:r>
              <a:rPr lang="en-US" altLang="zh-CN" sz="2000" b="1" dirty="0" smtClean="0">
                <a:solidFill>
                  <a:srgbClr val="F8F8F8"/>
                </a:solidFill>
              </a:rPr>
              <a:t>pattern</a:t>
            </a:r>
            <a:endParaRPr lang="en-US" altLang="zh-CN" sz="2000" b="1" dirty="0">
              <a:solidFill>
                <a:srgbClr val="F8F8F8"/>
              </a:solidFill>
            </a:endParaRPr>
          </a:p>
        </p:txBody>
      </p:sp>
      <p:sp>
        <p:nvSpPr>
          <p:cNvPr id="89" name="Text Box 22"/>
          <p:cNvSpPr txBox="1">
            <a:spLocks noChangeArrowheads="1"/>
          </p:cNvSpPr>
          <p:nvPr/>
        </p:nvSpPr>
        <p:spPr bwMode="gray">
          <a:xfrm>
            <a:off x="3952875" y="3929066"/>
            <a:ext cx="11842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rgbClr val="F8F8F8"/>
                </a:solidFill>
              </a:rPr>
              <a:t>模糊音</a:t>
            </a:r>
            <a:endParaRPr lang="en-US" altLang="zh-CN" sz="2000" b="1" dirty="0">
              <a:solidFill>
                <a:srgbClr val="F8F8F8"/>
              </a:solidFill>
            </a:endParaRPr>
          </a:p>
        </p:txBody>
      </p:sp>
      <p:sp>
        <p:nvSpPr>
          <p:cNvPr id="91" name="Rectangle 24"/>
          <p:cNvSpPr>
            <a:spLocks noChangeArrowheads="1"/>
          </p:cNvSpPr>
          <p:nvPr/>
        </p:nvSpPr>
        <p:spPr bwMode="black">
          <a:xfrm>
            <a:off x="428596" y="4929198"/>
            <a:ext cx="335758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前后鼻音：</a:t>
            </a: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打战片 → 打仗片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black">
          <a:xfrm>
            <a:off x="714348" y="1531770"/>
            <a:ext cx="3000395" cy="39703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>
            <a:outerShdw dist="17961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smtClean="0">
                <a:solidFill>
                  <a:schemeClr val="hlink"/>
                </a:solidFill>
                <a:ea typeface="宋体" charset="-122"/>
              </a:rPr>
              <a:t>迟暮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刚</a:t>
            </a:r>
            <a:r>
              <a:rPr lang="zh-CN" altLang="en-US" b="1" smtClean="0">
                <a:solidFill>
                  <a:schemeClr val="hlink"/>
                </a:solidFill>
                <a:ea typeface="宋体" charset="-122"/>
              </a:rPr>
              <a:t>宪 →赤木刚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宪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95" name="Rectangle 28"/>
          <p:cNvSpPr>
            <a:spLocks noChangeArrowheads="1"/>
          </p:cNvSpPr>
          <p:nvPr/>
        </p:nvSpPr>
        <p:spPr bwMode="black">
          <a:xfrm>
            <a:off x="5868996" y="785794"/>
            <a:ext cx="2012950" cy="1006429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gu|a</a:t>
            </a:r>
            <a:r>
              <a:rPr lang="en-US" altLang="zh-CN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-&gt;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ai|wu</a:t>
            </a:r>
            <a:endParaRPr lang="en-US" altLang="zh-CN" b="1" dirty="0" smtClean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挂物攻城奖励 → 怪物攻城家里</a:t>
            </a:r>
            <a:endParaRPr lang="en-US" altLang="zh-CN" b="1" dirty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96" name="Group 8"/>
          <p:cNvGrpSpPr>
            <a:grpSpLocks/>
          </p:cNvGrpSpPr>
          <p:nvPr/>
        </p:nvGrpSpPr>
        <p:grpSpPr bwMode="auto">
          <a:xfrm>
            <a:off x="571472" y="2163754"/>
            <a:ext cx="2643206" cy="355600"/>
            <a:chOff x="3964" y="2071"/>
            <a:chExt cx="1484" cy="330"/>
          </a:xfrm>
        </p:grpSpPr>
        <p:sp>
          <p:nvSpPr>
            <p:cNvPr id="97" name="AutoShape 9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98" name="AutoShape 10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99" name="Rectangle 27"/>
          <p:cNvSpPr>
            <a:spLocks noChangeArrowheads="1"/>
          </p:cNvSpPr>
          <p:nvPr/>
        </p:nvSpPr>
        <p:spPr bwMode="black">
          <a:xfrm>
            <a:off x="357159" y="2143116"/>
            <a:ext cx="2714644" cy="377283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>
            <a:outerShdw dist="17961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豌豆夹 → 豌豆荚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grpSp>
        <p:nvGrpSpPr>
          <p:cNvPr id="112" name="Group 2"/>
          <p:cNvGrpSpPr>
            <a:grpSpLocks/>
          </p:cNvGrpSpPr>
          <p:nvPr/>
        </p:nvGrpSpPr>
        <p:grpSpPr bwMode="auto">
          <a:xfrm>
            <a:off x="4572000" y="4994132"/>
            <a:ext cx="4279932" cy="355600"/>
            <a:chOff x="3964" y="2071"/>
            <a:chExt cx="1484" cy="330"/>
          </a:xfrm>
        </p:grpSpPr>
        <p:sp>
          <p:nvSpPr>
            <p:cNvPr id="113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4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15" name="Rectangle 24"/>
          <p:cNvSpPr>
            <a:spLocks noChangeArrowheads="1"/>
          </p:cNvSpPr>
          <p:nvPr/>
        </p:nvSpPr>
        <p:spPr bwMode="black">
          <a:xfrm>
            <a:off x="4714876" y="4960794"/>
            <a:ext cx="4000531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UV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不分：鲁政俏佳人 → 律政俏佳人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116" name="Group 2"/>
          <p:cNvGrpSpPr>
            <a:grpSpLocks/>
          </p:cNvGrpSpPr>
          <p:nvPr/>
        </p:nvGrpSpPr>
        <p:grpSpPr bwMode="auto">
          <a:xfrm>
            <a:off x="1214414" y="5534040"/>
            <a:ext cx="3708428" cy="355600"/>
            <a:chOff x="3964" y="2071"/>
            <a:chExt cx="1484" cy="330"/>
          </a:xfrm>
        </p:grpSpPr>
        <p:sp>
          <p:nvSpPr>
            <p:cNvPr id="117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18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19" name="Rectangle 24"/>
          <p:cNvSpPr>
            <a:spLocks noChangeArrowheads="1"/>
          </p:cNvSpPr>
          <p:nvPr/>
        </p:nvSpPr>
        <p:spPr bwMode="black">
          <a:xfrm>
            <a:off x="1428728" y="5500702"/>
            <a:ext cx="335758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LN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不分：</a:t>
            </a: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晚良 → 晚娘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120" name="Group 2"/>
          <p:cNvGrpSpPr>
            <a:grpSpLocks/>
          </p:cNvGrpSpPr>
          <p:nvPr/>
        </p:nvGrpSpPr>
        <p:grpSpPr bwMode="auto">
          <a:xfrm>
            <a:off x="4214810" y="6000768"/>
            <a:ext cx="3708428" cy="355600"/>
            <a:chOff x="3964" y="2071"/>
            <a:chExt cx="1484" cy="330"/>
          </a:xfrm>
        </p:grpSpPr>
        <p:sp>
          <p:nvSpPr>
            <p:cNvPr id="121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2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23" name="Rectangle 24"/>
          <p:cNvSpPr>
            <a:spLocks noChangeArrowheads="1"/>
          </p:cNvSpPr>
          <p:nvPr/>
        </p:nvSpPr>
        <p:spPr bwMode="black">
          <a:xfrm>
            <a:off x="4429124" y="5967430"/>
            <a:ext cx="3357589" cy="3970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平翘舌：</a:t>
            </a:r>
            <a:r>
              <a:rPr lang="en-US" altLang="zh-CN" b="1" dirty="0" smtClean="0">
                <a:solidFill>
                  <a:schemeClr val="accent2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ea typeface="宋体" charset="-122"/>
              </a:rPr>
              <a:t>甑嬛传 → 甄嬛传</a:t>
            </a:r>
            <a:endParaRPr lang="en-US" altLang="zh-CN" b="1" dirty="0">
              <a:solidFill>
                <a:schemeClr val="accent2"/>
              </a:solidFill>
              <a:ea typeface="宋体" charset="-122"/>
            </a:endParaRPr>
          </a:p>
        </p:txBody>
      </p:sp>
      <p:grpSp>
        <p:nvGrpSpPr>
          <p:cNvPr id="127" name="Group 5"/>
          <p:cNvGrpSpPr>
            <a:grpSpLocks/>
          </p:cNvGrpSpPr>
          <p:nvPr/>
        </p:nvGrpSpPr>
        <p:grpSpPr bwMode="auto">
          <a:xfrm>
            <a:off x="6357950" y="2405066"/>
            <a:ext cx="2338388" cy="1023934"/>
            <a:chOff x="3964" y="2071"/>
            <a:chExt cx="1484" cy="330"/>
          </a:xfrm>
        </p:grpSpPr>
        <p:sp>
          <p:nvSpPr>
            <p:cNvPr id="128" name="AutoShape 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29" name="AutoShape 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30" name="Rectangle 28"/>
          <p:cNvSpPr>
            <a:spLocks noChangeArrowheads="1"/>
          </p:cNvSpPr>
          <p:nvPr/>
        </p:nvSpPr>
        <p:spPr bwMode="black">
          <a:xfrm>
            <a:off x="6511938" y="2381253"/>
            <a:ext cx="2012950" cy="1006429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s|en</a:t>
            </a:r>
            <a:r>
              <a:rPr lang="en-US" altLang="zh-CN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-&gt;</a:t>
            </a:r>
            <a:r>
              <a:rPr lang="en-US" altLang="zh-CN" b="1" dirty="0" err="1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un|zi</a:t>
            </a:r>
            <a:endParaRPr lang="en-US" altLang="zh-CN" b="1" dirty="0" smtClean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森子兵法 → 孙子兵法</a:t>
            </a:r>
            <a:endParaRPr lang="en-US" altLang="zh-CN" b="1" dirty="0">
              <a:solidFill>
                <a:srgbClr val="00CC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131" name="Group 8"/>
          <p:cNvGrpSpPr>
            <a:grpSpLocks/>
          </p:cNvGrpSpPr>
          <p:nvPr/>
        </p:nvGrpSpPr>
        <p:grpSpPr bwMode="auto">
          <a:xfrm>
            <a:off x="571472" y="2806696"/>
            <a:ext cx="2357454" cy="355600"/>
            <a:chOff x="3964" y="2071"/>
            <a:chExt cx="1484" cy="330"/>
          </a:xfrm>
        </p:grpSpPr>
        <p:sp>
          <p:nvSpPr>
            <p:cNvPr id="132" name="AutoShape 9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33" name="AutoShape 10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134" name="Rectangle 27"/>
          <p:cNvSpPr>
            <a:spLocks noChangeArrowheads="1"/>
          </p:cNvSpPr>
          <p:nvPr/>
        </p:nvSpPr>
        <p:spPr bwMode="black">
          <a:xfrm>
            <a:off x="428595" y="2786058"/>
            <a:ext cx="2357455" cy="397032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>
            <a:outerShdw dist="17961" dir="2700000" algn="ctr" rotWithShape="0">
              <a:srgbClr val="1C1C1C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FontTx/>
              <a:buChar char="•"/>
              <a:defRPr/>
            </a:pP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 </a:t>
            </a:r>
            <a:r>
              <a:rPr lang="zh-CN" altLang="en-US" b="1" dirty="0" smtClean="0">
                <a:solidFill>
                  <a:schemeClr val="hlink"/>
                </a:solidFill>
                <a:ea typeface="宋体" charset="-122"/>
              </a:rPr>
              <a:t>徐铮 → 徐峥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9" grpId="0"/>
      <p:bldP spid="115" grpId="0"/>
      <p:bldP spid="119" grpId="0"/>
      <p:bldP spid="123" grpId="0"/>
      <p:bldP spid="130" grpId="0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-2395538" y="1000108"/>
            <a:ext cx="9253538" cy="4824415"/>
            <a:chOff x="-1509" y="912"/>
            <a:chExt cx="5829" cy="3039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ltGray">
            <a:xfrm rot="5400000">
              <a:off x="-1526" y="929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36000"/>
                  </a:schemeClr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912" y="1147"/>
              <a:ext cx="2984" cy="320"/>
              <a:chOff x="912" y="1147"/>
              <a:chExt cx="2984" cy="320"/>
            </a:xfrm>
          </p:grpSpPr>
          <p:sp>
            <p:nvSpPr>
              <p:cNvPr id="44" name="AutoShape 8"/>
              <p:cNvSpPr>
                <a:spLocks noChangeArrowheads="1"/>
              </p:cNvSpPr>
              <p:nvPr/>
            </p:nvSpPr>
            <p:spPr bwMode="gray">
              <a:xfrm>
                <a:off x="1112" y="114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产品概述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45" name="Group 9"/>
              <p:cNvGrpSpPr>
                <a:grpSpLocks/>
              </p:cNvGrpSpPr>
              <p:nvPr/>
            </p:nvGrpSpPr>
            <p:grpSpPr bwMode="auto">
              <a:xfrm>
                <a:off x="912" y="1203"/>
                <a:ext cx="240" cy="240"/>
                <a:chOff x="2078" y="1680"/>
                <a:chExt cx="1615" cy="1615"/>
              </a:xfrm>
            </p:grpSpPr>
            <p:sp>
              <p:nvSpPr>
                <p:cNvPr id="46" name="Oval 1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Oval 1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Oval 12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9" name="Oval 1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Oval 14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51" name="Oval 1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1248" y="1632"/>
              <a:ext cx="2976" cy="320"/>
              <a:chOff x="1248" y="1632"/>
              <a:chExt cx="2976" cy="320"/>
            </a:xfrm>
          </p:grpSpPr>
          <p:sp>
            <p:nvSpPr>
              <p:cNvPr id="36" name="AutoShape 17"/>
              <p:cNvSpPr>
                <a:spLocks noChangeArrowheads="1"/>
              </p:cNvSpPr>
              <p:nvPr/>
            </p:nvSpPr>
            <p:spPr bwMode="gray">
              <a:xfrm>
                <a:off x="1440" y="1632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纠错模型简介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7" name="Group 18"/>
              <p:cNvGrpSpPr>
                <a:grpSpLocks/>
              </p:cNvGrpSpPr>
              <p:nvPr/>
            </p:nvGrpSpPr>
            <p:grpSpPr bwMode="auto">
              <a:xfrm>
                <a:off x="1248" y="1699"/>
                <a:ext cx="240" cy="240"/>
                <a:chOff x="2078" y="1680"/>
                <a:chExt cx="1615" cy="1615"/>
              </a:xfrm>
            </p:grpSpPr>
            <p:sp>
              <p:nvSpPr>
                <p:cNvPr id="38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21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1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Oval 23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3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1344" y="2179"/>
              <a:ext cx="2976" cy="320"/>
              <a:chOff x="1344" y="2179"/>
              <a:chExt cx="2976" cy="320"/>
            </a:xfrm>
          </p:grpSpPr>
          <p:sp>
            <p:nvSpPr>
              <p:cNvPr id="28" name="AutoShape 26"/>
              <p:cNvSpPr>
                <a:spLocks noChangeArrowheads="1"/>
              </p:cNvSpPr>
              <p:nvPr/>
            </p:nvSpPr>
            <p:spPr bwMode="gray">
              <a:xfrm>
                <a:off x="1536" y="2179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搜狗纠错策略介绍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9" name="Group 27"/>
              <p:cNvGrpSpPr>
                <a:grpSpLocks/>
              </p:cNvGrpSpPr>
              <p:nvPr/>
            </p:nvGrpSpPr>
            <p:grpSpPr bwMode="auto">
              <a:xfrm>
                <a:off x="1344" y="2227"/>
                <a:ext cx="240" cy="240"/>
                <a:chOff x="2078" y="1680"/>
                <a:chExt cx="1615" cy="1615"/>
              </a:xfrm>
            </p:grpSpPr>
            <p:sp>
              <p:nvSpPr>
                <p:cNvPr id="30" name="Oval 28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Oval 29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Oval 30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3" name="Oval 3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32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35" name="Oval 3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1248" y="2691"/>
              <a:ext cx="2996" cy="320"/>
              <a:chOff x="1248" y="2691"/>
              <a:chExt cx="2996" cy="320"/>
            </a:xfrm>
          </p:grpSpPr>
          <p:sp>
            <p:nvSpPr>
              <p:cNvPr id="20" name="AutoShape 35"/>
              <p:cNvSpPr>
                <a:spLocks noChangeArrowheads="1"/>
              </p:cNvSpPr>
              <p:nvPr/>
            </p:nvSpPr>
            <p:spPr bwMode="gray">
              <a:xfrm>
                <a:off x="1460" y="2691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纠错系统构成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36"/>
              <p:cNvGrpSpPr>
                <a:grpSpLocks/>
              </p:cNvGrpSpPr>
              <p:nvPr/>
            </p:nvGrpSpPr>
            <p:grpSpPr bwMode="auto">
              <a:xfrm>
                <a:off x="1248" y="2755"/>
                <a:ext cx="240" cy="240"/>
                <a:chOff x="2078" y="1680"/>
                <a:chExt cx="1615" cy="1615"/>
              </a:xfrm>
            </p:grpSpPr>
            <p:sp>
              <p:nvSpPr>
                <p:cNvPr id="22" name="Oval 3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Oval 3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Oval 39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5" name="Oval 4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Oval 41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27" name="Oval 4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960" y="3212"/>
              <a:ext cx="2972" cy="320"/>
              <a:chOff x="960" y="3212"/>
              <a:chExt cx="2972" cy="320"/>
            </a:xfrm>
          </p:grpSpPr>
          <p:sp>
            <p:nvSpPr>
              <p:cNvPr id="12" name="AutoShape 44"/>
              <p:cNvSpPr>
                <a:spLocks noChangeArrowheads="1"/>
              </p:cNvSpPr>
              <p:nvPr/>
            </p:nvSpPr>
            <p:spPr bwMode="gray">
              <a:xfrm>
                <a:off x="1148" y="3212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zh-CN" altLang="en-US" dirty="0" smtClean="0">
                    <a:latin typeface="微软雅黑" pitchFamily="34" charset="-122"/>
                    <a:ea typeface="微软雅黑" pitchFamily="34" charset="-122"/>
                  </a:rPr>
                  <a:t>难点和展望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3" name="Group 45"/>
              <p:cNvGrpSpPr>
                <a:grpSpLocks/>
              </p:cNvGrpSpPr>
              <p:nvPr/>
            </p:nvGrpSpPr>
            <p:grpSpPr bwMode="auto">
              <a:xfrm>
                <a:off x="960" y="3243"/>
                <a:ext cx="224" cy="240"/>
                <a:chOff x="2078" y="1680"/>
                <a:chExt cx="1615" cy="1615"/>
              </a:xfrm>
            </p:grpSpPr>
            <p:sp>
              <p:nvSpPr>
                <p:cNvPr id="14" name="Oval 4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Oval 4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Oval 48"/>
                <p:cNvSpPr>
                  <a:spLocks noChangeArrowheads="1"/>
                </p:cNvSpPr>
                <p:nvPr/>
              </p:nvSpPr>
              <p:spPr bwMode="gray">
                <a:xfrm>
                  <a:off x="2251" y="1855"/>
                  <a:ext cx="1262" cy="1265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7" name="Oval 4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E35E23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Oval 50"/>
                <p:cNvSpPr>
                  <a:spLocks noChangeArrowheads="1"/>
                </p:cNvSpPr>
                <p:nvPr/>
              </p:nvSpPr>
              <p:spPr bwMode="gray">
                <a:xfrm>
                  <a:off x="2338" y="1936"/>
                  <a:ext cx="1096" cy="110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9" name="Oval 5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6E2E11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AutoShape 729"/>
          <p:cNvSpPr>
            <a:spLocks noChangeArrowheads="1"/>
          </p:cNvSpPr>
          <p:nvPr/>
        </p:nvSpPr>
        <p:spPr bwMode="auto">
          <a:xfrm>
            <a:off x="4543425" y="714356"/>
            <a:ext cx="4032250" cy="5562600"/>
          </a:xfrm>
          <a:prstGeom prst="roundRect">
            <a:avLst>
              <a:gd name="adj" fmla="val 16667"/>
            </a:avLst>
          </a:prstGeom>
          <a:solidFill>
            <a:schemeClr val="tx1">
              <a:alpha val="2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7" name="AutoShape 726"/>
          <p:cNvSpPr>
            <a:spLocks noChangeArrowheads="1"/>
          </p:cNvSpPr>
          <p:nvPr/>
        </p:nvSpPr>
        <p:spPr bwMode="auto">
          <a:xfrm rot="5400000">
            <a:off x="1539875" y="2306619"/>
            <a:ext cx="5487988" cy="2303462"/>
          </a:xfrm>
          <a:custGeom>
            <a:avLst/>
            <a:gdLst>
              <a:gd name="G0" fmla="+- 4273 0 0"/>
              <a:gd name="G1" fmla="+- 21600 0 4273"/>
              <a:gd name="G2" fmla="*/ 4273 1 2"/>
              <a:gd name="G3" fmla="+- 21600 0 G2"/>
              <a:gd name="G4" fmla="+/ 4273 21600 2"/>
              <a:gd name="G5" fmla="+/ G1 0 2"/>
              <a:gd name="G6" fmla="*/ 21600 21600 4273"/>
              <a:gd name="G7" fmla="*/ G6 1 2"/>
              <a:gd name="G8" fmla="+- 21600 0 G7"/>
              <a:gd name="G9" fmla="*/ 21600 1 2"/>
              <a:gd name="G10" fmla="+- 4273 0 G9"/>
              <a:gd name="G11" fmla="?: G10 G8 0"/>
              <a:gd name="G12" fmla="?: G10 G7 21600"/>
              <a:gd name="T0" fmla="*/ 19463 w 21600"/>
              <a:gd name="T1" fmla="*/ 10800 h 21600"/>
              <a:gd name="T2" fmla="*/ 10800 w 21600"/>
              <a:gd name="T3" fmla="*/ 21600 h 21600"/>
              <a:gd name="T4" fmla="*/ 2137 w 21600"/>
              <a:gd name="T5" fmla="*/ 10800 h 21600"/>
              <a:gd name="T6" fmla="*/ 10800 w 21600"/>
              <a:gd name="T7" fmla="*/ 0 h 21600"/>
              <a:gd name="T8" fmla="*/ 3937 w 21600"/>
              <a:gd name="T9" fmla="*/ 3937 h 21600"/>
              <a:gd name="T10" fmla="*/ 17663 w 21600"/>
              <a:gd name="T11" fmla="*/ 1766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273" y="21600"/>
                </a:lnTo>
                <a:lnTo>
                  <a:pt x="1732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55686"/>
                  <a:invGamma/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gamma/>
                  <a:shade val="55686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AutoShape 655"/>
          <p:cNvSpPr>
            <a:spLocks noChangeArrowheads="1"/>
          </p:cNvSpPr>
          <p:nvPr/>
        </p:nvSpPr>
        <p:spPr bwMode="auto">
          <a:xfrm rot="5400000">
            <a:off x="1323975" y="2306619"/>
            <a:ext cx="5487988" cy="2303462"/>
          </a:xfrm>
          <a:custGeom>
            <a:avLst/>
            <a:gdLst>
              <a:gd name="G0" fmla="+- 4273 0 0"/>
              <a:gd name="G1" fmla="+- 21600 0 4273"/>
              <a:gd name="G2" fmla="*/ 4273 1 2"/>
              <a:gd name="G3" fmla="+- 21600 0 G2"/>
              <a:gd name="G4" fmla="+/ 4273 21600 2"/>
              <a:gd name="G5" fmla="+/ G1 0 2"/>
              <a:gd name="G6" fmla="*/ 21600 21600 4273"/>
              <a:gd name="G7" fmla="*/ G6 1 2"/>
              <a:gd name="G8" fmla="+- 21600 0 G7"/>
              <a:gd name="G9" fmla="*/ 21600 1 2"/>
              <a:gd name="G10" fmla="+- 4273 0 G9"/>
              <a:gd name="G11" fmla="?: G10 G8 0"/>
              <a:gd name="G12" fmla="?: G10 G7 21600"/>
              <a:gd name="T0" fmla="*/ 19463 w 21600"/>
              <a:gd name="T1" fmla="*/ 10800 h 21600"/>
              <a:gd name="T2" fmla="*/ 10800 w 21600"/>
              <a:gd name="T3" fmla="*/ 21600 h 21600"/>
              <a:gd name="T4" fmla="*/ 2137 w 21600"/>
              <a:gd name="T5" fmla="*/ 10800 h 21600"/>
              <a:gd name="T6" fmla="*/ 10800 w 21600"/>
              <a:gd name="T7" fmla="*/ 0 h 21600"/>
              <a:gd name="T8" fmla="*/ 3937 w 21600"/>
              <a:gd name="T9" fmla="*/ 3937 h 21600"/>
              <a:gd name="T10" fmla="*/ 17663 w 21600"/>
              <a:gd name="T11" fmla="*/ 1766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4273" y="21600"/>
                </a:lnTo>
                <a:lnTo>
                  <a:pt x="17327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shade val="55686"/>
                  <a:invGamma/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gamma/>
                  <a:shade val="55686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728"/>
          <p:cNvSpPr>
            <a:spLocks noChangeArrowheads="1"/>
          </p:cNvSpPr>
          <p:nvPr/>
        </p:nvSpPr>
        <p:spPr bwMode="auto">
          <a:xfrm>
            <a:off x="458788" y="1452544"/>
            <a:ext cx="3095625" cy="4033837"/>
          </a:xfrm>
          <a:prstGeom prst="roundRect">
            <a:avLst>
              <a:gd name="adj" fmla="val 16667"/>
            </a:avLst>
          </a:prstGeom>
          <a:solidFill>
            <a:schemeClr val="tx1">
              <a:alpha val="20000"/>
            </a:schemeClr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0" name="AutoShape 657"/>
          <p:cNvSpPr>
            <a:spLocks noChangeArrowheads="1"/>
          </p:cNvSpPr>
          <p:nvPr/>
        </p:nvSpPr>
        <p:spPr bwMode="auto">
          <a:xfrm>
            <a:off x="539750" y="1509694"/>
            <a:ext cx="2952750" cy="39100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33"/>
              </a:gs>
              <a:gs pos="100000">
                <a:srgbClr val="2F2F18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1" name="AutoShape 658"/>
          <p:cNvSpPr>
            <a:spLocks noChangeArrowheads="1"/>
          </p:cNvSpPr>
          <p:nvPr/>
        </p:nvSpPr>
        <p:spPr bwMode="auto">
          <a:xfrm>
            <a:off x="566738" y="1650981"/>
            <a:ext cx="2897187" cy="3636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F2F18"/>
              </a:gs>
              <a:gs pos="100000">
                <a:srgbClr val="666633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12" name="Oval 659"/>
          <p:cNvSpPr>
            <a:spLocks noChangeArrowheads="1"/>
          </p:cNvSpPr>
          <p:nvPr/>
        </p:nvSpPr>
        <p:spPr bwMode="auto">
          <a:xfrm>
            <a:off x="828675" y="1455719"/>
            <a:ext cx="2374900" cy="2159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AutoShape 682"/>
          <p:cNvSpPr>
            <a:spLocks noChangeArrowheads="1"/>
          </p:cNvSpPr>
          <p:nvPr/>
        </p:nvSpPr>
        <p:spPr bwMode="auto">
          <a:xfrm>
            <a:off x="900113" y="1836719"/>
            <a:ext cx="2232025" cy="720725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15686"/>
                  <a:invGamma/>
                </a:schemeClr>
              </a:gs>
            </a:gsLst>
            <a:lin ang="5400000" scaled="1"/>
          </a:gradFill>
          <a:ln w="12700" algn="ctr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lIns="87313" tIns="44450" rIns="87313" bIns="4445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AutoShape 684"/>
          <p:cNvSpPr>
            <a:spLocks noChangeArrowheads="1"/>
          </p:cNvSpPr>
          <p:nvPr/>
        </p:nvSpPr>
        <p:spPr bwMode="auto">
          <a:xfrm>
            <a:off x="900113" y="3143248"/>
            <a:ext cx="2232025" cy="720725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rgbClr val="FFCC00"/>
              </a:gs>
              <a:gs pos="100000">
                <a:srgbClr val="FFF7D7"/>
              </a:gs>
            </a:gsLst>
            <a:lin ang="5400000" scaled="1"/>
          </a:gra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endParaRPr lang="zh-CN" altLang="zh-CN"/>
          </a:p>
        </p:txBody>
      </p:sp>
      <p:sp>
        <p:nvSpPr>
          <p:cNvPr id="16" name="AutoShape 685"/>
          <p:cNvSpPr>
            <a:spLocks noChangeArrowheads="1"/>
          </p:cNvSpPr>
          <p:nvPr/>
        </p:nvSpPr>
        <p:spPr bwMode="auto">
          <a:xfrm>
            <a:off x="900113" y="4429106"/>
            <a:ext cx="2232025" cy="720725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rgbClr val="00CCFF"/>
              </a:gs>
              <a:gs pos="100000">
                <a:srgbClr val="D7F7FF"/>
              </a:gs>
            </a:gsLst>
            <a:lin ang="5400000" scaled="1"/>
          </a:gradFill>
          <a:ln w="12700" algn="ctr">
            <a:solidFill>
              <a:schemeClr val="folHlink"/>
            </a:solidFill>
            <a:round/>
            <a:headEnd/>
            <a:tailEnd/>
          </a:ln>
        </p:spPr>
        <p:txBody>
          <a:bodyPr wrap="none" lIns="87313" tIns="44450" rIns="87313" bIns="44450" anchor="ctr"/>
          <a:lstStyle/>
          <a:p>
            <a:endParaRPr lang="zh-CN" altLang="zh-CN"/>
          </a:p>
        </p:txBody>
      </p:sp>
      <p:sp>
        <p:nvSpPr>
          <p:cNvPr id="17" name="AutoShape 686"/>
          <p:cNvSpPr>
            <a:spLocks noChangeArrowheads="1"/>
          </p:cNvSpPr>
          <p:nvPr/>
        </p:nvSpPr>
        <p:spPr bwMode="auto">
          <a:xfrm>
            <a:off x="1004888" y="1998644"/>
            <a:ext cx="1111126" cy="26049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1700" dirty="0" smtClean="0">
                <a:latin typeface="HY견고딕" pitchFamily="18" charset="-127"/>
                <a:ea typeface="HY견고딕" pitchFamily="18" charset="-127"/>
              </a:rPr>
              <a:t>错误的拼音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AutoShape 690"/>
          <p:cNvSpPr>
            <a:spLocks noChangeArrowheads="1"/>
          </p:cNvSpPr>
          <p:nvPr/>
        </p:nvSpPr>
        <p:spPr bwMode="auto">
          <a:xfrm>
            <a:off x="1004888" y="3268660"/>
            <a:ext cx="1111126" cy="26049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1700" dirty="0" smtClean="0">
                <a:latin typeface="HY견고딕" pitchFamily="18" charset="-127"/>
                <a:ea typeface="HY견고딕" pitchFamily="18" charset="-127"/>
              </a:rPr>
              <a:t>变换和扩展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AutoShape 692"/>
          <p:cNvSpPr>
            <a:spLocks noChangeArrowheads="1"/>
          </p:cNvSpPr>
          <p:nvPr/>
        </p:nvSpPr>
        <p:spPr bwMode="auto">
          <a:xfrm>
            <a:off x="1004888" y="4557694"/>
            <a:ext cx="1111126" cy="26049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1700" dirty="0" smtClean="0">
                <a:latin typeface="HY견고딕" pitchFamily="18" charset="-127"/>
                <a:ea typeface="HY견고딕" pitchFamily="18" charset="-127"/>
              </a:rPr>
              <a:t>长尾拼音串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AutoShape 662"/>
          <p:cNvSpPr>
            <a:spLocks noChangeArrowheads="1"/>
          </p:cNvSpPr>
          <p:nvPr/>
        </p:nvSpPr>
        <p:spPr bwMode="auto">
          <a:xfrm>
            <a:off x="4641850" y="801669"/>
            <a:ext cx="3817938" cy="5400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666633"/>
              </a:gs>
              <a:gs pos="100000">
                <a:srgbClr val="2F2F18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6" name="AutoShape 663"/>
          <p:cNvSpPr>
            <a:spLocks noChangeArrowheads="1"/>
          </p:cNvSpPr>
          <p:nvPr/>
        </p:nvSpPr>
        <p:spPr bwMode="auto">
          <a:xfrm>
            <a:off x="4676775" y="995344"/>
            <a:ext cx="3744913" cy="50244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F2F18"/>
              </a:gs>
              <a:gs pos="100000">
                <a:srgbClr val="666633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zh-CN"/>
          </a:p>
        </p:txBody>
      </p:sp>
      <p:sp>
        <p:nvSpPr>
          <p:cNvPr id="27" name="Oval 664"/>
          <p:cNvSpPr>
            <a:spLocks noChangeArrowheads="1"/>
          </p:cNvSpPr>
          <p:nvPr/>
        </p:nvSpPr>
        <p:spPr bwMode="auto">
          <a:xfrm>
            <a:off x="5148263" y="714356"/>
            <a:ext cx="2879725" cy="30956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8" name="Group 665"/>
          <p:cNvGrpSpPr>
            <a:grpSpLocks/>
          </p:cNvGrpSpPr>
          <p:nvPr/>
        </p:nvGrpSpPr>
        <p:grpSpPr bwMode="auto">
          <a:xfrm>
            <a:off x="4932363" y="1168381"/>
            <a:ext cx="3240087" cy="4681538"/>
            <a:chOff x="3107" y="890"/>
            <a:chExt cx="2048" cy="3040"/>
          </a:xfrm>
        </p:grpSpPr>
        <p:sp>
          <p:nvSpPr>
            <p:cNvPr id="29" name="AutoShape 666"/>
            <p:cNvSpPr>
              <a:spLocks noChangeArrowheads="1"/>
            </p:cNvSpPr>
            <p:nvPr/>
          </p:nvSpPr>
          <p:spPr bwMode="auto">
            <a:xfrm>
              <a:off x="3107" y="890"/>
              <a:ext cx="2048" cy="447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AutoShape 668"/>
            <p:cNvSpPr>
              <a:spLocks noChangeArrowheads="1"/>
            </p:cNvSpPr>
            <p:nvPr/>
          </p:nvSpPr>
          <p:spPr bwMode="auto">
            <a:xfrm>
              <a:off x="3107" y="1430"/>
              <a:ext cx="2048" cy="1995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AutoShape 669"/>
            <p:cNvSpPr>
              <a:spLocks noChangeArrowheads="1"/>
            </p:cNvSpPr>
            <p:nvPr/>
          </p:nvSpPr>
          <p:spPr bwMode="auto">
            <a:xfrm>
              <a:off x="3107" y="3518"/>
              <a:ext cx="2048" cy="412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85882"/>
                    <a:invGamma/>
                  </a:schemeClr>
                </a:gs>
              </a:gsLst>
              <a:lin ang="5400000" scaled="1"/>
            </a:gradFill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7313" tIns="44450" rIns="87313" bIns="44450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3" name="AutoShape 670"/>
          <p:cNvSpPr>
            <a:spLocks noChangeArrowheads="1"/>
          </p:cNvSpPr>
          <p:nvPr/>
        </p:nvSpPr>
        <p:spPr bwMode="auto">
          <a:xfrm>
            <a:off x="5684822" y="1382707"/>
            <a:ext cx="941189" cy="27582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latin typeface="HY견고딕" pitchFamily="18" charset="-127"/>
                <a:ea typeface="HY견고딕" pitchFamily="18" charset="-127"/>
              </a:rPr>
              <a:t>直接替换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AutoShape 676"/>
          <p:cNvSpPr>
            <a:spLocks noChangeArrowheads="1"/>
          </p:cNvSpPr>
          <p:nvPr/>
        </p:nvSpPr>
        <p:spPr bwMode="auto">
          <a:xfrm>
            <a:off x="5740420" y="5400688"/>
            <a:ext cx="2097584" cy="27582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latin typeface="HY견고딕" pitchFamily="18" charset="-127"/>
                <a:ea typeface="HY견고딕" pitchFamily="18" charset="-127"/>
              </a:rPr>
              <a:t>调用输入法进行转换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AutoShape 718"/>
          <p:cNvSpPr>
            <a:spLocks noChangeArrowheads="1"/>
          </p:cNvSpPr>
          <p:nvPr/>
        </p:nvSpPr>
        <p:spPr bwMode="auto">
          <a:xfrm rot="20700000">
            <a:off x="3176588" y="1665269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chemeClr val="tx1">
                  <a:gamma/>
                  <a:tint val="33725"/>
                  <a:invGamma/>
                  <a:alpha val="0"/>
                </a:schemeClr>
              </a:gs>
              <a:gs pos="100000">
                <a:schemeClr val="tx1">
                  <a:alpha val="39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" name="AutoShape 719"/>
          <p:cNvSpPr>
            <a:spLocks noChangeArrowheads="1"/>
          </p:cNvSpPr>
          <p:nvPr/>
        </p:nvSpPr>
        <p:spPr bwMode="auto">
          <a:xfrm rot="20704449" flipV="1">
            <a:off x="3324219" y="2955753"/>
            <a:ext cx="1512888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chemeClr val="tx1">
                  <a:gamma/>
                  <a:tint val="33725"/>
                  <a:invGamma/>
                  <a:alpha val="0"/>
                </a:schemeClr>
              </a:gs>
              <a:gs pos="100000">
                <a:schemeClr val="tx1">
                  <a:alpha val="39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" name="AutoShape 720"/>
          <p:cNvSpPr>
            <a:spLocks noChangeArrowheads="1"/>
          </p:cNvSpPr>
          <p:nvPr/>
        </p:nvSpPr>
        <p:spPr bwMode="auto">
          <a:xfrm rot="900000" flipV="1">
            <a:off x="3167063" y="4746606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chemeClr val="tx1">
                  <a:gamma/>
                  <a:tint val="33725"/>
                  <a:invGamma/>
                  <a:alpha val="0"/>
                </a:schemeClr>
              </a:gs>
              <a:gs pos="100000">
                <a:schemeClr val="tx1">
                  <a:alpha val="39999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AutoShape 722"/>
          <p:cNvSpPr>
            <a:spLocks noChangeArrowheads="1"/>
          </p:cNvSpPr>
          <p:nvPr/>
        </p:nvSpPr>
        <p:spPr bwMode="auto">
          <a:xfrm rot="20700000">
            <a:off x="3103563" y="1731944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rgbClr val="2F1700">
                  <a:alpha val="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1" name="AutoShape 723"/>
          <p:cNvSpPr>
            <a:spLocks noChangeArrowheads="1"/>
          </p:cNvSpPr>
          <p:nvPr/>
        </p:nvSpPr>
        <p:spPr bwMode="auto">
          <a:xfrm rot="20704449" flipV="1">
            <a:off x="3251194" y="2955753"/>
            <a:ext cx="1512888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rgbClr val="2F1700">
                  <a:alpha val="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2" name="AutoShape 724"/>
          <p:cNvSpPr>
            <a:spLocks noChangeArrowheads="1"/>
          </p:cNvSpPr>
          <p:nvPr/>
        </p:nvSpPr>
        <p:spPr bwMode="auto">
          <a:xfrm rot="900000" flipV="1">
            <a:off x="3094038" y="4679931"/>
            <a:ext cx="1512887" cy="647700"/>
          </a:xfrm>
          <a:prstGeom prst="rightArrow">
            <a:avLst>
              <a:gd name="adj1" fmla="val 50000"/>
              <a:gd name="adj2" fmla="val 58395"/>
            </a:avLst>
          </a:prstGeom>
          <a:gradFill rotWithShape="1">
            <a:gsLst>
              <a:gs pos="0">
                <a:srgbClr val="2F1700">
                  <a:alpha val="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" name="下箭头 56"/>
          <p:cNvSpPr/>
          <p:nvPr/>
        </p:nvSpPr>
        <p:spPr>
          <a:xfrm>
            <a:off x="1785918" y="2428868"/>
            <a:ext cx="642942" cy="857256"/>
          </a:xfrm>
          <a:prstGeom prst="downArrow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2214546" y="3714752"/>
            <a:ext cx="642942" cy="857256"/>
          </a:xfrm>
          <a:prstGeom prst="downArrow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2" name="图示 61"/>
          <p:cNvGraphicFramePr/>
          <p:nvPr/>
        </p:nvGraphicFramePr>
        <p:xfrm>
          <a:off x="5143504" y="2214554"/>
          <a:ext cx="2857520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38" name="图示 37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燕尾形 76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0" name="图示 79"/>
          <p:cNvGraphicFramePr/>
          <p:nvPr/>
        </p:nvGraphicFramePr>
        <p:xfrm>
          <a:off x="3786182" y="571480"/>
          <a:ext cx="4572032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2" name="燕尾形 81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3786182" y="2786058"/>
          <a:ext cx="4595802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1934"/>
                <a:gridCol w="1531934"/>
                <a:gridCol w="1531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attribute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zhoujielun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周杰伦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7k7kxiaoyouxi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7k7k</a:t>
                      </a:r>
                      <a:r>
                        <a:rPr lang="zh-CN" altLang="en-US" dirty="0" smtClean="0"/>
                        <a:t>小游戏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燕尾形 83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22" name="图示 121"/>
          <p:cNvGraphicFramePr/>
          <p:nvPr/>
        </p:nvGraphicFramePr>
        <p:xfrm>
          <a:off x="4214810" y="4071942"/>
          <a:ext cx="3786214" cy="2452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Graphic spid="80" grpId="0">
        <p:bldAsOne/>
      </p:bldGraphic>
      <p:bldP spid="82" grpId="0" animBg="1"/>
      <p:bldP spid="84" grpId="0" animBg="1"/>
      <p:bldGraphic spid="12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642910" y="1000108"/>
          <a:ext cx="7858180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28992" y="1928804"/>
          <a:ext cx="2214578" cy="27860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7289"/>
                <a:gridCol w="1107289"/>
              </a:tblGrid>
              <a:tr h="3980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shuiping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chiping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持平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shiping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时评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shipin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视频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四平</a:t>
                      </a:r>
                      <a:endParaRPr lang="zh-CN" altLang="en-US" dirty="0"/>
                    </a:p>
                  </a:txBody>
                  <a:tcPr/>
                </a:tc>
              </a:tr>
              <a:tr h="39801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sipin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四品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热词纠错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88" name="Line 774"/>
          <p:cNvSpPr>
            <a:spLocks noChangeShapeType="1"/>
          </p:cNvSpPr>
          <p:nvPr/>
        </p:nvSpPr>
        <p:spPr bwMode="auto">
          <a:xfrm>
            <a:off x="3492500" y="2974958"/>
            <a:ext cx="2016125" cy="287337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89" name="Line 775"/>
          <p:cNvSpPr>
            <a:spLocks noChangeShapeType="1"/>
          </p:cNvSpPr>
          <p:nvPr/>
        </p:nvSpPr>
        <p:spPr bwMode="auto">
          <a:xfrm flipV="1">
            <a:off x="3348038" y="3478195"/>
            <a:ext cx="2160587" cy="4318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grpSp>
        <p:nvGrpSpPr>
          <p:cNvPr id="90" name="Group 788"/>
          <p:cNvGrpSpPr>
            <a:grpSpLocks/>
          </p:cNvGrpSpPr>
          <p:nvPr/>
        </p:nvGrpSpPr>
        <p:grpSpPr bwMode="auto">
          <a:xfrm>
            <a:off x="395288" y="2633645"/>
            <a:ext cx="3890960" cy="627063"/>
            <a:chOff x="753" y="2179"/>
            <a:chExt cx="1184" cy="395"/>
          </a:xfrm>
        </p:grpSpPr>
        <p:sp>
          <p:nvSpPr>
            <p:cNvPr id="91" name="AutoShape 789"/>
            <p:cNvSpPr>
              <a:spLocks noChangeArrowheads="1"/>
            </p:cNvSpPr>
            <p:nvPr/>
          </p:nvSpPr>
          <p:spPr bwMode="auto">
            <a:xfrm>
              <a:off x="753" y="2179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3399"/>
                </a:gs>
                <a:gs pos="100000">
                  <a:srgbClr val="181847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2" name="AutoShape 790"/>
            <p:cNvSpPr>
              <a:spLocks noChangeArrowheads="1"/>
            </p:cNvSpPr>
            <p:nvPr/>
          </p:nvSpPr>
          <p:spPr bwMode="auto">
            <a:xfrm>
              <a:off x="862" y="2321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AutoShape 791"/>
            <p:cNvSpPr>
              <a:spLocks noChangeArrowheads="1"/>
            </p:cNvSpPr>
            <p:nvPr/>
          </p:nvSpPr>
          <p:spPr bwMode="auto">
            <a:xfrm>
              <a:off x="793" y="2251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333399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4" name="AutoShape 792"/>
            <p:cNvSpPr>
              <a:spLocks noChangeArrowheads="1"/>
            </p:cNvSpPr>
            <p:nvPr/>
          </p:nvSpPr>
          <p:spPr bwMode="auto">
            <a:xfrm>
              <a:off x="926" y="2215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5" name="Group 793"/>
          <p:cNvGrpSpPr>
            <a:grpSpLocks/>
          </p:cNvGrpSpPr>
          <p:nvPr/>
        </p:nvGrpSpPr>
        <p:grpSpPr bwMode="auto">
          <a:xfrm>
            <a:off x="395288" y="3573445"/>
            <a:ext cx="3890960" cy="627063"/>
            <a:chOff x="893" y="2804"/>
            <a:chExt cx="1184" cy="395"/>
          </a:xfrm>
        </p:grpSpPr>
        <p:sp>
          <p:nvSpPr>
            <p:cNvPr id="96" name="AutoShape 794"/>
            <p:cNvSpPr>
              <a:spLocks noChangeArrowheads="1"/>
            </p:cNvSpPr>
            <p:nvPr/>
          </p:nvSpPr>
          <p:spPr bwMode="auto">
            <a:xfrm>
              <a:off x="893" y="2804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7" name="AutoShape 795"/>
            <p:cNvSpPr>
              <a:spLocks noChangeArrowheads="1"/>
            </p:cNvSpPr>
            <p:nvPr/>
          </p:nvSpPr>
          <p:spPr bwMode="auto">
            <a:xfrm>
              <a:off x="1002" y="2946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AutoShape 796"/>
            <p:cNvSpPr>
              <a:spLocks noChangeArrowheads="1"/>
            </p:cNvSpPr>
            <p:nvPr/>
          </p:nvSpPr>
          <p:spPr bwMode="auto">
            <a:xfrm>
              <a:off x="933" y="2876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FF6600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99" name="AutoShape 797"/>
            <p:cNvSpPr>
              <a:spLocks noChangeArrowheads="1"/>
            </p:cNvSpPr>
            <p:nvPr/>
          </p:nvSpPr>
          <p:spPr bwMode="auto">
            <a:xfrm>
              <a:off x="1066" y="2840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0" name="Rectangle 810"/>
          <p:cNvSpPr>
            <a:spLocks noChangeArrowheads="1"/>
          </p:cNvSpPr>
          <p:nvPr/>
        </p:nvSpPr>
        <p:spPr bwMode="auto">
          <a:xfrm>
            <a:off x="1357290" y="2857496"/>
            <a:ext cx="1962077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蓝火（火蓝）刀峰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1" name="Rectangle 811"/>
          <p:cNvSpPr>
            <a:spLocks noChangeArrowheads="1"/>
          </p:cNvSpPr>
          <p:nvPr/>
        </p:nvSpPr>
        <p:spPr bwMode="auto">
          <a:xfrm>
            <a:off x="1500166" y="3786190"/>
            <a:ext cx="1716817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最长（的）一天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2" name="Line 772"/>
          <p:cNvSpPr>
            <a:spLocks noChangeShapeType="1"/>
          </p:cNvSpPr>
          <p:nvPr/>
        </p:nvSpPr>
        <p:spPr bwMode="auto">
          <a:xfrm>
            <a:off x="3781425" y="1200133"/>
            <a:ext cx="1943100" cy="1701800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103" name="Line 773"/>
          <p:cNvSpPr>
            <a:spLocks noChangeShapeType="1"/>
          </p:cNvSpPr>
          <p:nvPr/>
        </p:nvSpPr>
        <p:spPr bwMode="auto">
          <a:xfrm>
            <a:off x="3781425" y="2092308"/>
            <a:ext cx="1798638" cy="954087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104" name="Line 776"/>
          <p:cNvSpPr>
            <a:spLocks noChangeShapeType="1"/>
          </p:cNvSpPr>
          <p:nvPr/>
        </p:nvSpPr>
        <p:spPr bwMode="auto">
          <a:xfrm flipV="1">
            <a:off x="3779838" y="3694095"/>
            <a:ext cx="1800225" cy="1077913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105" name="Line 777"/>
          <p:cNvSpPr>
            <a:spLocks noChangeShapeType="1"/>
          </p:cNvSpPr>
          <p:nvPr/>
        </p:nvSpPr>
        <p:spPr bwMode="auto">
          <a:xfrm flipV="1">
            <a:off x="3779838" y="3909995"/>
            <a:ext cx="1944687" cy="1755775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grpSp>
        <p:nvGrpSpPr>
          <p:cNvPr id="106" name="Group 778"/>
          <p:cNvGrpSpPr>
            <a:grpSpLocks/>
          </p:cNvGrpSpPr>
          <p:nvPr/>
        </p:nvGrpSpPr>
        <p:grpSpPr bwMode="auto">
          <a:xfrm>
            <a:off x="1403350" y="928670"/>
            <a:ext cx="4097344" cy="512763"/>
            <a:chOff x="753" y="909"/>
            <a:chExt cx="1184" cy="395"/>
          </a:xfrm>
        </p:grpSpPr>
        <p:sp>
          <p:nvSpPr>
            <p:cNvPr id="107" name="AutoShape 779"/>
            <p:cNvSpPr>
              <a:spLocks noChangeArrowheads="1"/>
            </p:cNvSpPr>
            <p:nvPr/>
          </p:nvSpPr>
          <p:spPr bwMode="auto">
            <a:xfrm>
              <a:off x="753" y="909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A7EFE"/>
                </a:gs>
                <a:gs pos="100000">
                  <a:srgbClr val="053A7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08" name="AutoShape 780"/>
            <p:cNvSpPr>
              <a:spLocks noChangeArrowheads="1"/>
            </p:cNvSpPr>
            <p:nvPr/>
          </p:nvSpPr>
          <p:spPr bwMode="auto">
            <a:xfrm>
              <a:off x="862" y="1051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AutoShape 781"/>
            <p:cNvSpPr>
              <a:spLocks noChangeArrowheads="1"/>
            </p:cNvSpPr>
            <p:nvPr/>
          </p:nvSpPr>
          <p:spPr bwMode="auto">
            <a:xfrm>
              <a:off x="793" y="981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0A7EFE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0" name="AutoShape 782"/>
            <p:cNvSpPr>
              <a:spLocks noChangeArrowheads="1"/>
            </p:cNvSpPr>
            <p:nvPr/>
          </p:nvSpPr>
          <p:spPr bwMode="auto">
            <a:xfrm>
              <a:off x="926" y="944"/>
              <a:ext cx="839" cy="1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1" name="Group 783"/>
          <p:cNvGrpSpPr>
            <a:grpSpLocks/>
          </p:cNvGrpSpPr>
          <p:nvPr/>
        </p:nvGrpSpPr>
        <p:grpSpPr bwMode="auto">
          <a:xfrm>
            <a:off x="900113" y="1752583"/>
            <a:ext cx="3886201" cy="569912"/>
            <a:chOff x="753" y="1544"/>
            <a:chExt cx="1184" cy="395"/>
          </a:xfrm>
        </p:grpSpPr>
        <p:sp>
          <p:nvSpPr>
            <p:cNvPr id="112" name="AutoShape 784"/>
            <p:cNvSpPr>
              <a:spLocks noChangeArrowheads="1"/>
            </p:cNvSpPr>
            <p:nvPr/>
          </p:nvSpPr>
          <p:spPr bwMode="auto">
            <a:xfrm>
              <a:off x="753" y="1544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AutoShape 785"/>
            <p:cNvSpPr>
              <a:spLocks noChangeArrowheads="1"/>
            </p:cNvSpPr>
            <p:nvPr/>
          </p:nvSpPr>
          <p:spPr bwMode="auto">
            <a:xfrm>
              <a:off x="862" y="1686"/>
              <a:ext cx="967" cy="22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AutoShape 786"/>
            <p:cNvSpPr>
              <a:spLocks noChangeArrowheads="1"/>
            </p:cNvSpPr>
            <p:nvPr/>
          </p:nvSpPr>
          <p:spPr bwMode="auto">
            <a:xfrm>
              <a:off x="793" y="1616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chemeClr val="hlink">
                <a:alpha val="50195"/>
              </a:scheme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5" name="AutoShape 787"/>
            <p:cNvSpPr>
              <a:spLocks noChangeArrowheads="1"/>
            </p:cNvSpPr>
            <p:nvPr/>
          </p:nvSpPr>
          <p:spPr bwMode="auto">
            <a:xfrm>
              <a:off x="926" y="1580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6" name="Group 798"/>
          <p:cNvGrpSpPr>
            <a:grpSpLocks/>
          </p:cNvGrpSpPr>
          <p:nvPr/>
        </p:nvGrpSpPr>
        <p:grpSpPr bwMode="auto">
          <a:xfrm>
            <a:off x="900113" y="4511658"/>
            <a:ext cx="4029077" cy="569912"/>
            <a:chOff x="844" y="3449"/>
            <a:chExt cx="1184" cy="395"/>
          </a:xfrm>
        </p:grpSpPr>
        <p:sp>
          <p:nvSpPr>
            <p:cNvPr id="117" name="AutoShape 799"/>
            <p:cNvSpPr>
              <a:spLocks noChangeArrowheads="1"/>
            </p:cNvSpPr>
            <p:nvPr/>
          </p:nvSpPr>
          <p:spPr bwMode="auto">
            <a:xfrm>
              <a:off x="844" y="3449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18" name="AutoShape 800"/>
            <p:cNvSpPr>
              <a:spLocks noChangeArrowheads="1"/>
            </p:cNvSpPr>
            <p:nvPr/>
          </p:nvSpPr>
          <p:spPr bwMode="auto">
            <a:xfrm>
              <a:off x="953" y="3591"/>
              <a:ext cx="967" cy="22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AutoShape 801"/>
            <p:cNvSpPr>
              <a:spLocks noChangeArrowheads="1"/>
            </p:cNvSpPr>
            <p:nvPr/>
          </p:nvSpPr>
          <p:spPr bwMode="auto">
            <a:xfrm>
              <a:off x="884" y="3521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rgbClr val="FFCC00">
                <a:alpha val="50195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0" name="AutoShape 802"/>
            <p:cNvSpPr>
              <a:spLocks noChangeArrowheads="1"/>
            </p:cNvSpPr>
            <p:nvPr/>
          </p:nvSpPr>
          <p:spPr bwMode="auto">
            <a:xfrm>
              <a:off x="1017" y="3485"/>
              <a:ext cx="839" cy="14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1" name="Group 803"/>
          <p:cNvGrpSpPr>
            <a:grpSpLocks/>
          </p:cNvGrpSpPr>
          <p:nvPr/>
        </p:nvGrpSpPr>
        <p:grpSpPr bwMode="auto">
          <a:xfrm>
            <a:off x="1404938" y="5394308"/>
            <a:ext cx="4524384" cy="512762"/>
            <a:chOff x="3152" y="1537"/>
            <a:chExt cx="1184" cy="395"/>
          </a:xfrm>
        </p:grpSpPr>
        <p:sp>
          <p:nvSpPr>
            <p:cNvPr id="122" name="AutoShape 804"/>
            <p:cNvSpPr>
              <a:spLocks noChangeArrowheads="1"/>
            </p:cNvSpPr>
            <p:nvPr/>
          </p:nvSpPr>
          <p:spPr bwMode="auto">
            <a:xfrm>
              <a:off x="3152" y="1537"/>
              <a:ext cx="1184" cy="39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475E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3" name="AutoShape 805"/>
            <p:cNvSpPr>
              <a:spLocks noChangeArrowheads="1"/>
            </p:cNvSpPr>
            <p:nvPr/>
          </p:nvSpPr>
          <p:spPr bwMode="auto">
            <a:xfrm>
              <a:off x="3261" y="1679"/>
              <a:ext cx="967" cy="2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63529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AutoShape 806"/>
            <p:cNvSpPr>
              <a:spLocks noChangeArrowheads="1"/>
            </p:cNvSpPr>
            <p:nvPr/>
          </p:nvSpPr>
          <p:spPr bwMode="auto">
            <a:xfrm>
              <a:off x="3192" y="1609"/>
              <a:ext cx="1104" cy="268"/>
            </a:xfrm>
            <a:prstGeom prst="roundRect">
              <a:avLst>
                <a:gd name="adj" fmla="val 50000"/>
              </a:avLst>
            </a:prstGeom>
            <a:solidFill>
              <a:schemeClr val="folHlink">
                <a:alpha val="50195"/>
              </a:schemeClr>
            </a:soli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5" name="AutoShape 807"/>
            <p:cNvSpPr>
              <a:spLocks noChangeArrowheads="1"/>
            </p:cNvSpPr>
            <p:nvPr/>
          </p:nvSpPr>
          <p:spPr bwMode="auto">
            <a:xfrm>
              <a:off x="3325" y="1572"/>
              <a:ext cx="839" cy="1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6" name="Group 814"/>
          <p:cNvGrpSpPr>
            <a:grpSpLocks/>
          </p:cNvGrpSpPr>
          <p:nvPr/>
        </p:nvGrpSpPr>
        <p:grpSpPr bwMode="auto">
          <a:xfrm>
            <a:off x="5795963" y="2614595"/>
            <a:ext cx="2270125" cy="1717675"/>
            <a:chOff x="295" y="1117"/>
            <a:chExt cx="850" cy="622"/>
          </a:xfrm>
        </p:grpSpPr>
        <p:sp>
          <p:nvSpPr>
            <p:cNvPr id="127" name="Oval 815"/>
            <p:cNvSpPr>
              <a:spLocks noChangeArrowheads="1"/>
            </p:cNvSpPr>
            <p:nvPr/>
          </p:nvSpPr>
          <p:spPr bwMode="auto">
            <a:xfrm>
              <a:off x="295" y="1117"/>
              <a:ext cx="850" cy="622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50000">
                  <a:srgbClr val="595959"/>
                </a:gs>
                <a:gs pos="100000">
                  <a:srgbClr val="C0C0C0"/>
                </a:gs>
              </a:gsLst>
              <a:lin ang="5400000" scaled="1"/>
            </a:gradFill>
            <a:ln w="1905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8" name="Oval 816"/>
            <p:cNvSpPr>
              <a:spLocks noChangeArrowheads="1"/>
            </p:cNvSpPr>
            <p:nvPr/>
          </p:nvSpPr>
          <p:spPr bwMode="auto">
            <a:xfrm>
              <a:off x="318" y="1133"/>
              <a:ext cx="804" cy="590"/>
            </a:xfrm>
            <a:prstGeom prst="ellipse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129" name="Oval 817"/>
            <p:cNvSpPr>
              <a:spLocks noChangeArrowheads="1"/>
            </p:cNvSpPr>
            <p:nvPr/>
          </p:nvSpPr>
          <p:spPr bwMode="auto">
            <a:xfrm>
              <a:off x="350" y="1157"/>
              <a:ext cx="739" cy="542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30" name="Group 818"/>
            <p:cNvGrpSpPr>
              <a:grpSpLocks/>
            </p:cNvGrpSpPr>
            <p:nvPr/>
          </p:nvGrpSpPr>
          <p:grpSpPr bwMode="auto">
            <a:xfrm>
              <a:off x="388" y="1172"/>
              <a:ext cx="666" cy="473"/>
              <a:chOff x="388" y="1172"/>
              <a:chExt cx="666" cy="473"/>
            </a:xfrm>
          </p:grpSpPr>
          <p:sp>
            <p:nvSpPr>
              <p:cNvPr id="131" name="Oval 819"/>
              <p:cNvSpPr>
                <a:spLocks noChangeArrowheads="1"/>
              </p:cNvSpPr>
              <p:nvPr/>
            </p:nvSpPr>
            <p:spPr bwMode="auto">
              <a:xfrm>
                <a:off x="479" y="1172"/>
                <a:ext cx="482" cy="257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2" name="Oval 820"/>
              <p:cNvSpPr>
                <a:spLocks noChangeArrowheads="1"/>
              </p:cNvSpPr>
              <p:nvPr/>
            </p:nvSpPr>
            <p:spPr bwMode="auto">
              <a:xfrm rot="-1556583">
                <a:off x="388" y="1213"/>
                <a:ext cx="330" cy="132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3" name="Oval 821"/>
              <p:cNvSpPr>
                <a:spLocks noChangeArrowheads="1"/>
              </p:cNvSpPr>
              <p:nvPr/>
            </p:nvSpPr>
            <p:spPr bwMode="auto">
              <a:xfrm rot="-1556583" flipH="1" flipV="1">
                <a:off x="724" y="1513"/>
                <a:ext cx="330" cy="132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39999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34" name="Rectangle 808"/>
          <p:cNvSpPr>
            <a:spLocks noChangeArrowheads="1"/>
          </p:cNvSpPr>
          <p:nvPr/>
        </p:nvSpPr>
        <p:spPr bwMode="auto">
          <a:xfrm>
            <a:off x="2143108" y="1071546"/>
            <a:ext cx="2697854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灰（金）太狼的幸福生活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5" name="Rectangle 809"/>
          <p:cNvSpPr>
            <a:spLocks noChangeArrowheads="1"/>
          </p:cNvSpPr>
          <p:nvPr/>
        </p:nvSpPr>
        <p:spPr bwMode="auto">
          <a:xfrm>
            <a:off x="1736725" y="1893870"/>
            <a:ext cx="2207336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隋唐英雄</a:t>
            </a:r>
            <a:r>
              <a:rPr lang="zh-CN" altLang="en-US" sz="1900" b="1" dirty="0" smtClean="0">
                <a:solidFill>
                  <a:srgbClr val="FF0000"/>
                </a:solidFill>
                <a:latin typeface="Arial" charset="0"/>
              </a:rPr>
              <a:t>传</a:t>
            </a: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张卫健版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6" name="Rectangle 812"/>
          <p:cNvSpPr>
            <a:spLocks noChangeArrowheads="1"/>
          </p:cNvSpPr>
          <p:nvPr/>
        </p:nvSpPr>
        <p:spPr bwMode="auto">
          <a:xfrm>
            <a:off x="2071670" y="4643446"/>
            <a:ext cx="1716817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妻（妾）本贤良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7" name="Rectangle 813"/>
          <p:cNvSpPr>
            <a:spLocks noChangeArrowheads="1"/>
          </p:cNvSpPr>
          <p:nvPr/>
        </p:nvSpPr>
        <p:spPr bwMode="auto">
          <a:xfrm>
            <a:off x="2341563" y="5519720"/>
            <a:ext cx="2943113" cy="29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1900" b="1" dirty="0" smtClean="0">
                <a:solidFill>
                  <a:schemeClr val="bg1"/>
                </a:solidFill>
                <a:latin typeface="Arial" charset="0"/>
              </a:rPr>
              <a:t>御龙在天法（杖）技能加点</a:t>
            </a:r>
            <a:endParaRPr lang="en-US" altLang="ko-KR" sz="19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8" name="Rectangle 822"/>
          <p:cNvSpPr>
            <a:spLocks noChangeArrowheads="1"/>
          </p:cNvSpPr>
          <p:nvPr/>
        </p:nvSpPr>
        <p:spPr bwMode="auto">
          <a:xfrm>
            <a:off x="6429388" y="3000372"/>
            <a:ext cx="1082027" cy="8617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 algn="ctr" defTabSz="857250" eaLnBrk="0" hangingPunct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无拼音</a:t>
            </a:r>
            <a:endParaRPr lang="en-US" altLang="zh-CN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857250" eaLnBrk="0" hangingPunct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相似性</a:t>
            </a:r>
            <a:endParaRPr lang="en-US" altLang="ko-KR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热词纠错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燕尾形 6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0" name="图示 9"/>
          <p:cNvGraphicFramePr/>
          <p:nvPr/>
        </p:nvGraphicFramePr>
        <p:xfrm>
          <a:off x="4429124" y="4071942"/>
          <a:ext cx="3786214" cy="2452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857620" y="1428267"/>
          <a:ext cx="5000660" cy="24293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0165"/>
                <a:gridCol w="1250165"/>
                <a:gridCol w="1250165"/>
                <a:gridCol w="1250165"/>
              </a:tblGrid>
              <a:tr h="46434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Query3</a:t>
                      </a:r>
                      <a:endParaRPr lang="zh-CN" altLang="en-US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周杰伦新歌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你好周杰伦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周杰伦演唱会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刘德华演唱会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演唱会门票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视频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视频在线播放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优酷视频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雷政富不雅视频</a:t>
                      </a:r>
                      <a:endParaRPr lang="zh-CN" altLang="en-US" sz="1400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幸福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金太狼的幸福生活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贫嘴张大民的幸福生活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幸福时光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Graphic spid="10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热词纠错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graphicFrame>
        <p:nvGraphicFramePr>
          <p:cNvPr id="16" name="图示 15"/>
          <p:cNvGraphicFramePr/>
          <p:nvPr/>
        </p:nvGraphicFramePr>
        <p:xfrm>
          <a:off x="857224" y="1000108"/>
          <a:ext cx="7358114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圆角矩形 16"/>
          <p:cNvSpPr/>
          <p:nvPr/>
        </p:nvSpPr>
        <p:spPr>
          <a:xfrm>
            <a:off x="5857884" y="4357694"/>
            <a:ext cx="2000264" cy="142876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9EE1693-3EC0-4D31-B7AB-51B1F1832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graphicEl>
                                              <a:dgm id="{C9EE1693-3EC0-4D31-B7AB-51B1F1832D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9056B7C-5573-4AB6-88DC-AD1D8EEE9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graphicEl>
                                              <a:dgm id="{89056B7C-5573-4AB6-88DC-AD1D8EEE9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BAE00E7-41DC-4277-AB61-5455AB0123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graphicEl>
                                              <a:dgm id="{ABAE00E7-41DC-4277-AB61-5455AB0123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24BF2CC-CCD7-4987-BD1C-445F71168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graphicEl>
                                              <a:dgm id="{524BF2CC-CCD7-4987-BD1C-445F71168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D59A9DB7-1D43-4DC3-8FC6-DB065BEAE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graphicEl>
                                              <a:dgm id="{D59A9DB7-1D43-4DC3-8FC6-DB065BEAE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B202F2C-E517-4EF1-9AB6-A0815D54E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>
                                            <p:graphicEl>
                                              <a:dgm id="{BB202F2C-E517-4EF1-9AB6-A0815D54E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48BD23B-3EBA-4D5D-91B7-F1716539F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">
                                            <p:graphicEl>
                                              <a:dgm id="{A48BD23B-3EBA-4D5D-91B7-F1716539F4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D987A5A-FEAF-410F-9EFE-6BE1C38F65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>
                                            <p:graphicEl>
                                              <a:dgm id="{BD987A5A-FEAF-410F-9EFE-6BE1C38F65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2221590-5989-4241-B278-19E5F4304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6">
                                            <p:graphicEl>
                                              <a:dgm id="{92221590-5989-4241-B278-19E5F4304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FF8C000-58A6-497F-A72D-4E42D95326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6">
                                            <p:graphicEl>
                                              <a:dgm id="{8FF8C000-58A6-497F-A72D-4E42D95326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EEF0479-AC55-4472-9191-9FD33DCD5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>
                                            <p:graphicEl>
                                              <a:dgm id="{AEEF0479-AC55-4472-9191-9FD33DCD5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847DEA2-532B-4582-85ED-7C9163C266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>
                                            <p:graphicEl>
                                              <a:dgm id="{2847DEA2-532B-4582-85ED-7C9163C266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0DFC6A4-260A-4715-94A6-7F869854B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6">
                                            <p:graphicEl>
                                              <a:dgm id="{50DFC6A4-260A-4715-94A6-7F869854B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133006AD-DC61-4F0B-B6CA-FA7B7A37D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>
                                            <p:graphicEl>
                                              <a:dgm id="{133006AD-DC61-4F0B-B6CA-FA7B7A37D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F6A67BC-A74C-41BD-8F9F-E06360A62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6">
                                            <p:graphicEl>
                                              <a:dgm id="{AF6A67BC-A74C-41BD-8F9F-E06360A62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BD5A0BF-A40E-410B-8E03-EEFB032EFC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">
                                            <p:graphicEl>
                                              <a:dgm id="{6BD5A0BF-A40E-410B-8E03-EEFB032EFC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95E860E-36C9-4E8E-A8D8-07AB54852E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">
                                            <p:graphicEl>
                                              <a:dgm id="{295E860E-36C9-4E8E-A8D8-07AB54852E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E7F63E3-3A56-47E7-A250-5C5FDDC0A3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6">
                                            <p:graphicEl>
                                              <a:dgm id="{CE7F63E3-3A56-47E7-A250-5C5FDDC0A3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C8CEECE-D5B8-4106-A448-CB474976A0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6">
                                            <p:graphicEl>
                                              <a:dgm id="{5C8CEECE-D5B8-4106-A448-CB474976A0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Dgm bld="lvlAtOnce"/>
        </p:bldSub>
      </p:bldGraphic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1143000" y="1643050"/>
            <a:ext cx="3833813" cy="3833813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chemeClr val="tx2">
                  <a:gamma/>
                  <a:tint val="60784"/>
                  <a:invGamma/>
                  <a:alpha val="12000"/>
                </a:schemeClr>
              </a:gs>
              <a:gs pos="50000">
                <a:schemeClr val="tx2"/>
              </a:gs>
              <a:gs pos="100000">
                <a:schemeClr val="tx2">
                  <a:gamma/>
                  <a:tint val="60784"/>
                  <a:invGamma/>
                  <a:alpha val="12000"/>
                </a:scheme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gray">
          <a:xfrm>
            <a:off x="1447800" y="1947850"/>
            <a:ext cx="3200400" cy="3200400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tint val="56471"/>
                  <a:invGamma/>
                </a:schemeClr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852863" y="1973250"/>
            <a:ext cx="4005285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顺序错误：</a:t>
            </a:r>
            <a:r>
              <a:rPr lang="en-US" altLang="zh-CN" b="1" dirty="0" err="1" smtClean="0"/>
              <a:t>ihpone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→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iphone</a:t>
            </a:r>
            <a:endParaRPr lang="en-US" altLang="zh-CN" b="1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4183063" y="2635238"/>
            <a:ext cx="3960837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添加符号：</a:t>
            </a:r>
            <a:r>
              <a:rPr lang="en-US" altLang="zh-CN" b="1" dirty="0" smtClean="0"/>
              <a:t>nokian73 </a:t>
            </a:r>
            <a:r>
              <a:rPr lang="zh-CN" altLang="en-US" b="1" dirty="0" smtClean="0"/>
              <a:t>→ </a:t>
            </a:r>
            <a:r>
              <a:rPr lang="en-US" altLang="zh-CN" b="1" dirty="0" err="1" smtClean="0"/>
              <a:t>nokia</a:t>
            </a:r>
            <a:r>
              <a:rPr lang="en-US" altLang="zh-CN" b="1" dirty="0" smtClean="0"/>
              <a:t> n73 </a:t>
            </a:r>
            <a:endParaRPr lang="en-US" altLang="zh-CN" b="1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4449763" y="3295638"/>
            <a:ext cx="3979889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少写字母：</a:t>
            </a:r>
            <a:r>
              <a:rPr lang="en-US" altLang="zh-CN" b="1" dirty="0" err="1" smtClean="0"/>
              <a:t>cray</a:t>
            </a:r>
            <a:r>
              <a:rPr lang="en-US" altLang="zh-CN" b="1" dirty="0" smtClean="0"/>
              <a:t> bird </a:t>
            </a:r>
            <a:r>
              <a:rPr lang="zh-CN" altLang="en-US" b="1" dirty="0" smtClean="0"/>
              <a:t>→ </a:t>
            </a:r>
            <a:r>
              <a:rPr lang="en-US" altLang="zh-CN" b="1" dirty="0" smtClean="0"/>
              <a:t>crazy bird</a:t>
            </a:r>
            <a:endParaRPr lang="en-US" altLang="zh-CN" b="1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>
            <a:off x="4183063" y="3956038"/>
            <a:ext cx="3960837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多写字母：</a:t>
            </a:r>
            <a:r>
              <a:rPr lang="en-US" altLang="zh-CN" b="1" dirty="0" smtClean="0"/>
              <a:t>sougou.com </a:t>
            </a:r>
            <a:r>
              <a:rPr lang="zh-CN" altLang="en-US" b="1" dirty="0" smtClean="0"/>
              <a:t>→ </a:t>
            </a:r>
            <a:r>
              <a:rPr lang="en-US" altLang="zh-CN" b="1" dirty="0" smtClean="0"/>
              <a:t>sogou.com</a:t>
            </a:r>
            <a:endParaRPr lang="en-US" altLang="zh-CN" b="1" dirty="0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gray">
          <a:xfrm>
            <a:off x="3852863" y="4618025"/>
            <a:ext cx="393384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5882"/>
                  <a:invGamma/>
                </a:schemeClr>
              </a:gs>
            </a:gsLst>
            <a:lin ang="0" scaled="1"/>
          </a:gra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b="1" dirty="0" smtClean="0">
                <a:solidFill>
                  <a:schemeClr val="bg1"/>
                </a:solidFill>
              </a:rPr>
              <a:t>误写字母：</a:t>
            </a:r>
            <a:r>
              <a:rPr lang="en-US" altLang="zh-CN" b="1" dirty="0" err="1" smtClean="0"/>
              <a:t>ipod</a:t>
            </a:r>
            <a:r>
              <a:rPr lang="en-US" altLang="zh-CN" b="1" dirty="0" smtClean="0"/>
              <a:t> mini </a:t>
            </a:r>
            <a:r>
              <a:rPr lang="zh-CN" altLang="en-US" b="1" dirty="0" smtClean="0"/>
              <a:t>→ </a:t>
            </a:r>
            <a:r>
              <a:rPr lang="en-US" altLang="zh-CN" b="1" dirty="0" err="1" smtClean="0"/>
              <a:t>ipad</a:t>
            </a:r>
            <a:r>
              <a:rPr lang="en-US" altLang="zh-CN" b="1" dirty="0" smtClean="0"/>
              <a:t> mini</a:t>
            </a:r>
            <a:endParaRPr lang="en-US" altLang="zh-CN" b="1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gray">
          <a:xfrm>
            <a:off x="2143108" y="3201415"/>
            <a:ext cx="183255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错误类型</a:t>
            </a: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0034" y="1357298"/>
          <a:ext cx="6453200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  <a:gridCol w="2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768" y="1357298"/>
          <a:ext cx="1643074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30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位图词典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iphone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ihpone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nokia</a:t>
                      </a:r>
                      <a:r>
                        <a:rPr lang="en-US" altLang="zh-CN" dirty="0" smtClean="0"/>
                        <a:t> n73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nokian73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crazy</a:t>
                      </a:r>
                      <a:r>
                        <a:rPr lang="en-US" altLang="zh-CN" baseline="0" dirty="0" smtClean="0"/>
                        <a:t> bird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cray</a:t>
                      </a:r>
                      <a:r>
                        <a:rPr lang="en-US" altLang="zh-CN" dirty="0" smtClean="0"/>
                        <a:t> bird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sogou.com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sougou.com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ipad</a:t>
                      </a:r>
                      <a:r>
                        <a:rPr lang="en-US" altLang="zh-CN" dirty="0" smtClean="0"/>
                        <a:t> mini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ipod</a:t>
                      </a:r>
                      <a:r>
                        <a:rPr lang="en-US" altLang="zh-CN" dirty="0" smtClean="0"/>
                        <a:t> mini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燕尾形 6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3757600" y="1128713"/>
          <a:ext cx="4786346" cy="153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786182" y="2593662"/>
          <a:ext cx="4786348" cy="1478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96587"/>
                <a:gridCol w="1196587"/>
                <a:gridCol w="1196587"/>
                <a:gridCol w="11965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微软雅黑" pitchFamily="34" charset="-122"/>
                          <a:ea typeface="微软雅黑" pitchFamily="34" charset="-122"/>
                        </a:rPr>
                        <a:t>位图</a:t>
                      </a:r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en-US" altLang="zh-CN" sz="1800" b="0" baseline="-250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b="0" baseline="-25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11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位图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21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162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位图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key</a:t>
                      </a:r>
                      <a:r>
                        <a:rPr lang="en-US" altLang="zh-CN" sz="1800" b="0" kern="1200" baseline="-250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n1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query</a:t>
                      </a:r>
                      <a:r>
                        <a:rPr lang="en-US" altLang="zh-CN" sz="1800" b="0" kern="1200" baseline="-250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n2</a:t>
                      </a:r>
                      <a:endParaRPr lang="zh-CN" altLang="en-US" sz="1800" b="0" kern="1200" baseline="-250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4500562" y="4214818"/>
          <a:ext cx="3500462" cy="226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Graphic spid="12" grpId="0">
        <p:bldAsOne/>
      </p:bldGraphic>
      <p:bldGraphic spid="18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英文纠错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41525" y="1573526"/>
            <a:ext cx="7992765" cy="3859566"/>
            <a:chOff x="1447800" y="2058988"/>
            <a:chExt cx="6630989" cy="3201988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752601" y="2058988"/>
              <a:ext cx="6326188" cy="3201988"/>
              <a:chOff x="144" y="1345"/>
              <a:chExt cx="3985" cy="2017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144" y="1345"/>
                <a:ext cx="3985" cy="2017"/>
                <a:chOff x="528" y="1200"/>
                <a:chExt cx="4752" cy="2352"/>
              </a:xfrm>
            </p:grpSpPr>
            <p:sp>
              <p:nvSpPr>
                <p:cNvPr id="9" name="AutoShape 5"/>
                <p:cNvSpPr>
                  <a:spLocks noChangeArrowheads="1"/>
                </p:cNvSpPr>
                <p:nvPr/>
              </p:nvSpPr>
              <p:spPr bwMode="gray">
                <a:xfrm>
                  <a:off x="3504" y="1729"/>
                  <a:ext cx="1776" cy="1823"/>
                </a:xfrm>
                <a:prstGeom prst="chevron">
                  <a:avLst>
                    <a:gd name="adj" fmla="val 16468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tint val="72549"/>
                        <a:invGamma/>
                      </a:schemeClr>
                    </a:gs>
                  </a:gsLst>
                  <a:lin ang="0" scaled="1"/>
                </a:gradFill>
                <a:ln w="38100">
                  <a:solidFill>
                    <a:srgbClr val="EAEAEA"/>
                  </a:solidFill>
                  <a:miter lim="800000"/>
                  <a:headEnd/>
                  <a:tailEnd/>
                </a:ln>
                <a:effectLst>
                  <a:outerShdw dist="109250" dir="3267739" algn="ctr" rotWithShape="0">
                    <a:srgbClr val="333333">
                      <a:alpha val="50000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" name="AutoShape 6"/>
                <p:cNvSpPr>
                  <a:spLocks noChangeArrowheads="1"/>
                </p:cNvSpPr>
                <p:nvPr/>
              </p:nvSpPr>
              <p:spPr bwMode="gray">
                <a:xfrm>
                  <a:off x="2017" y="1729"/>
                  <a:ext cx="1871" cy="1823"/>
                </a:xfrm>
                <a:prstGeom prst="chevron">
                  <a:avLst>
                    <a:gd name="adj" fmla="val 17842"/>
                  </a:avLst>
                </a:prstGeom>
                <a:gradFill rotWithShape="1">
                  <a:gsLst>
                    <a:gs pos="0">
                      <a:schemeClr val="folHlink">
                        <a:gamma/>
                        <a:shade val="84706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38100">
                  <a:solidFill>
                    <a:srgbClr val="EAEAEA"/>
                  </a:solidFill>
                  <a:miter lim="800000"/>
                  <a:headEnd/>
                  <a:tailEnd/>
                </a:ln>
                <a:effectLst>
                  <a:outerShdw dist="109250" dir="3267739" algn="ctr" rotWithShape="0">
                    <a:srgbClr val="333333">
                      <a:alpha val="50000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" name="AutoShape 7"/>
                <p:cNvSpPr>
                  <a:spLocks noChangeArrowheads="1"/>
                </p:cNvSpPr>
                <p:nvPr/>
              </p:nvSpPr>
              <p:spPr bwMode="gray">
                <a:xfrm>
                  <a:off x="528" y="1729"/>
                  <a:ext cx="1871" cy="1823"/>
                </a:xfrm>
                <a:prstGeom prst="chevron">
                  <a:avLst>
                    <a:gd name="adj" fmla="val 17842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rgbClr val="EAEAEA"/>
                  </a:solidFill>
                  <a:miter lim="800000"/>
                  <a:headEnd/>
                  <a:tailEnd/>
                </a:ln>
                <a:effectLst>
                  <a:outerShdw dist="109250" dir="3267739" algn="ctr" rotWithShape="0">
                    <a:srgbClr val="333333">
                      <a:alpha val="50000"/>
                    </a:srgb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2" name="AutoShape 8"/>
                <p:cNvSpPr>
                  <a:spLocks noChangeArrowheads="1"/>
                </p:cNvSpPr>
                <p:nvPr/>
              </p:nvSpPr>
              <p:spPr bwMode="gray">
                <a:xfrm>
                  <a:off x="672" y="1200"/>
                  <a:ext cx="1294" cy="36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 algn="ctr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3187806" algn="ctr" rotWithShape="0">
                    <a:srgbClr val="001D3A"/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zh-CN" altLang="en-US" sz="2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AutoShape 9"/>
                <p:cNvSpPr>
                  <a:spLocks noChangeArrowheads="1"/>
                </p:cNvSpPr>
                <p:nvPr/>
              </p:nvSpPr>
              <p:spPr bwMode="gray">
                <a:xfrm>
                  <a:off x="2133" y="1200"/>
                  <a:ext cx="1293" cy="36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folHlink">
                        <a:gamma/>
                        <a:shade val="75686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  <a:ln w="38100" algn="ctr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3187806" algn="ctr" rotWithShape="0">
                    <a:srgbClr val="001D3A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 smtClean="0">
                      <a:solidFill>
                        <a:schemeClr val="bg1"/>
                      </a:solidFill>
                    </a:rPr>
                    <a:t>Query</a:t>
                  </a:r>
                  <a:r>
                    <a:rPr lang="zh-CN" altLang="en-US" sz="2000" b="1" dirty="0" smtClean="0">
                      <a:solidFill>
                        <a:schemeClr val="bg1"/>
                      </a:solidFill>
                    </a:rPr>
                    <a:t>候选</a:t>
                  </a:r>
                  <a:r>
                    <a:rPr lang="en-US" altLang="zh-CN" sz="2000" b="1" dirty="0" smtClean="0">
                      <a:solidFill>
                        <a:schemeClr val="bg1"/>
                      </a:solidFill>
                    </a:rPr>
                    <a:t>list</a:t>
                  </a:r>
                  <a:endParaRPr lang="en-US" altLang="zh-CN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AutoShape 10"/>
                <p:cNvSpPr>
                  <a:spLocks noChangeArrowheads="1"/>
                </p:cNvSpPr>
                <p:nvPr/>
              </p:nvSpPr>
              <p:spPr bwMode="gray">
                <a:xfrm>
                  <a:off x="3601" y="1200"/>
                  <a:ext cx="1295" cy="36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tint val="69804"/>
                        <a:invGamma/>
                      </a:schemeClr>
                    </a:gs>
                  </a:gsLst>
                  <a:lin ang="0" scaled="1"/>
                </a:gradFill>
                <a:ln w="38100" algn="ctr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63500" dir="3187806" algn="ctr" rotWithShape="0">
                    <a:srgbClr val="001D3A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 err="1" smtClean="0">
                      <a:solidFill>
                        <a:schemeClr val="bg1"/>
                      </a:solidFill>
                    </a:rPr>
                    <a:t>TheBest</a:t>
                  </a:r>
                  <a:endParaRPr lang="en-US" altLang="zh-CN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" name="Text Box 11"/>
              <p:cNvSpPr txBox="1">
                <a:spLocks noChangeArrowheads="1"/>
              </p:cNvSpPr>
              <p:nvPr/>
            </p:nvSpPr>
            <p:spPr bwMode="gray">
              <a:xfrm>
                <a:off x="480" y="2187"/>
                <a:ext cx="109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20650" indent="-120650" algn="ctr"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 Box 12"/>
              <p:cNvSpPr txBox="1">
                <a:spLocks noChangeArrowheads="1"/>
              </p:cNvSpPr>
              <p:nvPr/>
            </p:nvSpPr>
            <p:spPr bwMode="gray">
              <a:xfrm>
                <a:off x="1738" y="2195"/>
                <a:ext cx="1090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rgbClr val="1C1C1C"/>
                  </a:buClr>
                </a:pPr>
                <a:endParaRPr lang="zh-CN" altLang="zh-CN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 Box 13"/>
              <p:cNvSpPr txBox="1">
                <a:spLocks noChangeArrowheads="1"/>
              </p:cNvSpPr>
              <p:nvPr/>
            </p:nvSpPr>
            <p:spPr bwMode="gray">
              <a:xfrm>
                <a:off x="2990" y="2195"/>
                <a:ext cx="1090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120650" indent="-120650" algn="ctr"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2000">
                  <a:solidFill>
                    <a:schemeClr val="bg1"/>
                  </a:solidFill>
                </a:endParaRPr>
              </a:p>
              <a:p>
                <a:pPr marL="120650" indent="-120650">
                  <a:lnSpc>
                    <a:spcPct val="60000"/>
                  </a:lnSpc>
                  <a:spcBef>
                    <a:spcPct val="50000"/>
                  </a:spcBef>
                  <a:buClr>
                    <a:srgbClr val="1C1C1C"/>
                  </a:buClr>
                </a:pP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447800" y="3048000"/>
              <a:ext cx="790575" cy="1976438"/>
              <a:chOff x="2304" y="1344"/>
              <a:chExt cx="498" cy="1245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>
                  <a:gd name="T0" fmla="*/ 23 w 267"/>
                  <a:gd name="T1" fmla="*/ 0 h 292"/>
                  <a:gd name="T2" fmla="*/ 27 w 267"/>
                  <a:gd name="T3" fmla="*/ 3 h 292"/>
                  <a:gd name="T4" fmla="*/ 31 w 267"/>
                  <a:gd name="T5" fmla="*/ 3 h 292"/>
                  <a:gd name="T6" fmla="*/ 36 w 267"/>
                  <a:gd name="T7" fmla="*/ 4 h 292"/>
                  <a:gd name="T8" fmla="*/ 39 w 267"/>
                  <a:gd name="T9" fmla="*/ 7 h 292"/>
                  <a:gd name="T10" fmla="*/ 42 w 267"/>
                  <a:gd name="T11" fmla="*/ 10 h 292"/>
                  <a:gd name="T12" fmla="*/ 44 w 267"/>
                  <a:gd name="T13" fmla="*/ 14 h 292"/>
                  <a:gd name="T14" fmla="*/ 45 w 267"/>
                  <a:gd name="T15" fmla="*/ 18 h 292"/>
                  <a:gd name="T16" fmla="*/ 45 w 267"/>
                  <a:gd name="T17" fmla="*/ 24 h 292"/>
                  <a:gd name="T18" fmla="*/ 45 w 267"/>
                  <a:gd name="T19" fmla="*/ 28 h 292"/>
                  <a:gd name="T20" fmla="*/ 44 w 267"/>
                  <a:gd name="T21" fmla="*/ 32 h 292"/>
                  <a:gd name="T22" fmla="*/ 42 w 267"/>
                  <a:gd name="T23" fmla="*/ 37 h 292"/>
                  <a:gd name="T24" fmla="*/ 39 w 267"/>
                  <a:gd name="T25" fmla="*/ 41 h 292"/>
                  <a:gd name="T26" fmla="*/ 36 w 267"/>
                  <a:gd name="T27" fmla="*/ 43 h 292"/>
                  <a:gd name="T28" fmla="*/ 31 w 267"/>
                  <a:gd name="T29" fmla="*/ 45 h 292"/>
                  <a:gd name="T30" fmla="*/ 27 w 267"/>
                  <a:gd name="T31" fmla="*/ 48 h 292"/>
                  <a:gd name="T32" fmla="*/ 23 w 267"/>
                  <a:gd name="T33" fmla="*/ 49 h 292"/>
                  <a:gd name="T34" fmla="*/ 17 w 267"/>
                  <a:gd name="T35" fmla="*/ 48 h 292"/>
                  <a:gd name="T36" fmla="*/ 13 w 267"/>
                  <a:gd name="T37" fmla="*/ 44 h 292"/>
                  <a:gd name="T38" fmla="*/ 9 w 267"/>
                  <a:gd name="T39" fmla="*/ 43 h 292"/>
                  <a:gd name="T40" fmla="*/ 5 w 267"/>
                  <a:gd name="T41" fmla="*/ 38 h 292"/>
                  <a:gd name="T42" fmla="*/ 3 w 267"/>
                  <a:gd name="T43" fmla="*/ 33 h 292"/>
                  <a:gd name="T44" fmla="*/ 3 w 267"/>
                  <a:gd name="T45" fmla="*/ 28 h 292"/>
                  <a:gd name="T46" fmla="*/ 0 w 267"/>
                  <a:gd name="T47" fmla="*/ 24 h 292"/>
                  <a:gd name="T48" fmla="*/ 3 w 267"/>
                  <a:gd name="T49" fmla="*/ 18 h 292"/>
                  <a:gd name="T50" fmla="*/ 3 w 267"/>
                  <a:gd name="T51" fmla="*/ 13 h 292"/>
                  <a:gd name="T52" fmla="*/ 5 w 267"/>
                  <a:gd name="T53" fmla="*/ 9 h 292"/>
                  <a:gd name="T54" fmla="*/ 9 w 267"/>
                  <a:gd name="T55" fmla="*/ 5 h 292"/>
                  <a:gd name="T56" fmla="*/ 13 w 267"/>
                  <a:gd name="T57" fmla="*/ 3 h 292"/>
                  <a:gd name="T58" fmla="*/ 17 w 267"/>
                  <a:gd name="T59" fmla="*/ 3 h 292"/>
                  <a:gd name="T60" fmla="*/ 23 w 267"/>
                  <a:gd name="T61" fmla="*/ 0 h 29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67"/>
                  <a:gd name="T94" fmla="*/ 0 h 292"/>
                  <a:gd name="T95" fmla="*/ 267 w 267"/>
                  <a:gd name="T96" fmla="*/ 292 h 29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gray">
              <a:xfrm>
                <a:off x="2304" y="1625"/>
                <a:ext cx="498" cy="964"/>
              </a:xfrm>
              <a:custGeom>
                <a:avLst/>
                <a:gdLst>
                  <a:gd name="T0" fmla="*/ 12 w 573"/>
                  <a:gd name="T1" fmla="*/ 3 h 1111"/>
                  <a:gd name="T2" fmla="*/ 5 w 573"/>
                  <a:gd name="T3" fmla="*/ 5 h 1111"/>
                  <a:gd name="T4" fmla="*/ 3 w 573"/>
                  <a:gd name="T5" fmla="*/ 12 h 1111"/>
                  <a:gd name="T6" fmla="*/ 0 w 573"/>
                  <a:gd name="T7" fmla="*/ 81 h 1111"/>
                  <a:gd name="T8" fmla="*/ 1 w 573"/>
                  <a:gd name="T9" fmla="*/ 82 h 1111"/>
                  <a:gd name="T10" fmla="*/ 3 w 573"/>
                  <a:gd name="T11" fmla="*/ 83 h 1111"/>
                  <a:gd name="T12" fmla="*/ 4 w 573"/>
                  <a:gd name="T13" fmla="*/ 87 h 1111"/>
                  <a:gd name="T14" fmla="*/ 9 w 573"/>
                  <a:gd name="T15" fmla="*/ 89 h 1111"/>
                  <a:gd name="T16" fmla="*/ 14 w 573"/>
                  <a:gd name="T17" fmla="*/ 88 h 1111"/>
                  <a:gd name="T18" fmla="*/ 16 w 573"/>
                  <a:gd name="T19" fmla="*/ 84 h 1111"/>
                  <a:gd name="T20" fmla="*/ 17 w 573"/>
                  <a:gd name="T21" fmla="*/ 82 h 1111"/>
                  <a:gd name="T22" fmla="*/ 17 w 573"/>
                  <a:gd name="T23" fmla="*/ 79 h 1111"/>
                  <a:gd name="T24" fmla="*/ 17 w 573"/>
                  <a:gd name="T25" fmla="*/ 27 h 1111"/>
                  <a:gd name="T26" fmla="*/ 21 w 573"/>
                  <a:gd name="T27" fmla="*/ 169 h 1111"/>
                  <a:gd name="T28" fmla="*/ 22 w 573"/>
                  <a:gd name="T29" fmla="*/ 169 h 1111"/>
                  <a:gd name="T30" fmla="*/ 24 w 573"/>
                  <a:gd name="T31" fmla="*/ 173 h 1111"/>
                  <a:gd name="T32" fmla="*/ 28 w 573"/>
                  <a:gd name="T33" fmla="*/ 174 h 1111"/>
                  <a:gd name="T34" fmla="*/ 32 w 573"/>
                  <a:gd name="T35" fmla="*/ 175 h 1111"/>
                  <a:gd name="T36" fmla="*/ 37 w 573"/>
                  <a:gd name="T37" fmla="*/ 175 h 1111"/>
                  <a:gd name="T38" fmla="*/ 42 w 573"/>
                  <a:gd name="T39" fmla="*/ 174 h 1111"/>
                  <a:gd name="T40" fmla="*/ 43 w 573"/>
                  <a:gd name="T41" fmla="*/ 170 h 1111"/>
                  <a:gd name="T42" fmla="*/ 44 w 573"/>
                  <a:gd name="T43" fmla="*/ 169 h 1111"/>
                  <a:gd name="T44" fmla="*/ 44 w 573"/>
                  <a:gd name="T45" fmla="*/ 79 h 1111"/>
                  <a:gd name="T46" fmla="*/ 48 w 573"/>
                  <a:gd name="T47" fmla="*/ 79 h 1111"/>
                  <a:gd name="T48" fmla="*/ 48 w 573"/>
                  <a:gd name="T49" fmla="*/ 84 h 1111"/>
                  <a:gd name="T50" fmla="*/ 49 w 573"/>
                  <a:gd name="T51" fmla="*/ 94 h 1111"/>
                  <a:gd name="T52" fmla="*/ 49 w 573"/>
                  <a:gd name="T53" fmla="*/ 105 h 1111"/>
                  <a:gd name="T54" fmla="*/ 49 w 573"/>
                  <a:gd name="T55" fmla="*/ 118 h 1111"/>
                  <a:gd name="T56" fmla="*/ 49 w 573"/>
                  <a:gd name="T57" fmla="*/ 132 h 1111"/>
                  <a:gd name="T58" fmla="*/ 49 w 573"/>
                  <a:gd name="T59" fmla="*/ 147 h 1111"/>
                  <a:gd name="T60" fmla="*/ 49 w 573"/>
                  <a:gd name="T61" fmla="*/ 159 h 1111"/>
                  <a:gd name="T62" fmla="*/ 49 w 573"/>
                  <a:gd name="T63" fmla="*/ 169 h 1111"/>
                  <a:gd name="T64" fmla="*/ 50 w 573"/>
                  <a:gd name="T65" fmla="*/ 169 h 1111"/>
                  <a:gd name="T66" fmla="*/ 51 w 573"/>
                  <a:gd name="T67" fmla="*/ 173 h 1111"/>
                  <a:gd name="T68" fmla="*/ 55 w 573"/>
                  <a:gd name="T69" fmla="*/ 174 h 1111"/>
                  <a:gd name="T70" fmla="*/ 60 w 573"/>
                  <a:gd name="T71" fmla="*/ 175 h 1111"/>
                  <a:gd name="T72" fmla="*/ 66 w 573"/>
                  <a:gd name="T73" fmla="*/ 174 h 1111"/>
                  <a:gd name="T74" fmla="*/ 70 w 573"/>
                  <a:gd name="T75" fmla="*/ 173 h 1111"/>
                  <a:gd name="T76" fmla="*/ 70 w 573"/>
                  <a:gd name="T77" fmla="*/ 169 h 1111"/>
                  <a:gd name="T78" fmla="*/ 71 w 573"/>
                  <a:gd name="T79" fmla="*/ 169 h 1111"/>
                  <a:gd name="T80" fmla="*/ 76 w 573"/>
                  <a:gd name="T81" fmla="*/ 27 h 1111"/>
                  <a:gd name="T82" fmla="*/ 76 w 573"/>
                  <a:gd name="T83" fmla="*/ 79 h 1111"/>
                  <a:gd name="T84" fmla="*/ 76 w 573"/>
                  <a:gd name="T85" fmla="*/ 82 h 1111"/>
                  <a:gd name="T86" fmla="*/ 78 w 573"/>
                  <a:gd name="T87" fmla="*/ 86 h 1111"/>
                  <a:gd name="T88" fmla="*/ 82 w 573"/>
                  <a:gd name="T89" fmla="*/ 88 h 1111"/>
                  <a:gd name="T90" fmla="*/ 87 w 573"/>
                  <a:gd name="T91" fmla="*/ 88 h 1111"/>
                  <a:gd name="T92" fmla="*/ 90 w 573"/>
                  <a:gd name="T93" fmla="*/ 86 h 1111"/>
                  <a:gd name="T94" fmla="*/ 92 w 573"/>
                  <a:gd name="T95" fmla="*/ 82 h 1111"/>
                  <a:gd name="T96" fmla="*/ 93 w 573"/>
                  <a:gd name="T97" fmla="*/ 80 h 1111"/>
                  <a:gd name="T98" fmla="*/ 93 w 573"/>
                  <a:gd name="T99" fmla="*/ 10 h 1111"/>
                  <a:gd name="T100" fmla="*/ 89 w 573"/>
                  <a:gd name="T101" fmla="*/ 4 h 1111"/>
                  <a:gd name="T102" fmla="*/ 82 w 573"/>
                  <a:gd name="T103" fmla="*/ 3 h 1111"/>
                  <a:gd name="T104" fmla="*/ 15 w 573"/>
                  <a:gd name="T105" fmla="*/ 0 h 111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573"/>
                  <a:gd name="T160" fmla="*/ 0 h 1111"/>
                  <a:gd name="T161" fmla="*/ 573 w 573"/>
                  <a:gd name="T162" fmla="*/ 1111 h 111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66807" y="2175933"/>
              <a:ext cx="1009653" cy="331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</a:rPr>
                <a:t>位图扩展</a:t>
              </a:r>
              <a:r>
                <a:rPr lang="en-US" altLang="zh-CN" sz="2000" b="1" dirty="0" smtClean="0">
                  <a:solidFill>
                    <a:schemeClr val="bg1"/>
                  </a:solidFill>
                </a:rPr>
                <a:t>	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286000" y="3766060"/>
              <a:ext cx="1768475" cy="434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b="1" dirty="0" err="1" smtClean="0">
                  <a:latin typeface="微软雅黑" pitchFamily="34" charset="-122"/>
                  <a:ea typeface="微软雅黑" pitchFamily="34" charset="-122"/>
                </a:rPr>
                <a:t>vison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222607" y="2946400"/>
              <a:ext cx="1768475" cy="2144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aison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hison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ivison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vision</a:t>
              </a: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visone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visoin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visos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err="1" smtClean="0">
                  <a:solidFill>
                    <a:schemeClr val="bg1"/>
                  </a:solidFill>
                </a:rPr>
                <a:t>lison</a:t>
              </a:r>
              <a:endParaRPr lang="en-US" altLang="zh-CN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……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6711808" y="3776133"/>
              <a:ext cx="877993" cy="434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</a:rPr>
                <a:t>vision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6" y="1643050"/>
            <a:ext cx="3686172" cy="654032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产品概述</a:t>
            </a:r>
            <a:endParaRPr lang="zh-CN" altLang="en-US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gray">
          <a:xfrm>
            <a:off x="3086076" y="2568560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gray">
          <a:xfrm flipV="1">
            <a:off x="3205138" y="4186222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gray">
          <a:xfrm rot="18903867" flipV="1">
            <a:off x="3884588" y="4614847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gray">
          <a:xfrm rot="2103433" flipV="1">
            <a:off x="2962251" y="3462322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gray">
          <a:xfrm rot="15143245" flipH="1" flipV="1">
            <a:off x="4989488" y="1987535"/>
            <a:ext cx="342900" cy="10795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gray">
          <a:xfrm rot="4384254" flipH="1">
            <a:off x="5746726" y="3860785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gray">
          <a:xfrm rot="120645" flipH="1">
            <a:off x="5626076" y="2344722"/>
            <a:ext cx="247650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gray">
          <a:xfrm>
            <a:off x="1223938" y="22050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gray">
          <a:xfrm rot="2147097" flipH="1">
            <a:off x="5934051" y="3094022"/>
            <a:ext cx="249237" cy="190500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5" descr="p3"/>
          <p:cNvSpPr>
            <a:spLocks noChangeArrowheads="1"/>
          </p:cNvSpPr>
          <p:nvPr/>
        </p:nvSpPr>
        <p:spPr bwMode="gray">
          <a:xfrm>
            <a:off x="3357538" y="2205022"/>
            <a:ext cx="2362200" cy="228600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gray">
          <a:xfrm>
            <a:off x="1214414" y="2281222"/>
            <a:ext cx="185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err="1" smtClean="0">
                <a:solidFill>
                  <a:srgbClr val="1C1C1C"/>
                </a:solidFill>
              </a:rPr>
              <a:t>ww</a:t>
            </a:r>
            <a:r>
              <a:rPr lang="en-US" altLang="zh-CN" b="1" dirty="0" smtClean="0">
                <a:solidFill>
                  <a:srgbClr val="1C1C1C"/>
                </a:solidFill>
              </a:rPr>
              <a:t>/renren.com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gray">
          <a:xfrm>
            <a:off x="1071538" y="32718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gray">
          <a:xfrm>
            <a:off x="714348" y="4186222"/>
            <a:ext cx="2428892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gray">
          <a:xfrm>
            <a:off x="1500166" y="4872022"/>
            <a:ext cx="3429024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EA7EA"/>
              </a:gs>
              <a:gs pos="50000">
                <a:srgbClr val="4EA7EA">
                  <a:gamma/>
                  <a:tint val="42353"/>
                  <a:invGamma/>
                </a:srgbClr>
              </a:gs>
              <a:gs pos="100000">
                <a:srgbClr val="4EA7EA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gray">
          <a:xfrm>
            <a:off x="1071538" y="3348022"/>
            <a:ext cx="1857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err="1" smtClean="0">
                <a:solidFill>
                  <a:srgbClr val="1C1C1C"/>
                </a:solidFill>
              </a:rPr>
              <a:t>hpp</a:t>
            </a:r>
            <a:r>
              <a:rPr lang="en-US" altLang="zh-CN" b="1" dirty="0" smtClean="0">
                <a:solidFill>
                  <a:srgbClr val="1C1C1C"/>
                </a:solidFill>
              </a:rPr>
              <a:t>:/ww.qq.com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gray">
          <a:xfrm>
            <a:off x="714348" y="4262422"/>
            <a:ext cx="2500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wwvv.taobao.com.com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gray">
          <a:xfrm>
            <a:off x="1428728" y="4948222"/>
            <a:ext cx="3571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http://item.jd.c0m/579501.html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gray">
          <a:xfrm>
            <a:off x="4143372" y="1214422"/>
            <a:ext cx="3357586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071934" y="1290622"/>
            <a:ext cx="3571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htp://www.baidu.com/s?wd=qq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3" name="AutoShape 25"/>
          <p:cNvSpPr>
            <a:spLocks noChangeArrowheads="1"/>
          </p:cNvSpPr>
          <p:nvPr/>
        </p:nvSpPr>
        <p:spPr bwMode="gray">
          <a:xfrm>
            <a:off x="5872138" y="19764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6024538" y="2052622"/>
            <a:ext cx="1690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wwv.sohu.com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gray">
          <a:xfrm>
            <a:off x="6253138" y="28908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6286512" y="2967022"/>
            <a:ext cx="1785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www.163.cnom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gray">
          <a:xfrm>
            <a:off x="6024538" y="3881422"/>
            <a:ext cx="1828800" cy="533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42353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5929322" y="3957622"/>
            <a:ext cx="20002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b="1" dirty="0" smtClean="0">
                <a:solidFill>
                  <a:srgbClr val="1C1C1C"/>
                </a:solidFill>
              </a:rPr>
              <a:t>www.sogou</a:t>
            </a:r>
            <a:r>
              <a:rPr lang="zh-CN" altLang="en-US" b="1" dirty="0" smtClean="0">
                <a:solidFill>
                  <a:srgbClr val="1C1C1C"/>
                </a:solidFill>
              </a:rPr>
              <a:t>。</a:t>
            </a:r>
            <a:r>
              <a:rPr lang="en-US" altLang="zh-CN" b="1" dirty="0" err="1" smtClean="0">
                <a:solidFill>
                  <a:srgbClr val="1C1C1C"/>
                </a:solidFill>
              </a:rPr>
              <a:t>cn</a:t>
            </a:r>
            <a:endParaRPr lang="en-US" altLang="zh-CN" b="1" dirty="0">
              <a:solidFill>
                <a:srgbClr val="1C1C1C"/>
              </a:solidFill>
            </a:endParaRPr>
          </a:p>
        </p:txBody>
      </p:sp>
      <p:sp>
        <p:nvSpPr>
          <p:cNvPr id="29" name="Oval 31"/>
          <p:cNvSpPr>
            <a:spLocks noChangeArrowheads="1"/>
          </p:cNvSpPr>
          <p:nvPr/>
        </p:nvSpPr>
        <p:spPr bwMode="gray">
          <a:xfrm>
            <a:off x="3281338" y="2128822"/>
            <a:ext cx="2519363" cy="2438400"/>
          </a:xfrm>
          <a:prstGeom prst="ellipse">
            <a:avLst/>
          </a:prstGeom>
          <a:noFill/>
          <a:ln w="28575" cap="rnd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燕尾形 5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57686" y="642918"/>
            <a:ext cx="4071966" cy="5000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hetp://www</a:t>
            </a:r>
            <a:r>
              <a:rPr lang="zh-CN" altLang="en-US" b="1" dirty="0" smtClean="0">
                <a:solidFill>
                  <a:srgbClr val="1C1C1C"/>
                </a:solidFill>
              </a:rPr>
              <a:t>。</a:t>
            </a:r>
            <a:r>
              <a:rPr lang="en-US" altLang="zh-CN" b="1" dirty="0" smtClean="0">
                <a:solidFill>
                  <a:srgbClr val="1C1C1C"/>
                </a:solidFill>
              </a:rPr>
              <a:t>fenbei.c0m/579501.html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358082" y="1571612"/>
            <a:ext cx="1428760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579501.html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000496" y="1571612"/>
            <a:ext cx="3143272" cy="5000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hetp://www</a:t>
            </a:r>
            <a:r>
              <a:rPr lang="zh-CN" altLang="en-US" b="1" dirty="0" smtClean="0">
                <a:solidFill>
                  <a:srgbClr val="1C1C1C"/>
                </a:solidFill>
              </a:rPr>
              <a:t>。</a:t>
            </a:r>
            <a:r>
              <a:rPr lang="en-US" altLang="zh-CN" b="1" dirty="0" smtClean="0">
                <a:solidFill>
                  <a:srgbClr val="1C1C1C"/>
                </a:solidFill>
              </a:rPr>
              <a:t>fenbei.c0m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000496" y="2714620"/>
            <a:ext cx="1785950" cy="14287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rgbClr val="1C1C1C"/>
                </a:solidFill>
              </a:rPr>
              <a:t>is_http_flag</a:t>
            </a:r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b="1" dirty="0" err="1" smtClean="0">
                <a:solidFill>
                  <a:srgbClr val="1C1C1C"/>
                </a:solidFill>
              </a:rPr>
              <a:t>is_www_flag</a:t>
            </a:r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b="1" smtClean="0">
                <a:solidFill>
                  <a:srgbClr val="1C1C1C"/>
                </a:solidFill>
              </a:rPr>
              <a:t>is_com_flag</a:t>
            </a:r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endParaRPr lang="en-US" altLang="zh-CN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b="1" dirty="0" smtClean="0">
                <a:solidFill>
                  <a:srgbClr val="1C1C1C"/>
                </a:solidFill>
              </a:rPr>
              <a:t>mid=</a:t>
            </a:r>
            <a:r>
              <a:rPr lang="en-US" altLang="zh-CN" b="1" dirty="0" err="1" smtClean="0">
                <a:solidFill>
                  <a:srgbClr val="1C1C1C"/>
                </a:solidFill>
              </a:rPr>
              <a:t>fenbei</a:t>
            </a:r>
            <a:endParaRPr lang="en-US" altLang="zh-CN" b="1" dirty="0" smtClean="0">
              <a:solidFill>
                <a:srgbClr val="1C1C1C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000760" y="2285992"/>
            <a:ext cx="1785950" cy="21431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hhp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/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ttp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heep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: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hetp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://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wwvv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www</a:t>
            </a:r>
            <a:r>
              <a:rPr lang="zh-CN" altLang="en-US" sz="1700" b="1" dirty="0" smtClean="0">
                <a:solidFill>
                  <a:srgbClr val="1C1C1C"/>
                </a:solidFill>
              </a:rPr>
              <a:t>。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ww</a:t>
            </a:r>
            <a:r>
              <a:rPr lang="en-US" altLang="zh-CN" sz="1700" b="1" dirty="0" smtClean="0">
                <a:solidFill>
                  <a:srgbClr val="1C1C1C"/>
                </a:solidFill>
              </a:rPr>
              <a:t>/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.</a:t>
            </a:r>
            <a:r>
              <a:rPr lang="en-US" altLang="zh-CN" sz="1700" b="1" dirty="0" err="1" smtClean="0">
                <a:solidFill>
                  <a:srgbClr val="1C1C1C"/>
                </a:solidFill>
              </a:rPr>
              <a:t>cnm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.c0m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&gt;com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,com</a:t>
            </a: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\com</a:t>
            </a:r>
          </a:p>
          <a:p>
            <a:pPr algn="ctr"/>
            <a:r>
              <a:rPr lang="en-US" altLang="zh-CN" sz="1700" b="1" dirty="0" err="1" smtClean="0">
                <a:solidFill>
                  <a:srgbClr val="1C1C1C"/>
                </a:solidFill>
              </a:rPr>
              <a:t>conm</a:t>
            </a:r>
            <a:endParaRPr lang="en-US" altLang="zh-CN" sz="1700" b="1" dirty="0" smtClean="0">
              <a:solidFill>
                <a:srgbClr val="1C1C1C"/>
              </a:solidFill>
            </a:endParaRPr>
          </a:p>
          <a:p>
            <a:pPr algn="ctr"/>
            <a:r>
              <a:rPr lang="en-US" altLang="zh-CN" sz="1700" b="1" dirty="0" smtClean="0">
                <a:solidFill>
                  <a:srgbClr val="1C1C1C"/>
                </a:solidFill>
              </a:rPr>
              <a:t>con</a:t>
            </a:r>
          </a:p>
          <a:p>
            <a:pPr algn="ctr"/>
            <a:r>
              <a:rPr lang="en-US" altLang="zh-CN" sz="1600" b="1" dirty="0" smtClean="0">
                <a:solidFill>
                  <a:srgbClr val="1C1C1C"/>
                </a:solidFill>
              </a:rPr>
              <a:t>……</a:t>
            </a:r>
          </a:p>
        </p:txBody>
      </p:sp>
      <p:sp>
        <p:nvSpPr>
          <p:cNvPr id="16" name="虚尾箭头 15"/>
          <p:cNvSpPr/>
          <p:nvPr/>
        </p:nvSpPr>
        <p:spPr>
          <a:xfrm rot="10800000">
            <a:off x="5572132" y="3214686"/>
            <a:ext cx="571504" cy="428628"/>
          </a:xfrm>
          <a:prstGeom prst="striped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357686" y="5000636"/>
            <a:ext cx="4071966" cy="50006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http://</a:t>
            </a:r>
            <a:r>
              <a:rPr lang="en-US" altLang="zh-CN" b="1" dirty="0" smtClean="0">
                <a:solidFill>
                  <a:srgbClr val="00B0F0"/>
                </a:solidFill>
              </a:rPr>
              <a:t>www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  <a:r>
              <a:rPr lang="en-US" altLang="zh-CN" b="1" dirty="0" smtClean="0">
                <a:solidFill>
                  <a:srgbClr val="00B050"/>
                </a:solidFill>
              </a:rPr>
              <a:t>fenbei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  <a:r>
              <a:rPr lang="en-US" altLang="zh-CN" b="1" dirty="0" smtClean="0">
                <a:solidFill>
                  <a:srgbClr val="7030A0"/>
                </a:solidFill>
              </a:rPr>
              <a:t>com</a:t>
            </a:r>
            <a:r>
              <a:rPr lang="en-US" altLang="zh-CN" b="1" dirty="0" smtClean="0">
                <a:solidFill>
                  <a:srgbClr val="1C1C1C"/>
                </a:solidFill>
              </a:rPr>
              <a:t>/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</a:rPr>
              <a:t>579501.html</a:t>
            </a:r>
          </a:p>
        </p:txBody>
      </p:sp>
      <p:cxnSp>
        <p:nvCxnSpPr>
          <p:cNvPr id="19" name="曲线连接符 18"/>
          <p:cNvCxnSpPr>
            <a:stCxn id="11" idx="2"/>
            <a:endCxn id="13" idx="0"/>
          </p:cNvCxnSpPr>
          <p:nvPr/>
        </p:nvCxnSpPr>
        <p:spPr>
          <a:xfrm rot="5400000">
            <a:off x="5768587" y="946530"/>
            <a:ext cx="428628" cy="8215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3" idx="2"/>
            <a:endCxn id="14" idx="0"/>
          </p:cNvCxnSpPr>
          <p:nvPr/>
        </p:nvCxnSpPr>
        <p:spPr>
          <a:xfrm rot="5400000">
            <a:off x="4911331" y="2053819"/>
            <a:ext cx="642942" cy="67866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形状 22"/>
          <p:cNvCxnSpPr>
            <a:stCxn id="14" idx="2"/>
            <a:endCxn id="17" idx="1"/>
          </p:cNvCxnSpPr>
          <p:nvPr/>
        </p:nvCxnSpPr>
        <p:spPr>
          <a:xfrm rot="5400000">
            <a:off x="4071935" y="4429132"/>
            <a:ext cx="1107289" cy="535785"/>
          </a:xfrm>
          <a:prstGeom prst="curvedConnector4">
            <a:avLst>
              <a:gd name="adj1" fmla="val 38710"/>
              <a:gd name="adj2" fmla="val 142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1" idx="2"/>
            <a:endCxn id="12" idx="0"/>
          </p:cNvCxnSpPr>
          <p:nvPr/>
        </p:nvCxnSpPr>
        <p:spPr>
          <a:xfrm rot="16200000" flipH="1">
            <a:off x="7018751" y="517901"/>
            <a:ext cx="428628" cy="16787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stCxn id="12" idx="2"/>
            <a:endCxn id="17" idx="3"/>
          </p:cNvCxnSpPr>
          <p:nvPr/>
        </p:nvCxnSpPr>
        <p:spPr>
          <a:xfrm rot="16200000" flipH="1">
            <a:off x="6661562" y="3482578"/>
            <a:ext cx="3178991" cy="357190"/>
          </a:xfrm>
          <a:prstGeom prst="curvedConnector4">
            <a:avLst>
              <a:gd name="adj1" fmla="val 46067"/>
              <a:gd name="adj2" fmla="val 264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基于词典的纠错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27" name="页脚占位符 3"/>
          <p:cNvSpPr txBox="1">
            <a:spLocks noGrp="1"/>
          </p:cNvSpPr>
          <p:nvPr/>
        </p:nvSpPr>
        <p:spPr bwMode="auto">
          <a:xfrm>
            <a:off x="7046913" y="581658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   </a:t>
            </a:r>
          </a:p>
          <a:p>
            <a:r>
              <a:rPr lang="en-US" altLang="zh-CN"/>
              <a:t>   </a:t>
            </a:r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2673350" y="712768"/>
            <a:ext cx="3740150" cy="3740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28" y="10800"/>
                </a:moveTo>
                <a:cubicBezTo>
                  <a:pt x="328" y="16584"/>
                  <a:pt x="5016" y="21272"/>
                  <a:pt x="10800" y="21272"/>
                </a:cubicBezTo>
                <a:cubicBezTo>
                  <a:pt x="16584" y="21272"/>
                  <a:pt x="21272" y="16584"/>
                  <a:pt x="21272" y="10800"/>
                </a:cubicBezTo>
                <a:cubicBezTo>
                  <a:pt x="21272" y="5016"/>
                  <a:pt x="16584" y="328"/>
                  <a:pt x="10800" y="328"/>
                </a:cubicBezTo>
                <a:cubicBezTo>
                  <a:pt x="5016" y="328"/>
                  <a:pt x="328" y="5016"/>
                  <a:pt x="328" y="10800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6571A5">
                  <a:alpha val="5600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194050" y="1427143"/>
            <a:ext cx="2700338" cy="2700337"/>
          </a:xfrm>
          <a:prstGeom prst="ellipse">
            <a:avLst/>
          </a:prstGeom>
          <a:gradFill rotWithShape="1">
            <a:gsLst>
              <a:gs pos="0">
                <a:srgbClr val="DBDEE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157163" y="1279505"/>
            <a:ext cx="2520950" cy="2305050"/>
            <a:chOff x="99" y="1162"/>
            <a:chExt cx="1588" cy="1452"/>
          </a:xfrm>
        </p:grpSpPr>
        <p:sp>
          <p:nvSpPr>
            <p:cNvPr id="32" name="AutoShape 18"/>
            <p:cNvSpPr>
              <a:spLocks noChangeArrowheads="1"/>
            </p:cNvSpPr>
            <p:nvPr/>
          </p:nvSpPr>
          <p:spPr bwMode="auto">
            <a:xfrm>
              <a:off x="99" y="1162"/>
              <a:ext cx="1587" cy="4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566A"/>
                </a:gs>
                <a:gs pos="50000">
                  <a:srgbClr val="03A3B4"/>
                </a:gs>
                <a:gs pos="100000">
                  <a:srgbClr val="00566A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99" y="1525"/>
              <a:ext cx="1588" cy="1089"/>
            </a:xfrm>
            <a:prstGeom prst="rect">
              <a:avLst/>
            </a:prstGeom>
            <a:gradFill rotWithShape="1">
              <a:gsLst>
                <a:gs pos="0">
                  <a:srgbClr val="999999"/>
                </a:gs>
                <a:gs pos="50000">
                  <a:srgbClr val="D0CFCF"/>
                </a:gs>
                <a:gs pos="100000">
                  <a:srgbClr val="999999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4" name="AutoShape 20"/>
            <p:cNvSpPr>
              <a:spLocks noChangeArrowheads="1"/>
            </p:cNvSpPr>
            <p:nvPr/>
          </p:nvSpPr>
          <p:spPr bwMode="auto">
            <a:xfrm>
              <a:off x="122" y="1553"/>
              <a:ext cx="1542" cy="1032"/>
            </a:xfrm>
            <a:prstGeom prst="roundRect">
              <a:avLst>
                <a:gd name="adj" fmla="val 5523"/>
              </a:avLst>
            </a:prstGeom>
            <a:gradFill rotWithShape="1">
              <a:gsLst>
                <a:gs pos="0">
                  <a:srgbClr val="C8C8C7"/>
                </a:gs>
                <a:gs pos="50000">
                  <a:srgbClr val="F0F0F0"/>
                </a:gs>
                <a:gs pos="100000">
                  <a:srgbClr val="C8C8C7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99" y="1525"/>
              <a:ext cx="1588" cy="77"/>
            </a:xfrm>
            <a:prstGeom prst="rect">
              <a:avLst/>
            </a:prstGeom>
            <a:gradFill rotWithShape="1">
              <a:gsLst>
                <a:gs pos="0">
                  <a:srgbClr val="999999">
                    <a:alpha val="50000"/>
                  </a:srgbClr>
                </a:gs>
                <a:gs pos="50000">
                  <a:srgbClr val="D0CFCF">
                    <a:alpha val="0"/>
                  </a:srgbClr>
                </a:gs>
                <a:gs pos="100000">
                  <a:srgbClr val="999999">
                    <a:alpha val="50000"/>
                  </a:srgb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1314450" y="3798868"/>
            <a:ext cx="2519363" cy="6873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566A"/>
              </a:gs>
              <a:gs pos="50000">
                <a:srgbClr val="03A3B4"/>
              </a:gs>
              <a:gs pos="100000">
                <a:srgbClr val="00566A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1314450" y="4375130"/>
            <a:ext cx="2520950" cy="1728788"/>
          </a:xfrm>
          <a:prstGeom prst="rect">
            <a:avLst/>
          </a:prstGeom>
          <a:gradFill rotWithShape="1">
            <a:gsLst>
              <a:gs pos="0">
                <a:srgbClr val="999999"/>
              </a:gs>
              <a:gs pos="50000">
                <a:srgbClr val="D0CFCF"/>
              </a:gs>
              <a:gs pos="100000">
                <a:srgbClr val="99999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8" name="AutoShape 26"/>
          <p:cNvSpPr>
            <a:spLocks noChangeArrowheads="1"/>
          </p:cNvSpPr>
          <p:nvPr/>
        </p:nvSpPr>
        <p:spPr bwMode="auto">
          <a:xfrm>
            <a:off x="1350963" y="4419580"/>
            <a:ext cx="2447925" cy="1638300"/>
          </a:xfrm>
          <a:prstGeom prst="roundRect">
            <a:avLst>
              <a:gd name="adj" fmla="val 5523"/>
            </a:avLst>
          </a:prstGeom>
          <a:gradFill rotWithShape="1">
            <a:gsLst>
              <a:gs pos="0">
                <a:srgbClr val="C8C8C7"/>
              </a:gs>
              <a:gs pos="50000">
                <a:srgbClr val="F0F0F0"/>
              </a:gs>
              <a:gs pos="100000">
                <a:srgbClr val="C8C8C7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1309688" y="4375130"/>
            <a:ext cx="2520950" cy="122238"/>
          </a:xfrm>
          <a:prstGeom prst="rect">
            <a:avLst/>
          </a:prstGeom>
          <a:gradFill rotWithShape="1">
            <a:gsLst>
              <a:gs pos="0">
                <a:srgbClr val="999999">
                  <a:alpha val="50000"/>
                </a:srgbClr>
              </a:gs>
              <a:gs pos="50000">
                <a:srgbClr val="D0CFCF">
                  <a:alpha val="0"/>
                </a:srgbClr>
              </a:gs>
              <a:gs pos="100000">
                <a:srgbClr val="999999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" name="AutoShape 30"/>
          <p:cNvSpPr>
            <a:spLocks noChangeArrowheads="1"/>
          </p:cNvSpPr>
          <p:nvPr/>
        </p:nvSpPr>
        <p:spPr bwMode="auto">
          <a:xfrm>
            <a:off x="5310188" y="3798868"/>
            <a:ext cx="2519362" cy="6873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566A"/>
              </a:gs>
              <a:gs pos="50000">
                <a:srgbClr val="03A3B4"/>
              </a:gs>
              <a:gs pos="100000">
                <a:srgbClr val="00566A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5310188" y="4375130"/>
            <a:ext cx="2520950" cy="1728788"/>
          </a:xfrm>
          <a:prstGeom prst="rect">
            <a:avLst/>
          </a:prstGeom>
          <a:gradFill rotWithShape="1">
            <a:gsLst>
              <a:gs pos="0">
                <a:srgbClr val="999999"/>
              </a:gs>
              <a:gs pos="50000">
                <a:srgbClr val="D0CFCF"/>
              </a:gs>
              <a:gs pos="100000">
                <a:srgbClr val="99999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2" name="AutoShape 32"/>
          <p:cNvSpPr>
            <a:spLocks noChangeArrowheads="1"/>
          </p:cNvSpPr>
          <p:nvPr/>
        </p:nvSpPr>
        <p:spPr bwMode="auto">
          <a:xfrm>
            <a:off x="5346700" y="4419580"/>
            <a:ext cx="2447925" cy="1638300"/>
          </a:xfrm>
          <a:prstGeom prst="roundRect">
            <a:avLst>
              <a:gd name="adj" fmla="val 5523"/>
            </a:avLst>
          </a:prstGeom>
          <a:gradFill rotWithShape="1">
            <a:gsLst>
              <a:gs pos="0">
                <a:srgbClr val="C8C8C7"/>
              </a:gs>
              <a:gs pos="50000">
                <a:srgbClr val="F0F0F0"/>
              </a:gs>
              <a:gs pos="100000">
                <a:srgbClr val="C8C8C7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5307013" y="4375130"/>
            <a:ext cx="2520950" cy="122238"/>
          </a:xfrm>
          <a:prstGeom prst="rect">
            <a:avLst/>
          </a:prstGeom>
          <a:gradFill rotWithShape="1">
            <a:gsLst>
              <a:gs pos="0">
                <a:srgbClr val="999999">
                  <a:alpha val="50000"/>
                </a:srgbClr>
              </a:gs>
              <a:gs pos="50000">
                <a:srgbClr val="D0CFCF">
                  <a:alpha val="0"/>
                </a:srgbClr>
              </a:gs>
              <a:gs pos="100000">
                <a:srgbClr val="999999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AutoShape 37"/>
          <p:cNvSpPr>
            <a:spLocks noChangeArrowheads="1"/>
          </p:cNvSpPr>
          <p:nvPr/>
        </p:nvSpPr>
        <p:spPr bwMode="auto">
          <a:xfrm>
            <a:off x="6421438" y="1279505"/>
            <a:ext cx="2519362" cy="687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566A"/>
              </a:gs>
              <a:gs pos="50000">
                <a:srgbClr val="03A3B4"/>
              </a:gs>
              <a:gs pos="100000">
                <a:srgbClr val="00566A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5" name="Rectangle 38"/>
          <p:cNvSpPr>
            <a:spLocks noChangeArrowheads="1"/>
          </p:cNvSpPr>
          <p:nvPr/>
        </p:nvSpPr>
        <p:spPr bwMode="auto">
          <a:xfrm>
            <a:off x="6419850" y="1855768"/>
            <a:ext cx="2520950" cy="1728787"/>
          </a:xfrm>
          <a:prstGeom prst="rect">
            <a:avLst/>
          </a:prstGeom>
          <a:gradFill rotWithShape="1">
            <a:gsLst>
              <a:gs pos="0">
                <a:srgbClr val="999999"/>
              </a:gs>
              <a:gs pos="50000">
                <a:srgbClr val="D0CFCF"/>
              </a:gs>
              <a:gs pos="100000">
                <a:srgbClr val="99999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6" name="AutoShape 39"/>
          <p:cNvSpPr>
            <a:spLocks noChangeArrowheads="1"/>
          </p:cNvSpPr>
          <p:nvPr/>
        </p:nvSpPr>
        <p:spPr bwMode="auto">
          <a:xfrm>
            <a:off x="6456363" y="1900218"/>
            <a:ext cx="2447925" cy="1638300"/>
          </a:xfrm>
          <a:prstGeom prst="roundRect">
            <a:avLst>
              <a:gd name="adj" fmla="val 5523"/>
            </a:avLst>
          </a:prstGeom>
          <a:gradFill rotWithShape="1">
            <a:gsLst>
              <a:gs pos="0">
                <a:srgbClr val="C8C8C7"/>
              </a:gs>
              <a:gs pos="50000">
                <a:srgbClr val="F0F0F0"/>
              </a:gs>
              <a:gs pos="100000">
                <a:srgbClr val="C8C8C7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6418263" y="1855768"/>
            <a:ext cx="2520950" cy="122237"/>
          </a:xfrm>
          <a:prstGeom prst="rect">
            <a:avLst/>
          </a:prstGeom>
          <a:gradFill rotWithShape="1">
            <a:gsLst>
              <a:gs pos="0">
                <a:srgbClr val="999999">
                  <a:alpha val="50000"/>
                </a:srgbClr>
              </a:gs>
              <a:gs pos="50000">
                <a:srgbClr val="D0CFCF">
                  <a:alpha val="0"/>
                </a:srgbClr>
              </a:gs>
              <a:gs pos="100000">
                <a:srgbClr val="999999">
                  <a:alpha val="5000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" name="AutoShape 44"/>
          <p:cNvSpPr>
            <a:spLocks noChangeArrowheads="1"/>
          </p:cNvSpPr>
          <p:nvPr/>
        </p:nvSpPr>
        <p:spPr bwMode="auto">
          <a:xfrm>
            <a:off x="338138" y="1414443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ea typeface="굴림" pitchFamily="34" charset="-127"/>
              </a:rPr>
              <a:t>Pattern</a:t>
            </a: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285720" y="2143116"/>
            <a:ext cx="2232025" cy="879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从用户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挖掘而来</a:t>
            </a:r>
            <a:endParaRPr kumimoji="1"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 smtClean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模似考试 → 模拟考试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zh-CN" sz="1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1600" b="1" dirty="0" err="1" smtClean="0">
                <a:latin typeface="华文楷体" pitchFamily="2" charset="-122"/>
                <a:ea typeface="华文楷体" pitchFamily="2" charset="-122"/>
              </a:rPr>
              <a:t>anglebaby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</a:t>
            </a:r>
            <a:r>
              <a:rPr kumimoji="1" lang="en-US" altLang="zh-CN" sz="1600" b="1" dirty="0" err="1" smtClean="0">
                <a:latin typeface="华文楷体" pitchFamily="2" charset="-122"/>
                <a:ea typeface="华文楷体" pitchFamily="2" charset="-122"/>
              </a:rPr>
              <a:t>angelababy</a:t>
            </a:r>
            <a:endParaRPr kumimoji="1" lang="en-US" altLang="zh-CN" sz="1600" b="1" dirty="0" smtClean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扑鱼达人 → 捕鱼达人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1" name="AutoShape 46"/>
          <p:cNvSpPr>
            <a:spLocks noChangeArrowheads="1"/>
          </p:cNvSpPr>
          <p:nvPr/>
        </p:nvSpPr>
        <p:spPr bwMode="auto">
          <a:xfrm>
            <a:off x="6600825" y="1414443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正反馈词典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6564313" y="2120880"/>
            <a:ext cx="2232025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1"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uv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日志中挖掘点击率较高的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qc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endParaRPr kumimoji="1" lang="en-US" altLang="ko-KR" sz="1600" b="1" dirty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提高性能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弥补</a:t>
            </a:r>
            <a:r>
              <a:rPr kumimoji="1" lang="en-US" altLang="zh-CN" sz="1600" b="1" dirty="0" smtClean="0">
                <a:latin typeface="华文楷体" pitchFamily="2" charset="-122"/>
                <a:ea typeface="华文楷体" pitchFamily="2" charset="-122"/>
              </a:rPr>
              <a:t>qc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的不稳定因素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3" name="AutoShape 48"/>
          <p:cNvSpPr>
            <a:spLocks noChangeArrowheads="1"/>
          </p:cNvSpPr>
          <p:nvPr/>
        </p:nvSpPr>
        <p:spPr bwMode="auto">
          <a:xfrm>
            <a:off x="5491163" y="3933805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简拼词典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5454650" y="4572008"/>
            <a:ext cx="2232025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/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1"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querylog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中提取热门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kumimoji="1"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jp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-query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endParaRPr kumimoji="1" lang="en-US" altLang="ko-KR" sz="1600" b="1" dirty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en-US" altLang="ko-KR" sz="1600" b="1" dirty="0" err="1" smtClean="0">
                <a:latin typeface="华文楷体" pitchFamily="2" charset="-122"/>
                <a:ea typeface="华文楷体" pitchFamily="2" charset="-122"/>
              </a:rPr>
              <a:t>tbw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淘宝网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en-US" altLang="zh-CN" sz="1600" b="1" dirty="0" err="1" smtClean="0">
                <a:latin typeface="华文楷体" pitchFamily="2" charset="-122"/>
                <a:ea typeface="华文楷体" pitchFamily="2" charset="-122"/>
              </a:rPr>
              <a:t>xlwb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新浪微博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5" name="AutoShape 50"/>
          <p:cNvSpPr>
            <a:spLocks noChangeArrowheads="1"/>
          </p:cNvSpPr>
          <p:nvPr/>
        </p:nvSpPr>
        <p:spPr bwMode="auto">
          <a:xfrm>
            <a:off x="1495425" y="3933805"/>
            <a:ext cx="2159000" cy="320675"/>
          </a:xfrm>
          <a:prstGeom prst="roundRect">
            <a:avLst>
              <a:gd name="adj" fmla="val 50000"/>
            </a:avLst>
          </a:prstGeom>
          <a:noFill/>
          <a:ln w="12700" algn="ctr">
            <a:noFill/>
            <a:round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FFFF00"/>
                </a:solidFill>
                <a:ea typeface="굴림" pitchFamily="34" charset="-127"/>
              </a:rPr>
              <a:t>Suggestion</a:t>
            </a:r>
            <a:r>
              <a:rPr lang="zh-CN" altLang="en-US" sz="2000" b="1" dirty="0" smtClean="0">
                <a:solidFill>
                  <a:srgbClr val="FFFF00"/>
                </a:solidFill>
                <a:ea typeface="굴림" pitchFamily="34" charset="-127"/>
              </a:rPr>
              <a:t>词典</a:t>
            </a:r>
            <a:endParaRPr lang="en-US" altLang="ko-KR" sz="2000" b="1" dirty="0">
              <a:solidFill>
                <a:srgbClr val="FFFF00"/>
              </a:solidFill>
              <a:ea typeface="굴림" pitchFamily="34" charset="-127"/>
            </a:endParaRP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1458913" y="4500571"/>
            <a:ext cx="2232025" cy="11778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/>
          <a:lstStyle/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ko-KR" altLang="en-US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suggestion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日志中挖掘点击率较高的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prefix-query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对</a:t>
            </a:r>
            <a:endParaRPr kumimoji="1" lang="en-US" altLang="ko-KR" sz="1600" b="1" dirty="0">
              <a:latin typeface="微软雅黑" pitchFamily="34" charset="-122"/>
              <a:ea typeface="微软雅黑" pitchFamily="34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Arial Narrow" pitchFamily="34" charset="0"/>
                <a:ea typeface="Gulim" pitchFamily="34" charset="-127"/>
              </a:rPr>
              <a:t> </a:t>
            </a:r>
            <a:r>
              <a:rPr kumimoji="1" lang="en-US" altLang="ko-KR" sz="1600" b="1" dirty="0" err="1" smtClean="0">
                <a:latin typeface="华文楷体" pitchFamily="2" charset="-122"/>
                <a:ea typeface="华文楷体" pitchFamily="2" charset="-122"/>
              </a:rPr>
              <a:t>diany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 → 电影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  <a:p>
            <a:pPr latinLnBrk="1">
              <a:spcBef>
                <a:spcPct val="30000"/>
              </a:spcBef>
              <a:buClr>
                <a:srgbClr val="00566A"/>
              </a:buClr>
              <a:buFont typeface="Wingdings" pitchFamily="2" charset="2"/>
              <a:buChar char="§"/>
            </a:pPr>
            <a:r>
              <a:rPr kumimoji="1" lang="en-US" altLang="ko-KR" sz="16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迪迦奥→ 迪迦奥特曼</a:t>
            </a:r>
            <a:endParaRPr kumimoji="1" lang="en-US" altLang="ko-KR" sz="1600" b="1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0722" name="Picture 2" descr="C:\Documents and Settings\Administrator\Local Settings\Temporary Internet Files\Content.IE5\O10LSP0B\MC900237158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571612"/>
            <a:ext cx="1664329" cy="2356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挖掘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85786" y="785795"/>
            <a:ext cx="7526344" cy="5849974"/>
            <a:chOff x="1142976" y="1219200"/>
            <a:chExt cx="6669088" cy="49831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042001" y="2643188"/>
              <a:ext cx="1770063" cy="1771650"/>
              <a:chOff x="1307" y="1048"/>
              <a:chExt cx="1088" cy="1088"/>
            </a:xfrm>
          </p:grpSpPr>
          <p:sp>
            <p:nvSpPr>
              <p:cNvPr id="6" name="Oval 4"/>
              <p:cNvSpPr>
                <a:spLocks noChangeArrowheads="1"/>
              </p:cNvSpPr>
              <p:nvPr/>
            </p:nvSpPr>
            <p:spPr bwMode="auto">
              <a:xfrm>
                <a:off x="1307" y="1048"/>
                <a:ext cx="1088" cy="1088"/>
              </a:xfrm>
              <a:prstGeom prst="ellipse">
                <a:avLst/>
              </a:prstGeom>
              <a:noFill/>
              <a:ln w="76200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1422" y="1164"/>
                <a:ext cx="856" cy="856"/>
              </a:xfrm>
              <a:prstGeom prst="ellipse">
                <a:avLst/>
              </a:prstGeom>
              <a:noFill/>
              <a:ln w="117475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1596" y="1337"/>
                <a:ext cx="510" cy="510"/>
              </a:xfrm>
              <a:prstGeom prst="ellipse">
                <a:avLst/>
              </a:prstGeom>
              <a:noFill/>
              <a:ln w="177800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446314" y="1219200"/>
              <a:ext cx="1771650" cy="1770063"/>
              <a:chOff x="1307" y="1048"/>
              <a:chExt cx="1088" cy="1088"/>
            </a:xfrm>
          </p:grpSpPr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307" y="1048"/>
                <a:ext cx="1088" cy="1088"/>
              </a:xfrm>
              <a:prstGeom prst="ellipse">
                <a:avLst/>
              </a:prstGeom>
              <a:noFill/>
              <a:ln w="76200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1422" y="1164"/>
                <a:ext cx="856" cy="856"/>
              </a:xfrm>
              <a:prstGeom prst="ellipse">
                <a:avLst/>
              </a:prstGeom>
              <a:noFill/>
              <a:ln w="117475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1596" y="1337"/>
                <a:ext cx="510" cy="510"/>
              </a:xfrm>
              <a:prstGeom prst="ellipse">
                <a:avLst/>
              </a:prstGeom>
              <a:noFill/>
              <a:ln w="177800" algn="ctr">
                <a:solidFill>
                  <a:srgbClr val="C0C0C0">
                    <a:alpha val="50195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2967014" y="1350963"/>
              <a:ext cx="1208087" cy="1454150"/>
              <a:chOff x="1380" y="1216"/>
              <a:chExt cx="898" cy="1081"/>
            </a:xfrm>
          </p:grpSpPr>
          <p:sp>
            <p:nvSpPr>
              <p:cNvPr id="14" name="Oval 12"/>
              <p:cNvSpPr>
                <a:spLocks noChangeArrowheads="1"/>
              </p:cNvSpPr>
              <p:nvPr/>
            </p:nvSpPr>
            <p:spPr bwMode="blackWhite">
              <a:xfrm rot="66259" flipH="1">
                <a:off x="1727" y="1216"/>
                <a:ext cx="234" cy="228"/>
              </a:xfrm>
              <a:prstGeom prst="ellipse">
                <a:avLst/>
              </a:prstGeom>
              <a:solidFill>
                <a:srgbClr val="FEE3AC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3" lon="1500000" rev="0"/>
                </a:camera>
                <a:lightRig rig="legacyFlat2" dir="t"/>
              </a:scene3d>
              <a:sp3d extrusionH="100000" prstMaterial="legacyMetal">
                <a:bevelT w="13500" h="13500" prst="angle"/>
                <a:bevelB w="13500" h="13500" prst="angle"/>
                <a:extrusionClr>
                  <a:srgbClr val="FFB21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blackWhite">
              <a:xfrm rot="66259" flipH="1">
                <a:off x="1380" y="1223"/>
                <a:ext cx="898" cy="1074"/>
              </a:xfrm>
              <a:custGeom>
                <a:avLst/>
                <a:gdLst>
                  <a:gd name="T0" fmla="*/ 27 w 3312"/>
                  <a:gd name="T1" fmla="*/ 14 h 3962"/>
                  <a:gd name="T2" fmla="*/ 33 w 3312"/>
                  <a:gd name="T3" fmla="*/ 18 h 3962"/>
                  <a:gd name="T4" fmla="*/ 39 w 3312"/>
                  <a:gd name="T5" fmla="*/ 14 h 3962"/>
                  <a:gd name="T6" fmla="*/ 59 w 3312"/>
                  <a:gd name="T7" fmla="*/ 1 h 3962"/>
                  <a:gd name="T8" fmla="*/ 64 w 3312"/>
                  <a:gd name="T9" fmla="*/ 2 h 3962"/>
                  <a:gd name="T10" fmla="*/ 61 w 3312"/>
                  <a:gd name="T11" fmla="*/ 9 h 3962"/>
                  <a:gd name="T12" fmla="*/ 43 w 3312"/>
                  <a:gd name="T13" fmla="*/ 21 h 3962"/>
                  <a:gd name="T14" fmla="*/ 49 w 3312"/>
                  <a:gd name="T15" fmla="*/ 47 h 3962"/>
                  <a:gd name="T16" fmla="*/ 45 w 3312"/>
                  <a:gd name="T17" fmla="*/ 49 h 3962"/>
                  <a:gd name="T18" fmla="*/ 52 w 3312"/>
                  <a:gd name="T19" fmla="*/ 72 h 3962"/>
                  <a:gd name="T20" fmla="*/ 51 w 3312"/>
                  <a:gd name="T21" fmla="*/ 78 h 3962"/>
                  <a:gd name="T22" fmla="*/ 44 w 3312"/>
                  <a:gd name="T23" fmla="*/ 73 h 3962"/>
                  <a:gd name="T24" fmla="*/ 36 w 3312"/>
                  <a:gd name="T25" fmla="*/ 50 h 3962"/>
                  <a:gd name="T26" fmla="*/ 28 w 3312"/>
                  <a:gd name="T27" fmla="*/ 50 h 3962"/>
                  <a:gd name="T28" fmla="*/ 21 w 3312"/>
                  <a:gd name="T29" fmla="*/ 73 h 3962"/>
                  <a:gd name="T30" fmla="*/ 16 w 3312"/>
                  <a:gd name="T31" fmla="*/ 78 h 3962"/>
                  <a:gd name="T32" fmla="*/ 14 w 3312"/>
                  <a:gd name="T33" fmla="*/ 71 h 3962"/>
                  <a:gd name="T34" fmla="*/ 20 w 3312"/>
                  <a:gd name="T35" fmla="*/ 49 h 3962"/>
                  <a:gd name="T36" fmla="*/ 15 w 3312"/>
                  <a:gd name="T37" fmla="*/ 48 h 3962"/>
                  <a:gd name="T38" fmla="*/ 23 w 3312"/>
                  <a:gd name="T39" fmla="*/ 21 h 3962"/>
                  <a:gd name="T40" fmla="*/ 3 w 3312"/>
                  <a:gd name="T41" fmla="*/ 10 h 3962"/>
                  <a:gd name="T42" fmla="*/ 1 w 3312"/>
                  <a:gd name="T43" fmla="*/ 4 h 3962"/>
                  <a:gd name="T44" fmla="*/ 8 w 3312"/>
                  <a:gd name="T45" fmla="*/ 3 h 3962"/>
                  <a:gd name="T46" fmla="*/ 27 w 3312"/>
                  <a:gd name="T47" fmla="*/ 14 h 396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312"/>
                  <a:gd name="T73" fmla="*/ 0 h 3962"/>
                  <a:gd name="T74" fmla="*/ 3312 w 3312"/>
                  <a:gd name="T75" fmla="*/ 3962 h 396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312" h="3962">
                    <a:moveTo>
                      <a:pt x="1376" y="696"/>
                    </a:moveTo>
                    <a:cubicBezTo>
                      <a:pt x="1401" y="795"/>
                      <a:pt x="1489" y="920"/>
                      <a:pt x="1639" y="920"/>
                    </a:cubicBezTo>
                    <a:cubicBezTo>
                      <a:pt x="1801" y="920"/>
                      <a:pt x="1876" y="795"/>
                      <a:pt x="1926" y="708"/>
                    </a:cubicBezTo>
                    <a:lnTo>
                      <a:pt x="2940" y="66"/>
                    </a:lnTo>
                    <a:cubicBezTo>
                      <a:pt x="3042" y="0"/>
                      <a:pt x="3142" y="16"/>
                      <a:pt x="3204" y="78"/>
                    </a:cubicBezTo>
                    <a:cubicBezTo>
                      <a:pt x="3267" y="140"/>
                      <a:pt x="3312" y="264"/>
                      <a:pt x="3072" y="444"/>
                    </a:cubicBezTo>
                    <a:lnTo>
                      <a:pt x="2139" y="1081"/>
                    </a:lnTo>
                    <a:lnTo>
                      <a:pt x="2476" y="2372"/>
                    </a:lnTo>
                    <a:lnTo>
                      <a:pt x="2251" y="2435"/>
                    </a:lnTo>
                    <a:lnTo>
                      <a:pt x="2614" y="3589"/>
                    </a:lnTo>
                    <a:cubicBezTo>
                      <a:pt x="2651" y="3751"/>
                      <a:pt x="2639" y="3863"/>
                      <a:pt x="2539" y="3925"/>
                    </a:cubicBezTo>
                    <a:cubicBezTo>
                      <a:pt x="2401" y="3962"/>
                      <a:pt x="2289" y="3863"/>
                      <a:pt x="2226" y="3689"/>
                    </a:cubicBezTo>
                    <a:cubicBezTo>
                      <a:pt x="2101" y="3453"/>
                      <a:pt x="1876" y="2720"/>
                      <a:pt x="1789" y="2534"/>
                    </a:cubicBezTo>
                    <a:lnTo>
                      <a:pt x="1414" y="2534"/>
                    </a:lnTo>
                    <a:cubicBezTo>
                      <a:pt x="1339" y="2770"/>
                      <a:pt x="1151" y="3465"/>
                      <a:pt x="1051" y="3689"/>
                    </a:cubicBezTo>
                    <a:cubicBezTo>
                      <a:pt x="1001" y="3838"/>
                      <a:pt x="914" y="3950"/>
                      <a:pt x="789" y="3925"/>
                    </a:cubicBezTo>
                    <a:cubicBezTo>
                      <a:pt x="714" y="3875"/>
                      <a:pt x="614" y="3838"/>
                      <a:pt x="676" y="3577"/>
                    </a:cubicBezTo>
                    <a:lnTo>
                      <a:pt x="1001" y="2459"/>
                    </a:lnTo>
                    <a:lnTo>
                      <a:pt x="751" y="2397"/>
                    </a:lnTo>
                    <a:lnTo>
                      <a:pt x="1126" y="1081"/>
                    </a:lnTo>
                    <a:lnTo>
                      <a:pt x="139" y="497"/>
                    </a:lnTo>
                    <a:cubicBezTo>
                      <a:pt x="54" y="402"/>
                      <a:pt x="0" y="342"/>
                      <a:pt x="60" y="180"/>
                    </a:cubicBezTo>
                    <a:cubicBezTo>
                      <a:pt x="186" y="102"/>
                      <a:pt x="214" y="112"/>
                      <a:pt x="389" y="162"/>
                    </a:cubicBezTo>
                    <a:lnTo>
                      <a:pt x="1376" y="696"/>
                    </a:lnTo>
                    <a:close/>
                  </a:path>
                </a:pathLst>
              </a:custGeom>
              <a:solidFill>
                <a:srgbClr val="FEE3AC"/>
              </a:solidFill>
              <a:ln w="9525">
                <a:miter lim="800000"/>
                <a:headEnd/>
                <a:tailEnd/>
              </a:ln>
              <a:scene3d>
                <a:camera prst="legacyPerspectiveFront">
                  <a:rot lat="20099993" lon="1500000" rev="0"/>
                </a:camera>
                <a:lightRig rig="legacyFlat2" dir="t"/>
              </a:scene3d>
              <a:sp3d extrusionH="100000" prstMaterial="legacyMetal">
                <a:bevelT w="13500" h="13500" prst="angle"/>
                <a:bevelB w="13500" h="13500" prst="angle"/>
                <a:extrusionClr>
                  <a:srgbClr val="FFB219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AutoShape 14"/>
            <p:cNvSpPr>
              <a:spLocks noChangeArrowheads="1"/>
            </p:cNvSpPr>
            <p:nvPr/>
          </p:nvSpPr>
          <p:spPr bwMode="gray">
            <a:xfrm>
              <a:off x="1149326" y="2497138"/>
              <a:ext cx="3032125" cy="2216150"/>
            </a:xfrm>
            <a:prstGeom prst="flowChartDocument">
              <a:avLst/>
            </a:prstGeom>
            <a:solidFill>
              <a:srgbClr val="D5DFCB"/>
            </a:solidFill>
            <a:ln w="190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6773839" y="2854325"/>
              <a:ext cx="1003300" cy="1428750"/>
              <a:chOff x="4876" y="1969"/>
              <a:chExt cx="746" cy="1061"/>
            </a:xfrm>
          </p:grpSpPr>
          <p:sp>
            <p:nvSpPr>
              <p:cNvPr id="18" name="Oval 16"/>
              <p:cNvSpPr>
                <a:spLocks noChangeArrowheads="1"/>
              </p:cNvSpPr>
              <p:nvPr/>
            </p:nvSpPr>
            <p:spPr bwMode="blackWhite">
              <a:xfrm rot="381936" flipH="1">
                <a:off x="5093" y="1969"/>
                <a:ext cx="230" cy="225"/>
              </a:xfrm>
              <a:prstGeom prst="ellipse">
                <a:avLst/>
              </a:prstGeom>
              <a:solidFill>
                <a:srgbClr val="FEE3AC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93" lon="1500000" rev="0"/>
                </a:camera>
                <a:lightRig rig="legacyFlat2" dir="t"/>
              </a:scene3d>
              <a:sp3d extrusionH="100000" prstMaterial="legacyMetal">
                <a:bevelT w="13500" h="13500" prst="angle"/>
                <a:bevelB w="13500" h="13500" prst="angle"/>
                <a:extrusionClr>
                  <a:srgbClr val="FFB21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blackWhite">
              <a:xfrm>
                <a:off x="4876" y="2140"/>
                <a:ext cx="746" cy="890"/>
              </a:xfrm>
              <a:custGeom>
                <a:avLst/>
                <a:gdLst>
                  <a:gd name="T0" fmla="*/ 440 w 746"/>
                  <a:gd name="T1" fmla="*/ 32 h 890"/>
                  <a:gd name="T2" fmla="*/ 352 w 746"/>
                  <a:gd name="T3" fmla="*/ 74 h 890"/>
                  <a:gd name="T4" fmla="*/ 283 w 746"/>
                  <a:gd name="T5" fmla="*/ 0 h 890"/>
                  <a:gd name="T6" fmla="*/ 224 w 746"/>
                  <a:gd name="T7" fmla="*/ 37 h 890"/>
                  <a:gd name="T8" fmla="*/ 42 w 746"/>
                  <a:gd name="T9" fmla="*/ 273 h 890"/>
                  <a:gd name="T10" fmla="*/ 75 w 746"/>
                  <a:gd name="T11" fmla="*/ 363 h 890"/>
                  <a:gd name="T12" fmla="*/ 216 w 746"/>
                  <a:gd name="T13" fmla="*/ 91 h 890"/>
                  <a:gd name="T14" fmla="*/ 87 w 746"/>
                  <a:gd name="T15" fmla="*/ 426 h 890"/>
                  <a:gd name="T16" fmla="*/ 145 w 746"/>
                  <a:gd name="T17" fmla="*/ 449 h 890"/>
                  <a:gd name="T18" fmla="*/ 16 w 746"/>
                  <a:gd name="T19" fmla="*/ 742 h 890"/>
                  <a:gd name="T20" fmla="*/ 24 w 746"/>
                  <a:gd name="T21" fmla="*/ 835 h 890"/>
                  <a:gd name="T22" fmla="*/ 113 w 746"/>
                  <a:gd name="T23" fmla="*/ 784 h 890"/>
                  <a:gd name="T24" fmla="*/ 265 w 746"/>
                  <a:gd name="T25" fmla="*/ 488 h 890"/>
                  <a:gd name="T26" fmla="*/ 365 w 746"/>
                  <a:gd name="T27" fmla="*/ 501 h 890"/>
                  <a:gd name="T28" fmla="*/ 425 w 746"/>
                  <a:gd name="T29" fmla="*/ 818 h 890"/>
                  <a:gd name="T30" fmla="*/ 488 w 746"/>
                  <a:gd name="T31" fmla="*/ 888 h 890"/>
                  <a:gd name="T32" fmla="*/ 530 w 746"/>
                  <a:gd name="T33" fmla="*/ 799 h 890"/>
                  <a:gd name="T34" fmla="*/ 474 w 746"/>
                  <a:gd name="T35" fmla="*/ 491 h 890"/>
                  <a:gd name="T36" fmla="*/ 545 w 746"/>
                  <a:gd name="T37" fmla="*/ 481 h 890"/>
                  <a:gd name="T38" fmla="*/ 481 w 746"/>
                  <a:gd name="T39" fmla="*/ 120 h 890"/>
                  <a:gd name="T40" fmla="*/ 607 w 746"/>
                  <a:gd name="T41" fmla="*/ 407 h 890"/>
                  <a:gd name="T42" fmla="*/ 704 w 746"/>
                  <a:gd name="T43" fmla="*/ 445 h 890"/>
                  <a:gd name="T44" fmla="*/ 720 w 746"/>
                  <a:gd name="T45" fmla="*/ 344 h 890"/>
                  <a:gd name="T46" fmla="*/ 537 w 746"/>
                  <a:gd name="T47" fmla="*/ 37 h 890"/>
                  <a:gd name="T48" fmla="*/ 440 w 746"/>
                  <a:gd name="T49" fmla="*/ 32 h 89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46"/>
                  <a:gd name="T76" fmla="*/ 0 h 890"/>
                  <a:gd name="T77" fmla="*/ 746 w 746"/>
                  <a:gd name="T78" fmla="*/ 890 h 89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46" h="890">
                    <a:moveTo>
                      <a:pt x="440" y="32"/>
                    </a:moveTo>
                    <a:cubicBezTo>
                      <a:pt x="429" y="59"/>
                      <a:pt x="390" y="76"/>
                      <a:pt x="352" y="74"/>
                    </a:cubicBezTo>
                    <a:cubicBezTo>
                      <a:pt x="312" y="67"/>
                      <a:pt x="291" y="25"/>
                      <a:pt x="283" y="0"/>
                    </a:cubicBezTo>
                    <a:cubicBezTo>
                      <a:pt x="283" y="0"/>
                      <a:pt x="246" y="16"/>
                      <a:pt x="224" y="37"/>
                    </a:cubicBezTo>
                    <a:cubicBezTo>
                      <a:pt x="201" y="58"/>
                      <a:pt x="58" y="243"/>
                      <a:pt x="42" y="273"/>
                    </a:cubicBezTo>
                    <a:cubicBezTo>
                      <a:pt x="36" y="305"/>
                      <a:pt x="84" y="395"/>
                      <a:pt x="75" y="363"/>
                    </a:cubicBezTo>
                    <a:cubicBezTo>
                      <a:pt x="66" y="333"/>
                      <a:pt x="215" y="82"/>
                      <a:pt x="216" y="91"/>
                    </a:cubicBezTo>
                    <a:lnTo>
                      <a:pt x="87" y="426"/>
                    </a:lnTo>
                    <a:lnTo>
                      <a:pt x="145" y="449"/>
                    </a:lnTo>
                    <a:lnTo>
                      <a:pt x="16" y="742"/>
                    </a:lnTo>
                    <a:cubicBezTo>
                      <a:pt x="1" y="787"/>
                      <a:pt x="0" y="819"/>
                      <a:pt x="24" y="835"/>
                    </a:cubicBezTo>
                    <a:cubicBezTo>
                      <a:pt x="59" y="848"/>
                      <a:pt x="91" y="826"/>
                      <a:pt x="113" y="784"/>
                    </a:cubicBezTo>
                    <a:cubicBezTo>
                      <a:pt x="154" y="720"/>
                      <a:pt x="234" y="534"/>
                      <a:pt x="265" y="488"/>
                    </a:cubicBezTo>
                    <a:lnTo>
                      <a:pt x="365" y="501"/>
                    </a:lnTo>
                    <a:cubicBezTo>
                      <a:pt x="377" y="565"/>
                      <a:pt x="407" y="754"/>
                      <a:pt x="425" y="818"/>
                    </a:cubicBezTo>
                    <a:cubicBezTo>
                      <a:pt x="434" y="855"/>
                      <a:pt x="457" y="890"/>
                      <a:pt x="488" y="888"/>
                    </a:cubicBezTo>
                    <a:cubicBezTo>
                      <a:pt x="512" y="876"/>
                      <a:pt x="536" y="867"/>
                      <a:pt x="530" y="799"/>
                    </a:cubicBezTo>
                    <a:lnTo>
                      <a:pt x="474" y="491"/>
                    </a:lnTo>
                    <a:lnTo>
                      <a:pt x="545" y="481"/>
                    </a:lnTo>
                    <a:lnTo>
                      <a:pt x="481" y="120"/>
                    </a:lnTo>
                    <a:lnTo>
                      <a:pt x="607" y="407"/>
                    </a:lnTo>
                    <a:cubicBezTo>
                      <a:pt x="643" y="460"/>
                      <a:pt x="687" y="456"/>
                      <a:pt x="704" y="445"/>
                    </a:cubicBezTo>
                    <a:cubicBezTo>
                      <a:pt x="746" y="429"/>
                      <a:pt x="731" y="390"/>
                      <a:pt x="720" y="344"/>
                    </a:cubicBezTo>
                    <a:cubicBezTo>
                      <a:pt x="698" y="307"/>
                      <a:pt x="586" y="29"/>
                      <a:pt x="537" y="37"/>
                    </a:cubicBezTo>
                    <a:lnTo>
                      <a:pt x="440" y="32"/>
                    </a:lnTo>
                    <a:close/>
                  </a:path>
                </a:pathLst>
              </a:custGeom>
              <a:solidFill>
                <a:srgbClr val="FEE3AC"/>
              </a:solidFill>
              <a:ln w="9525">
                <a:miter lim="800000"/>
                <a:headEnd/>
                <a:tailEnd/>
              </a:ln>
              <a:scene3d>
                <a:camera prst="legacyPerspectiveFront">
                  <a:rot lat="20099993" lon="1500000" rev="0"/>
                </a:camera>
                <a:lightRig rig="legacyFlat2" dir="t"/>
              </a:scene3d>
              <a:sp3d extrusionH="100000" prstMaterial="legacyMetal">
                <a:bevelT w="13500" h="13500" prst="angle"/>
                <a:bevelB w="13500" h="13500" prst="angle"/>
                <a:extrusionClr>
                  <a:srgbClr val="FFB219"/>
                </a:extrusionClr>
              </a:sp3d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AutoShape 18"/>
            <p:cNvSpPr>
              <a:spLocks noChangeArrowheads="1"/>
            </p:cNvSpPr>
            <p:nvPr/>
          </p:nvSpPr>
          <p:spPr bwMode="gray">
            <a:xfrm>
              <a:off x="4732314" y="3990975"/>
              <a:ext cx="3008312" cy="2211388"/>
            </a:xfrm>
            <a:prstGeom prst="flowChartDocument">
              <a:avLst/>
            </a:prstGeom>
            <a:solidFill>
              <a:srgbClr val="D9C1D7"/>
            </a:solidFill>
            <a:ln w="19050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gray">
            <a:xfrm>
              <a:off x="1142976" y="2246313"/>
              <a:ext cx="3059113" cy="406400"/>
            </a:xfrm>
            <a:prstGeom prst="bevel">
              <a:avLst>
                <a:gd name="adj" fmla="val 9569"/>
              </a:avLst>
            </a:prstGeom>
            <a:solidFill>
              <a:srgbClr val="A5BB8F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20"/>
            <p:cNvSpPr>
              <a:spLocks noChangeArrowheads="1"/>
            </p:cNvSpPr>
            <p:nvPr/>
          </p:nvSpPr>
          <p:spPr bwMode="gray">
            <a:xfrm>
              <a:off x="4724376" y="3749675"/>
              <a:ext cx="3041650" cy="407988"/>
            </a:xfrm>
            <a:prstGeom prst="bevel">
              <a:avLst>
                <a:gd name="adj" fmla="val 9569"/>
              </a:avLst>
            </a:prstGeom>
            <a:solidFill>
              <a:srgbClr val="BB8FB8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3" name="Picture 21" descr="worldmap_ani8"/>
            <p:cNvPicPr>
              <a:picLocks noChangeAspect="1" noChangeArrowheads="1" noCrop="1"/>
            </p:cNvPicPr>
            <p:nvPr/>
          </p:nvPicPr>
          <p:blipFill>
            <a:blip r:embed="rId3">
              <a:lum bright="18000" contrast="42000"/>
              <a:grayscl/>
            </a:blip>
            <a:srcRect/>
            <a:stretch>
              <a:fillRect/>
            </a:stretch>
          </p:blipFill>
          <p:spPr bwMode="gray">
            <a:xfrm>
              <a:off x="4375126" y="2579688"/>
              <a:ext cx="1030288" cy="103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775176" y="3806825"/>
              <a:ext cx="2908300" cy="288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dirty="0" smtClean="0">
                  <a:solidFill>
                    <a:srgbClr val="660066"/>
                  </a:solidFill>
                  <a:latin typeface="微软雅黑" pitchFamily="34" charset="-122"/>
                  <a:ea typeface="微软雅黑" pitchFamily="34" charset="-122"/>
                </a:rPr>
                <a:t>候选对</a:t>
              </a:r>
              <a:endParaRPr lang="en-US" altLang="zh-CN" sz="1600" b="1" dirty="0">
                <a:solidFill>
                  <a:srgbClr val="66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144564" y="2284413"/>
              <a:ext cx="3030537" cy="288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600" b="1" dirty="0" smtClean="0">
                  <a:solidFill>
                    <a:srgbClr val="CC3300"/>
                  </a:solidFill>
                  <a:latin typeface="微软雅黑" pitchFamily="34" charset="-122"/>
                  <a:ea typeface="微软雅黑" pitchFamily="34" charset="-122"/>
                </a:rPr>
                <a:t>片段</a:t>
              </a:r>
              <a:endParaRPr lang="en-US" altLang="zh-CN" sz="16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1830364" y="2930525"/>
              <a:ext cx="1684337" cy="1363663"/>
              <a:chOff x="3014" y="806"/>
              <a:chExt cx="1304" cy="1104"/>
            </a:xfrm>
          </p:grpSpPr>
          <p:sp>
            <p:nvSpPr>
              <p:cNvPr id="27" name="AutoShape 25"/>
              <p:cNvSpPr>
                <a:spLocks noChangeArrowheads="1"/>
              </p:cNvSpPr>
              <p:nvPr/>
            </p:nvSpPr>
            <p:spPr bwMode="gray">
              <a:xfrm>
                <a:off x="3014" y="806"/>
                <a:ext cx="1304" cy="1104"/>
              </a:xfrm>
              <a:prstGeom prst="upArrow">
                <a:avLst>
                  <a:gd name="adj1" fmla="val 39880"/>
                  <a:gd name="adj2" fmla="val 54074"/>
                </a:avLst>
              </a:prstGeom>
              <a:noFill/>
              <a:ln w="76200" algn="ctr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utoShape 26"/>
              <p:cNvSpPr>
                <a:spLocks noChangeArrowheads="1"/>
              </p:cNvSpPr>
              <p:nvPr/>
            </p:nvSpPr>
            <p:spPr bwMode="gray">
              <a:xfrm>
                <a:off x="3243" y="942"/>
                <a:ext cx="847" cy="868"/>
              </a:xfrm>
              <a:prstGeom prst="upArrow">
                <a:avLst>
                  <a:gd name="adj1" fmla="val 40731"/>
                  <a:gd name="adj2" fmla="val 44038"/>
                </a:avLst>
              </a:prstGeom>
              <a:solidFill>
                <a:srgbClr val="FFFFFF">
                  <a:alpha val="38823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" name="Rectangle 27"/>
            <p:cNvSpPr>
              <a:spLocks noChangeArrowheads="1"/>
            </p:cNvSpPr>
            <p:nvPr/>
          </p:nvSpPr>
          <p:spPr bwMode="black">
            <a:xfrm>
              <a:off x="1144564" y="2838797"/>
              <a:ext cx="3125787" cy="14838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4300" indent="-114300">
                <a:lnSpc>
                  <a:spcPct val="80000"/>
                </a:lnSpc>
              </a:pPr>
              <a:r>
                <a:rPr lang="en-US" altLang="zh-CN" sz="12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甑环传</a:t>
              </a:r>
              <a:endParaRPr lang="en-US" altLang="zh-CN" sz="1400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孙俪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甄嬛传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孙茜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endParaRPr lang="en-US" altLang="zh-CN" sz="12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</a:pPr>
              <a:r>
                <a:rPr lang="en-US" altLang="zh-CN" sz="12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哪里有甑环传国语下载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甄嬛传温太医扮演者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哪里有甄嬛传国语下载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" name="Group 28"/>
            <p:cNvGrpSpPr>
              <a:grpSpLocks/>
            </p:cNvGrpSpPr>
            <p:nvPr/>
          </p:nvGrpSpPr>
          <p:grpSpPr bwMode="auto">
            <a:xfrm flipV="1">
              <a:off x="5389539" y="4556125"/>
              <a:ext cx="1676400" cy="1363663"/>
              <a:chOff x="3014" y="806"/>
              <a:chExt cx="1304" cy="1104"/>
            </a:xfrm>
          </p:grpSpPr>
          <p:sp>
            <p:nvSpPr>
              <p:cNvPr id="31" name="AutoShape 29"/>
              <p:cNvSpPr>
                <a:spLocks noChangeArrowheads="1"/>
              </p:cNvSpPr>
              <p:nvPr/>
            </p:nvSpPr>
            <p:spPr bwMode="gray">
              <a:xfrm>
                <a:off x="3014" y="806"/>
                <a:ext cx="1304" cy="1104"/>
              </a:xfrm>
              <a:prstGeom prst="upArrow">
                <a:avLst>
                  <a:gd name="adj1" fmla="val 39880"/>
                  <a:gd name="adj2" fmla="val 54074"/>
                </a:avLst>
              </a:prstGeom>
              <a:noFill/>
              <a:ln w="76200" algn="ctr">
                <a:solidFill>
                  <a:srgbClr val="FFFFFF">
                    <a:alpha val="50195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30"/>
              <p:cNvSpPr>
                <a:spLocks noChangeArrowheads="1"/>
              </p:cNvSpPr>
              <p:nvPr/>
            </p:nvSpPr>
            <p:spPr bwMode="gray">
              <a:xfrm>
                <a:off x="3243" y="942"/>
                <a:ext cx="847" cy="868"/>
              </a:xfrm>
              <a:prstGeom prst="upArrow">
                <a:avLst>
                  <a:gd name="adj1" fmla="val 40731"/>
                  <a:gd name="adj2" fmla="val 44038"/>
                </a:avLst>
              </a:prstGeom>
              <a:solidFill>
                <a:srgbClr val="FFFFFF">
                  <a:alpha val="38823"/>
                </a:srgb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" name="Rectangle 27"/>
            <p:cNvSpPr>
              <a:spLocks noChangeArrowheads="1"/>
            </p:cNvSpPr>
            <p:nvPr/>
          </p:nvSpPr>
          <p:spPr bwMode="black">
            <a:xfrm>
              <a:off x="2214546" y="2845531"/>
              <a:ext cx="1928826" cy="791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14300" indent="-114300">
                <a:lnSpc>
                  <a:spcPct val="80000"/>
                </a:lnSpc>
              </a:pPr>
              <a:r>
                <a:rPr lang="en-US" altLang="zh-CN" sz="12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长痘痘怎吗办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痘立消膏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痘痘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14300" indent="-114300">
                <a:lnSpc>
                  <a:spcPct val="80000"/>
                </a:lnSpc>
                <a:buFontTx/>
                <a:buChar char="•"/>
              </a:pPr>
              <a:r>
                <a:rPr lang="zh-CN" altLang="en-US" sz="1400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长痘痘怎么办</a:t>
              </a:r>
              <a:endParaRPr lang="en-US" altLang="zh-CN" sz="14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857488" y="3845486"/>
            <a:ext cx="14125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1+2+…+(n-1)</a:t>
            </a:r>
            <a:endParaRPr lang="zh-CN" alt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000628" y="4543126"/>
          <a:ext cx="3048000" cy="1320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甑环传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甄嬛传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rgbClr val="1C1C1C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哪里有甑环传国语下载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rgbClr val="1C1C1C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哪里有甄嬛传国语下载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长痘痘怎吗办</a:t>
                      </a:r>
                      <a:endParaRPr lang="en-US" altLang="zh-CN" sz="1600" dirty="0" smtClean="0">
                        <a:solidFill>
                          <a:srgbClr val="1C1C1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smtClean="0">
                          <a:latin typeface="微软雅黑" pitchFamily="34" charset="-122"/>
                          <a:ea typeface="微软雅黑" pitchFamily="34" charset="-122"/>
                        </a:rPr>
                        <a:t>长痘痘怎么办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挖掘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pic>
        <p:nvPicPr>
          <p:cNvPr id="13" name="Picture 2" descr="2-1"/>
          <p:cNvPicPr>
            <a:picLocks noChangeAspect="1" noChangeArrowheads="1"/>
          </p:cNvPicPr>
          <p:nvPr/>
        </p:nvPicPr>
        <p:blipFill>
          <a:blip r:embed="rId2"/>
          <a:srcRect l="73438" t="65231"/>
          <a:stretch>
            <a:fillRect/>
          </a:stretch>
        </p:blipFill>
        <p:spPr bwMode="auto">
          <a:xfrm>
            <a:off x="6715125" y="4473599"/>
            <a:ext cx="2428875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5"/>
          <p:cNvGrpSpPr>
            <a:grpSpLocks/>
          </p:cNvGrpSpPr>
          <p:nvPr/>
        </p:nvGrpSpPr>
        <p:grpSpPr bwMode="auto">
          <a:xfrm>
            <a:off x="442913" y="1123950"/>
            <a:ext cx="1968500" cy="1557338"/>
            <a:chOff x="279" y="708"/>
            <a:chExt cx="1240" cy="981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83" y="708"/>
              <a:ext cx="1236" cy="981"/>
            </a:xfrm>
            <a:custGeom>
              <a:avLst/>
              <a:gdLst>
                <a:gd name="T0" fmla="*/ 1236 w 1236"/>
                <a:gd name="T1" fmla="*/ 0 h 1060"/>
                <a:gd name="T2" fmla="*/ 0 w 1236"/>
                <a:gd name="T3" fmla="*/ 0 h 1060"/>
                <a:gd name="T4" fmla="*/ 0 w 1236"/>
                <a:gd name="T5" fmla="*/ 727 h 1060"/>
                <a:gd name="T6" fmla="*/ 6 w 1236"/>
                <a:gd name="T7" fmla="*/ 729 h 1060"/>
                <a:gd name="T8" fmla="*/ 0 w 1236"/>
                <a:gd name="T9" fmla="*/ 729 h 1060"/>
                <a:gd name="T10" fmla="*/ 618 w 1236"/>
                <a:gd name="T11" fmla="*/ 981 h 1060"/>
                <a:gd name="T12" fmla="*/ 1236 w 1236"/>
                <a:gd name="T13" fmla="*/ 729 h 1060"/>
                <a:gd name="T14" fmla="*/ 1230 w 1236"/>
                <a:gd name="T15" fmla="*/ 729 h 1060"/>
                <a:gd name="T16" fmla="*/ 1236 w 1236"/>
                <a:gd name="T17" fmla="*/ 727 h 1060"/>
                <a:gd name="T18" fmla="*/ 1236 w 1236"/>
                <a:gd name="T19" fmla="*/ 0 h 10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6"/>
                <a:gd name="T31" fmla="*/ 0 h 1060"/>
                <a:gd name="T32" fmla="*/ 1236 w 1236"/>
                <a:gd name="T33" fmla="*/ 1060 h 10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6" h="1060">
                  <a:moveTo>
                    <a:pt x="1236" y="0"/>
                  </a:moveTo>
                  <a:lnTo>
                    <a:pt x="0" y="0"/>
                  </a:lnTo>
                  <a:lnTo>
                    <a:pt x="0" y="786"/>
                  </a:lnTo>
                  <a:lnTo>
                    <a:pt x="6" y="788"/>
                  </a:lnTo>
                  <a:lnTo>
                    <a:pt x="0" y="788"/>
                  </a:lnTo>
                  <a:lnTo>
                    <a:pt x="618" y="1060"/>
                  </a:lnTo>
                  <a:lnTo>
                    <a:pt x="1236" y="788"/>
                  </a:lnTo>
                  <a:lnTo>
                    <a:pt x="1230" y="788"/>
                  </a:lnTo>
                  <a:lnTo>
                    <a:pt x="1236" y="786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79" y="708"/>
              <a:ext cx="1236" cy="981"/>
            </a:xfrm>
            <a:custGeom>
              <a:avLst/>
              <a:gdLst>
                <a:gd name="T0" fmla="*/ 1236 w 1236"/>
                <a:gd name="T1" fmla="*/ 0 h 1060"/>
                <a:gd name="T2" fmla="*/ 0 w 1236"/>
                <a:gd name="T3" fmla="*/ 0 h 1060"/>
                <a:gd name="T4" fmla="*/ 0 w 1236"/>
                <a:gd name="T5" fmla="*/ 727 h 1060"/>
                <a:gd name="T6" fmla="*/ 6 w 1236"/>
                <a:gd name="T7" fmla="*/ 729 h 1060"/>
                <a:gd name="T8" fmla="*/ 0 w 1236"/>
                <a:gd name="T9" fmla="*/ 729 h 1060"/>
                <a:gd name="T10" fmla="*/ 618 w 1236"/>
                <a:gd name="T11" fmla="*/ 981 h 1060"/>
                <a:gd name="T12" fmla="*/ 1236 w 1236"/>
                <a:gd name="T13" fmla="*/ 729 h 1060"/>
                <a:gd name="T14" fmla="*/ 1230 w 1236"/>
                <a:gd name="T15" fmla="*/ 729 h 1060"/>
                <a:gd name="T16" fmla="*/ 1236 w 1236"/>
                <a:gd name="T17" fmla="*/ 727 h 1060"/>
                <a:gd name="T18" fmla="*/ 1236 w 1236"/>
                <a:gd name="T19" fmla="*/ 0 h 10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6"/>
                <a:gd name="T31" fmla="*/ 0 h 1060"/>
                <a:gd name="T32" fmla="*/ 1236 w 1236"/>
                <a:gd name="T33" fmla="*/ 1060 h 10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6" h="1060">
                  <a:moveTo>
                    <a:pt x="1236" y="0"/>
                  </a:moveTo>
                  <a:lnTo>
                    <a:pt x="0" y="0"/>
                  </a:lnTo>
                  <a:lnTo>
                    <a:pt x="0" y="786"/>
                  </a:lnTo>
                  <a:lnTo>
                    <a:pt x="6" y="788"/>
                  </a:lnTo>
                  <a:lnTo>
                    <a:pt x="0" y="788"/>
                  </a:lnTo>
                  <a:lnTo>
                    <a:pt x="618" y="1060"/>
                  </a:lnTo>
                  <a:lnTo>
                    <a:pt x="1236" y="788"/>
                  </a:lnTo>
                  <a:lnTo>
                    <a:pt x="1230" y="788"/>
                  </a:lnTo>
                  <a:lnTo>
                    <a:pt x="1236" y="786"/>
                  </a:lnTo>
                  <a:lnTo>
                    <a:pt x="1236" y="0"/>
                  </a:lnTo>
                  <a:close/>
                </a:path>
              </a:pathLst>
            </a:custGeom>
            <a:gradFill rotWithShape="1">
              <a:gsLst>
                <a:gs pos="0">
                  <a:srgbClr val="F46405"/>
                </a:gs>
                <a:gs pos="100000">
                  <a:srgbClr val="FFD72C"/>
                </a:gs>
              </a:gsLst>
              <a:lin ang="0" scaled="1"/>
            </a:gradFill>
            <a:ln w="38100">
              <a:solidFill>
                <a:srgbClr val="242424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Picture 8" descr="바코드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 flipH="1">
              <a:off x="1374" y="799"/>
              <a:ext cx="94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Freeform 9"/>
            <p:cNvSpPr>
              <a:spLocks/>
            </p:cNvSpPr>
            <p:nvPr/>
          </p:nvSpPr>
          <p:spPr bwMode="auto">
            <a:xfrm rot="5400000">
              <a:off x="876" y="978"/>
              <a:ext cx="826" cy="364"/>
            </a:xfrm>
            <a:custGeom>
              <a:avLst/>
              <a:gdLst>
                <a:gd name="T0" fmla="*/ 0 w 908"/>
                <a:gd name="T1" fmla="*/ 0 h 364"/>
                <a:gd name="T2" fmla="*/ 662 w 908"/>
                <a:gd name="T3" fmla="*/ 0 h 364"/>
                <a:gd name="T4" fmla="*/ 826 w 908"/>
                <a:gd name="T5" fmla="*/ 364 h 364"/>
                <a:gd name="T6" fmla="*/ 0 w 908"/>
                <a:gd name="T7" fmla="*/ 364 h 364"/>
                <a:gd name="T8" fmla="*/ 0 w 908"/>
                <a:gd name="T9" fmla="*/ 0 h 3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8"/>
                <a:gd name="T16" fmla="*/ 0 h 364"/>
                <a:gd name="T17" fmla="*/ 908 w 908"/>
                <a:gd name="T18" fmla="*/ 364 h 3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8" h="364">
                  <a:moveTo>
                    <a:pt x="0" y="0"/>
                  </a:moveTo>
                  <a:lnTo>
                    <a:pt x="728" y="0"/>
                  </a:lnTo>
                  <a:lnTo>
                    <a:pt x="908" y="364"/>
                  </a:lnTo>
                  <a:lnTo>
                    <a:pt x="0" y="36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442913" y="2786058"/>
            <a:ext cx="1962150" cy="1560512"/>
            <a:chOff x="279" y="2339"/>
            <a:chExt cx="1236" cy="983"/>
          </a:xfrm>
        </p:grpSpPr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79" y="2339"/>
              <a:ext cx="1236" cy="983"/>
            </a:xfrm>
            <a:custGeom>
              <a:avLst/>
              <a:gdLst>
                <a:gd name="T0" fmla="*/ 0 w 1236"/>
                <a:gd name="T1" fmla="*/ 0 h 1062"/>
                <a:gd name="T2" fmla="*/ 0 w 1236"/>
                <a:gd name="T3" fmla="*/ 729 h 1062"/>
                <a:gd name="T4" fmla="*/ 6 w 1236"/>
                <a:gd name="T5" fmla="*/ 729 h 1062"/>
                <a:gd name="T6" fmla="*/ 0 w 1236"/>
                <a:gd name="T7" fmla="*/ 729 h 1062"/>
                <a:gd name="T8" fmla="*/ 618 w 1236"/>
                <a:gd name="T9" fmla="*/ 983 h 1062"/>
                <a:gd name="T10" fmla="*/ 1236 w 1236"/>
                <a:gd name="T11" fmla="*/ 729 h 1062"/>
                <a:gd name="T12" fmla="*/ 1230 w 1236"/>
                <a:gd name="T13" fmla="*/ 729 h 1062"/>
                <a:gd name="T14" fmla="*/ 1236 w 1236"/>
                <a:gd name="T15" fmla="*/ 729 h 1062"/>
                <a:gd name="T16" fmla="*/ 1236 w 1236"/>
                <a:gd name="T17" fmla="*/ 0 h 1062"/>
                <a:gd name="T18" fmla="*/ 618 w 1236"/>
                <a:gd name="T19" fmla="*/ 254 h 1062"/>
                <a:gd name="T20" fmla="*/ 0 w 1236"/>
                <a:gd name="T21" fmla="*/ 0 h 10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6"/>
                <a:gd name="T34" fmla="*/ 0 h 1062"/>
                <a:gd name="T35" fmla="*/ 1236 w 1236"/>
                <a:gd name="T36" fmla="*/ 1062 h 10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6" h="1062">
                  <a:moveTo>
                    <a:pt x="0" y="0"/>
                  </a:moveTo>
                  <a:lnTo>
                    <a:pt x="0" y="788"/>
                  </a:lnTo>
                  <a:lnTo>
                    <a:pt x="6" y="788"/>
                  </a:lnTo>
                  <a:lnTo>
                    <a:pt x="0" y="788"/>
                  </a:lnTo>
                  <a:lnTo>
                    <a:pt x="618" y="1062"/>
                  </a:lnTo>
                  <a:lnTo>
                    <a:pt x="1236" y="788"/>
                  </a:lnTo>
                  <a:lnTo>
                    <a:pt x="1230" y="788"/>
                  </a:lnTo>
                  <a:lnTo>
                    <a:pt x="1236" y="788"/>
                  </a:lnTo>
                  <a:lnTo>
                    <a:pt x="1236" y="0"/>
                  </a:lnTo>
                  <a:lnTo>
                    <a:pt x="618" y="27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848382"/>
                </a:gs>
                <a:gs pos="100000">
                  <a:srgbClr val="DEDCDD"/>
                </a:gs>
              </a:gsLst>
              <a:lin ang="0" scaled="1"/>
            </a:gradFill>
            <a:ln w="38100">
              <a:solidFill>
                <a:srgbClr val="242424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5" name="Picture 16" descr="바코드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 flipH="1">
              <a:off x="1378" y="2457"/>
              <a:ext cx="94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Freeform 17"/>
            <p:cNvSpPr>
              <a:spLocks/>
            </p:cNvSpPr>
            <p:nvPr/>
          </p:nvSpPr>
          <p:spPr bwMode="auto">
            <a:xfrm rot="5400000">
              <a:off x="887" y="2610"/>
              <a:ext cx="804" cy="372"/>
            </a:xfrm>
            <a:custGeom>
              <a:avLst/>
              <a:gdLst>
                <a:gd name="T0" fmla="*/ 0 w 916"/>
                <a:gd name="T1" fmla="*/ 0 h 372"/>
                <a:gd name="T2" fmla="*/ 653 w 916"/>
                <a:gd name="T3" fmla="*/ 0 h 372"/>
                <a:gd name="T4" fmla="*/ 804 w 916"/>
                <a:gd name="T5" fmla="*/ 372 h 372"/>
                <a:gd name="T6" fmla="*/ 151 w 916"/>
                <a:gd name="T7" fmla="*/ 372 h 372"/>
                <a:gd name="T8" fmla="*/ 0 w 916"/>
                <a:gd name="T9" fmla="*/ 0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6"/>
                <a:gd name="T16" fmla="*/ 0 h 372"/>
                <a:gd name="T17" fmla="*/ 916 w 916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6" h="372">
                  <a:moveTo>
                    <a:pt x="0" y="0"/>
                  </a:moveTo>
                  <a:lnTo>
                    <a:pt x="744" y="0"/>
                  </a:lnTo>
                  <a:lnTo>
                    <a:pt x="916" y="372"/>
                  </a:lnTo>
                  <a:lnTo>
                    <a:pt x="172" y="37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442913" y="4438648"/>
            <a:ext cx="1962150" cy="1560512"/>
            <a:chOff x="279" y="3155"/>
            <a:chExt cx="1236" cy="983"/>
          </a:xfrm>
        </p:grpSpPr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79" y="3155"/>
              <a:ext cx="1236" cy="983"/>
            </a:xfrm>
            <a:custGeom>
              <a:avLst/>
              <a:gdLst>
                <a:gd name="T0" fmla="*/ 0 w 1236"/>
                <a:gd name="T1" fmla="*/ 0 h 1062"/>
                <a:gd name="T2" fmla="*/ 0 w 1236"/>
                <a:gd name="T3" fmla="*/ 729 h 1062"/>
                <a:gd name="T4" fmla="*/ 6 w 1236"/>
                <a:gd name="T5" fmla="*/ 729 h 1062"/>
                <a:gd name="T6" fmla="*/ 0 w 1236"/>
                <a:gd name="T7" fmla="*/ 729 h 1062"/>
                <a:gd name="T8" fmla="*/ 618 w 1236"/>
                <a:gd name="T9" fmla="*/ 983 h 1062"/>
                <a:gd name="T10" fmla="*/ 1236 w 1236"/>
                <a:gd name="T11" fmla="*/ 729 h 1062"/>
                <a:gd name="T12" fmla="*/ 1230 w 1236"/>
                <a:gd name="T13" fmla="*/ 729 h 1062"/>
                <a:gd name="T14" fmla="*/ 1236 w 1236"/>
                <a:gd name="T15" fmla="*/ 729 h 1062"/>
                <a:gd name="T16" fmla="*/ 1236 w 1236"/>
                <a:gd name="T17" fmla="*/ 0 h 1062"/>
                <a:gd name="T18" fmla="*/ 618 w 1236"/>
                <a:gd name="T19" fmla="*/ 254 h 1062"/>
                <a:gd name="T20" fmla="*/ 0 w 1236"/>
                <a:gd name="T21" fmla="*/ 0 h 10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36"/>
                <a:gd name="T34" fmla="*/ 0 h 1062"/>
                <a:gd name="T35" fmla="*/ 1236 w 1236"/>
                <a:gd name="T36" fmla="*/ 1062 h 10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36" h="1062">
                  <a:moveTo>
                    <a:pt x="0" y="0"/>
                  </a:moveTo>
                  <a:lnTo>
                    <a:pt x="0" y="788"/>
                  </a:lnTo>
                  <a:lnTo>
                    <a:pt x="6" y="788"/>
                  </a:lnTo>
                  <a:lnTo>
                    <a:pt x="0" y="788"/>
                  </a:lnTo>
                  <a:lnTo>
                    <a:pt x="618" y="1062"/>
                  </a:lnTo>
                  <a:lnTo>
                    <a:pt x="1236" y="788"/>
                  </a:lnTo>
                  <a:lnTo>
                    <a:pt x="1230" y="788"/>
                  </a:lnTo>
                  <a:lnTo>
                    <a:pt x="1236" y="788"/>
                  </a:lnTo>
                  <a:lnTo>
                    <a:pt x="1236" y="0"/>
                  </a:lnTo>
                  <a:lnTo>
                    <a:pt x="618" y="27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50FE"/>
                </a:gs>
                <a:gs pos="100000">
                  <a:srgbClr val="2CE3FF"/>
                </a:gs>
              </a:gsLst>
              <a:lin ang="0" scaled="1"/>
            </a:gradFill>
            <a:ln w="38100">
              <a:solidFill>
                <a:srgbClr val="242424"/>
              </a:solidFill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Picture 20" descr="바코드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5400000" flipH="1">
              <a:off x="1380" y="3301"/>
              <a:ext cx="94" cy="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Freeform 21"/>
            <p:cNvSpPr>
              <a:spLocks/>
            </p:cNvSpPr>
            <p:nvPr/>
          </p:nvSpPr>
          <p:spPr bwMode="auto">
            <a:xfrm rot="5400000">
              <a:off x="887" y="3426"/>
              <a:ext cx="804" cy="372"/>
            </a:xfrm>
            <a:custGeom>
              <a:avLst/>
              <a:gdLst>
                <a:gd name="T0" fmla="*/ 0 w 916"/>
                <a:gd name="T1" fmla="*/ 0 h 372"/>
                <a:gd name="T2" fmla="*/ 653 w 916"/>
                <a:gd name="T3" fmla="*/ 0 h 372"/>
                <a:gd name="T4" fmla="*/ 804 w 916"/>
                <a:gd name="T5" fmla="*/ 372 h 372"/>
                <a:gd name="T6" fmla="*/ 151 w 916"/>
                <a:gd name="T7" fmla="*/ 372 h 372"/>
                <a:gd name="T8" fmla="*/ 0 w 916"/>
                <a:gd name="T9" fmla="*/ 0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6"/>
                <a:gd name="T16" fmla="*/ 0 h 372"/>
                <a:gd name="T17" fmla="*/ 916 w 916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6" h="372">
                  <a:moveTo>
                    <a:pt x="0" y="0"/>
                  </a:moveTo>
                  <a:lnTo>
                    <a:pt x="744" y="0"/>
                  </a:lnTo>
                  <a:lnTo>
                    <a:pt x="916" y="372"/>
                  </a:lnTo>
                  <a:lnTo>
                    <a:pt x="172" y="37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1"/>
              <a:endParaRPr kumimoji="1"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Line 22"/>
          <p:cNvSpPr>
            <a:spLocks noChangeShapeType="1"/>
          </p:cNvSpPr>
          <p:nvPr/>
        </p:nvSpPr>
        <p:spPr bwMode="auto">
          <a:xfrm rot="5400000">
            <a:off x="5688807" y="-708819"/>
            <a:ext cx="1588" cy="6118225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rot="5400000">
            <a:off x="5688807" y="1313654"/>
            <a:ext cx="1587" cy="6118225"/>
          </a:xfrm>
          <a:prstGeom prst="line">
            <a:avLst/>
          </a:prstGeom>
          <a:noFill/>
          <a:ln w="50800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1132269" y="1714488"/>
            <a:ext cx="5822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ko-KR" dirty="0" smtClean="0">
                <a:latin typeface="微软雅黑" pitchFamily="34" charset="-122"/>
                <a:ea typeface="HY헤드라인M" pitchFamily="18" charset="-127"/>
              </a:rPr>
              <a:t>Diff</a:t>
            </a:r>
            <a:endParaRPr kumimoji="1" lang="ko-KR" altLang="en-US" dirty="0">
              <a:latin typeface="微软雅黑" pitchFamily="34" charset="-122"/>
              <a:ea typeface="HY헤드라인M" pitchFamily="18" charset="-127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62016" y="3484558"/>
            <a:ext cx="1309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HY헤드라인M" pitchFamily="18" charset="-127"/>
              </a:rPr>
              <a:t>Candidate</a:t>
            </a:r>
            <a:endParaRPr kumimoji="1"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HY헤드라인M" pitchFamily="18" charset="-127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1131572" y="5137148"/>
            <a:ext cx="654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atinLnBrk="1"/>
            <a:r>
              <a:rPr kumimoji="1" lang="en-US" altLang="zh-CN" dirty="0" smtClean="0">
                <a:latin typeface="微软雅黑" pitchFamily="34" charset="-122"/>
                <a:ea typeface="HY헤드라인M" pitchFamily="18" charset="-127"/>
              </a:rPr>
              <a:t>Best</a:t>
            </a:r>
            <a:endParaRPr kumimoji="1" lang="ko-KR" altLang="en-US" dirty="0">
              <a:latin typeface="微软雅黑" pitchFamily="34" charset="-122"/>
              <a:ea typeface="HY헤드라인M" pitchFamily="18" charset="-127"/>
            </a:endParaRP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6500826" y="2786058"/>
            <a:ext cx="2214578" cy="9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lnSpc>
                <a:spcPct val="130000"/>
              </a:lnSpc>
            </a:pPr>
            <a:endParaRPr kumimoji="1" lang="zh-CN" alt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>
              <a:lnSpc>
                <a:spcPct val="130000"/>
              </a:lnSpc>
            </a:pPr>
            <a:endParaRPr kumimoji="1" lang="en-US" altLang="zh-CN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>
              <a:lnSpc>
                <a:spcPct val="130000"/>
              </a:lnSpc>
            </a:pP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Dotum" pitchFamily="34" charset="-127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714612" y="2643182"/>
            <a:ext cx="928694" cy="150019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哪里有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里有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4143372" y="2643182"/>
            <a:ext cx="928694" cy="15001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甑环甄嬛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572132" y="2643182"/>
            <a:ext cx="928694" cy="150019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传国语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7000892" y="2643182"/>
            <a:ext cx="1928826" cy="150019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甑环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甄嬛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里有甑环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里有甄嬛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甑环传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甄嬛传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有甑环传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有甄嬛传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加号 53"/>
          <p:cNvSpPr/>
          <p:nvPr/>
        </p:nvSpPr>
        <p:spPr>
          <a:xfrm>
            <a:off x="3714744" y="3214686"/>
            <a:ext cx="357190" cy="357190"/>
          </a:xfrm>
          <a:prstGeom prst="mathPlu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加号 54"/>
          <p:cNvSpPr/>
          <p:nvPr/>
        </p:nvSpPr>
        <p:spPr>
          <a:xfrm>
            <a:off x="5143504" y="3214686"/>
            <a:ext cx="357190" cy="357190"/>
          </a:xfrm>
          <a:prstGeom prst="mathPlu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于号 55"/>
          <p:cNvSpPr/>
          <p:nvPr/>
        </p:nvSpPr>
        <p:spPr>
          <a:xfrm>
            <a:off x="6572264" y="3214686"/>
            <a:ext cx="357190" cy="357190"/>
          </a:xfrm>
          <a:prstGeom prst="mathEqual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714612" y="4572008"/>
            <a:ext cx="1928826" cy="150019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甑环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甄嬛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里有甑环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里有甄嬛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甑环传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甄嬛传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有甑环传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有甄嬛传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加号 82"/>
          <p:cNvSpPr/>
          <p:nvPr/>
        </p:nvSpPr>
        <p:spPr>
          <a:xfrm>
            <a:off x="4714876" y="5143512"/>
            <a:ext cx="357190" cy="357190"/>
          </a:xfrm>
          <a:prstGeom prst="mathPlu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5143504" y="4572008"/>
            <a:ext cx="1357322" cy="1500198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querylog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7000892" y="4572008"/>
            <a:ext cx="1928826" cy="15001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甑环传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甄嬛传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等于号 86"/>
          <p:cNvSpPr/>
          <p:nvPr/>
        </p:nvSpPr>
        <p:spPr>
          <a:xfrm>
            <a:off x="6572264" y="5143512"/>
            <a:ext cx="357190" cy="357190"/>
          </a:xfrm>
          <a:prstGeom prst="mathEqual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2714612" y="1142984"/>
            <a:ext cx="2643206" cy="107157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atinLnBrk="1">
              <a:lnSpc>
                <a:spcPct val="130000"/>
              </a:lnSpc>
            </a:pP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哪里有甑环传国语下载</a:t>
            </a:r>
          </a:p>
          <a:p>
            <a:pPr latinLnBrk="1">
              <a:lnSpc>
                <a:spcPct val="130000"/>
              </a:lnSpc>
            </a:pPr>
            <a:r>
              <a:rPr kumimoji="1"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哪里有甄嬛传国语下载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571868" y="1214422"/>
            <a:ext cx="428628" cy="928694"/>
          </a:xfrm>
          <a:prstGeom prst="round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5" grpId="0"/>
      <p:bldP spid="36" grpId="0"/>
      <p:bldP spid="42" grpId="0"/>
      <p:bldP spid="47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挖掘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4" name="Picture 3" descr="circuler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374" y="2004416"/>
            <a:ext cx="2760117" cy="273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rc 4"/>
          <p:cNvSpPr>
            <a:spLocks/>
          </p:cNvSpPr>
          <p:nvPr/>
        </p:nvSpPr>
        <p:spPr bwMode="gray">
          <a:xfrm rot="5400000" flipH="1" flipV="1">
            <a:off x="2501912" y="2672156"/>
            <a:ext cx="2724075" cy="1403771"/>
          </a:xfrm>
          <a:custGeom>
            <a:avLst/>
            <a:gdLst>
              <a:gd name="T0" fmla="*/ 0 w 43192"/>
              <a:gd name="T1" fmla="*/ 2147483647 h 21809"/>
              <a:gd name="T2" fmla="*/ 2147483647 w 43192"/>
              <a:gd name="T3" fmla="*/ 2147483647 h 21809"/>
              <a:gd name="T4" fmla="*/ 2147483647 w 43192"/>
              <a:gd name="T5" fmla="*/ 2147483647 h 21809"/>
              <a:gd name="T6" fmla="*/ 0 60000 65536"/>
              <a:gd name="T7" fmla="*/ 0 60000 65536"/>
              <a:gd name="T8" fmla="*/ 0 60000 65536"/>
              <a:gd name="T9" fmla="*/ 0 w 43192"/>
              <a:gd name="T10" fmla="*/ 0 h 21809"/>
              <a:gd name="T11" fmla="*/ 43192 w 43192"/>
              <a:gd name="T12" fmla="*/ 21809 h 218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92" h="21809" fill="none" extrusionOk="0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</a:path>
              <a:path w="43192" h="21809" stroke="0" extrusionOk="0">
                <a:moveTo>
                  <a:pt x="0" y="21001"/>
                </a:moveTo>
                <a:cubicBezTo>
                  <a:pt x="324" y="9309"/>
                  <a:pt x="9895" y="-1"/>
                  <a:pt x="21592" y="0"/>
                </a:cubicBezTo>
                <a:cubicBezTo>
                  <a:pt x="33521" y="0"/>
                  <a:pt x="43192" y="9670"/>
                  <a:pt x="43192" y="21600"/>
                </a:cubicBezTo>
                <a:cubicBezTo>
                  <a:pt x="43192" y="21669"/>
                  <a:pt x="43191" y="21739"/>
                  <a:pt x="43190" y="21808"/>
                </a:cubicBezTo>
                <a:lnTo>
                  <a:pt x="21592" y="2160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rc 5"/>
          <p:cNvSpPr>
            <a:spLocks/>
          </p:cNvSpPr>
          <p:nvPr/>
        </p:nvSpPr>
        <p:spPr bwMode="ltGray">
          <a:xfrm rot="16490432" flipH="1" flipV="1">
            <a:off x="3817474" y="2692073"/>
            <a:ext cx="2724075" cy="1470166"/>
          </a:xfrm>
          <a:custGeom>
            <a:avLst/>
            <a:gdLst>
              <a:gd name="T0" fmla="*/ 2147483647 w 43180"/>
              <a:gd name="T1" fmla="*/ 2147483647 h 23297"/>
              <a:gd name="T2" fmla="*/ 2147483647 w 43180"/>
              <a:gd name="T3" fmla="*/ 2147483647 h 23297"/>
              <a:gd name="T4" fmla="*/ 2147483647 w 43180"/>
              <a:gd name="T5" fmla="*/ 2147483647 h 23297"/>
              <a:gd name="T6" fmla="*/ 0 60000 65536"/>
              <a:gd name="T7" fmla="*/ 0 60000 65536"/>
              <a:gd name="T8" fmla="*/ 0 60000 65536"/>
              <a:gd name="T9" fmla="*/ 0 w 43180"/>
              <a:gd name="T10" fmla="*/ 0 h 23297"/>
              <a:gd name="T11" fmla="*/ 43180 w 43180"/>
              <a:gd name="T12" fmla="*/ 23297 h 232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80" h="23297" fill="none" extrusionOk="0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</a:path>
              <a:path w="43180" h="23297" stroke="0" extrusionOk="0">
                <a:moveTo>
                  <a:pt x="66" y="23297"/>
                </a:moveTo>
                <a:cubicBezTo>
                  <a:pt x="22" y="22732"/>
                  <a:pt x="0" y="2216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167" y="-1"/>
                  <a:pt x="42681" y="9112"/>
                  <a:pt x="43179" y="2066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 rot="17866498" flipH="1" flipV="1">
            <a:off x="3957851" y="3854927"/>
            <a:ext cx="2395895" cy="580478"/>
            <a:chOff x="2532" y="1051"/>
            <a:chExt cx="893" cy="246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14" name="AutoShape 8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AutoShape 9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AutoShape 10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AutoShape 11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10" name="AutoShape 13"/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AutoShape 14"/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15"/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16"/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8F8F8">
                  <a:alpha val="392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481232" y="3500438"/>
            <a:ext cx="109076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统计特征</a:t>
            </a:r>
            <a:endParaRPr lang="en-US" altLang="zh-CN" sz="1200" b="1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636024" y="2763211"/>
            <a:ext cx="109076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 b="1" dirty="0" smtClean="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关系特征</a:t>
            </a:r>
            <a:endParaRPr lang="en-US" altLang="zh-CN" sz="1200" b="1" dirty="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2780770" y="2499530"/>
            <a:ext cx="409749" cy="128995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2866134" y="4521720"/>
            <a:ext cx="295930" cy="2276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rot="2103433" flipV="1">
            <a:off x="2632805" y="3567534"/>
            <a:ext cx="297827" cy="2276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rot="15143245" flipH="1" flipV="1">
            <a:off x="5055258" y="1805233"/>
            <a:ext cx="409749" cy="128995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rot="4384254" flipH="1">
            <a:off x="5960122" y="4043679"/>
            <a:ext cx="295930" cy="2276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120645" flipH="1">
            <a:off x="5815951" y="2232054"/>
            <a:ext cx="295930" cy="2276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gray">
          <a:xfrm>
            <a:off x="1045025" y="1949404"/>
            <a:ext cx="1654174" cy="810013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gray">
          <a:xfrm>
            <a:off x="1084863" y="1996828"/>
            <a:ext cx="1555530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gray">
          <a:xfrm flipH="1">
            <a:off x="4448222" y="691700"/>
            <a:ext cx="1652277" cy="810015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AutoShape 29"/>
          <p:cNvSpPr>
            <a:spLocks noChangeArrowheads="1"/>
          </p:cNvSpPr>
          <p:nvPr/>
        </p:nvSpPr>
        <p:spPr bwMode="gray">
          <a:xfrm flipH="1">
            <a:off x="4491853" y="737228"/>
            <a:ext cx="1553633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2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357290" y="2161752"/>
            <a:ext cx="100540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共现频率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786314" y="909854"/>
            <a:ext cx="100540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编辑距离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AutoShape 32"/>
          <p:cNvSpPr>
            <a:spLocks noChangeArrowheads="1"/>
          </p:cNvSpPr>
          <p:nvPr/>
        </p:nvSpPr>
        <p:spPr bwMode="gray">
          <a:xfrm>
            <a:off x="857224" y="3282986"/>
            <a:ext cx="1654174" cy="810015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AutoShape 33"/>
          <p:cNvSpPr>
            <a:spLocks noChangeArrowheads="1"/>
          </p:cNvSpPr>
          <p:nvPr/>
        </p:nvSpPr>
        <p:spPr bwMode="gray">
          <a:xfrm>
            <a:off x="897060" y="3330411"/>
            <a:ext cx="1555530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00100" y="3519074"/>
            <a:ext cx="14157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反向共现频率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AutoShape 35"/>
          <p:cNvSpPr>
            <a:spLocks noChangeArrowheads="1"/>
          </p:cNvSpPr>
          <p:nvPr/>
        </p:nvSpPr>
        <p:spPr bwMode="gray">
          <a:xfrm>
            <a:off x="1211960" y="4580526"/>
            <a:ext cx="1654174" cy="810015"/>
          </a:xfrm>
          <a:prstGeom prst="roundRect">
            <a:avLst>
              <a:gd name="adj" fmla="val 50000"/>
            </a:avLst>
          </a:prstGeom>
          <a:solidFill>
            <a:srgbClr val="C0C0C0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AutoShape 36"/>
          <p:cNvSpPr>
            <a:spLocks noChangeArrowheads="1"/>
          </p:cNvSpPr>
          <p:nvPr/>
        </p:nvSpPr>
        <p:spPr bwMode="gray">
          <a:xfrm>
            <a:off x="1251798" y="4627951"/>
            <a:ext cx="1555530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357290" y="4714884"/>
            <a:ext cx="14157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与错误词共现</a:t>
            </a:r>
            <a:endParaRPr lang="en-US" altLang="zh-CN" sz="1600" dirty="0" smtClean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计数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AutoShape 41"/>
          <p:cNvSpPr>
            <a:spLocks noChangeArrowheads="1"/>
          </p:cNvSpPr>
          <p:nvPr/>
        </p:nvSpPr>
        <p:spPr bwMode="gray">
          <a:xfrm flipH="1">
            <a:off x="6136541" y="1570006"/>
            <a:ext cx="1652277" cy="81001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AutoShape 42"/>
          <p:cNvSpPr>
            <a:spLocks noChangeArrowheads="1"/>
          </p:cNvSpPr>
          <p:nvPr/>
        </p:nvSpPr>
        <p:spPr bwMode="gray">
          <a:xfrm flipH="1">
            <a:off x="6180173" y="1615534"/>
            <a:ext cx="1553633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2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625964" y="1804562"/>
            <a:ext cx="69602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UV</a:t>
            </a:r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AutoShape 44"/>
          <p:cNvSpPr>
            <a:spLocks noChangeArrowheads="1"/>
          </p:cNvSpPr>
          <p:nvPr/>
        </p:nvSpPr>
        <p:spPr bwMode="gray">
          <a:xfrm flipH="1">
            <a:off x="6643038" y="2844782"/>
            <a:ext cx="1652276" cy="810013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AutoShape 45"/>
          <p:cNvSpPr>
            <a:spLocks noChangeArrowheads="1"/>
          </p:cNvSpPr>
          <p:nvPr/>
        </p:nvSpPr>
        <p:spPr bwMode="gray">
          <a:xfrm flipH="1">
            <a:off x="6686668" y="2890310"/>
            <a:ext cx="1553634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2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132461" y="3090446"/>
            <a:ext cx="59503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位图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AutoShape 47"/>
          <p:cNvSpPr>
            <a:spLocks noChangeArrowheads="1"/>
          </p:cNvSpPr>
          <p:nvPr/>
        </p:nvSpPr>
        <p:spPr bwMode="gray">
          <a:xfrm flipH="1">
            <a:off x="6320550" y="4064545"/>
            <a:ext cx="1652276" cy="810015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AutoShape 48"/>
          <p:cNvSpPr>
            <a:spLocks noChangeArrowheads="1"/>
          </p:cNvSpPr>
          <p:nvPr/>
        </p:nvSpPr>
        <p:spPr bwMode="gray">
          <a:xfrm flipH="1">
            <a:off x="6364180" y="4110073"/>
            <a:ext cx="1553634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2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43702" y="4304892"/>
            <a:ext cx="100540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结果数比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rot="2147097" flipH="1">
            <a:off x="6183967" y="3127433"/>
            <a:ext cx="297827" cy="22763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 rot="4384254" flipH="1">
            <a:off x="5106093" y="4805491"/>
            <a:ext cx="368836" cy="45719"/>
          </a:xfrm>
          <a:prstGeom prst="line">
            <a:avLst/>
          </a:prstGeom>
          <a:noFill/>
          <a:ln w="76200">
            <a:solidFill>
              <a:srgbClr val="C0C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47"/>
          <p:cNvSpPr>
            <a:spLocks noChangeArrowheads="1"/>
          </p:cNvSpPr>
          <p:nvPr/>
        </p:nvSpPr>
        <p:spPr bwMode="gray">
          <a:xfrm flipH="1">
            <a:off x="4528370" y="5097984"/>
            <a:ext cx="1652276" cy="810015"/>
          </a:xfrm>
          <a:prstGeom prst="roundRect">
            <a:avLst>
              <a:gd name="adj" fmla="val 50000"/>
            </a:avLst>
          </a:prstGeom>
          <a:solidFill>
            <a:srgbClr val="B2B2B2"/>
          </a:solidFill>
          <a:ln w="57150" algn="ctr">
            <a:noFill/>
            <a:round/>
            <a:headEnd/>
            <a:tailEnd/>
          </a:ln>
          <a:effectLst>
            <a:outerShdw dist="63500" dir="3187806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AutoShape 48"/>
          <p:cNvSpPr>
            <a:spLocks noChangeArrowheads="1"/>
          </p:cNvSpPr>
          <p:nvPr/>
        </p:nvSpPr>
        <p:spPr bwMode="gray">
          <a:xfrm flipH="1">
            <a:off x="4572000" y="5143512"/>
            <a:ext cx="1553634" cy="701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alpha val="70000"/>
                </a:schemeClr>
              </a:gs>
              <a:gs pos="100000">
                <a:schemeClr val="accent2">
                  <a:gamma/>
                  <a:tint val="43922"/>
                  <a:invGamma/>
                  <a:alpha val="70000"/>
                </a:schemeClr>
              </a:gs>
            </a:gsLst>
            <a:lin ang="5400000" scaled="1"/>
          </a:gradFill>
          <a:ln w="19050" algn="ctr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Rectangle 49"/>
          <p:cNvSpPr>
            <a:spLocks noChangeArrowheads="1"/>
          </p:cNvSpPr>
          <p:nvPr/>
        </p:nvSpPr>
        <p:spPr bwMode="auto">
          <a:xfrm>
            <a:off x="4643438" y="5357826"/>
            <a:ext cx="14157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1600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</a:rPr>
              <a:t>拼音编辑距离</a:t>
            </a:r>
            <a:endParaRPr lang="en-US" altLang="zh-CN" sz="1600" dirty="0">
              <a:solidFill>
                <a:srgbClr val="1C1C1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-32" y="1397000"/>
          <a:ext cx="5083983" cy="338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圆角矩形 5"/>
          <p:cNvSpPr/>
          <p:nvPr/>
        </p:nvSpPr>
        <p:spPr>
          <a:xfrm>
            <a:off x="500034" y="4186243"/>
            <a:ext cx="1143008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哈尔滨</a:t>
            </a:r>
            <a:endParaRPr lang="zh-CN" altLang="en-US" sz="2300" dirty="0"/>
          </a:p>
        </p:txBody>
      </p:sp>
      <p:sp>
        <p:nvSpPr>
          <p:cNvPr id="7" name="圆角矩形 6"/>
          <p:cNvSpPr/>
          <p:nvPr/>
        </p:nvSpPr>
        <p:spPr>
          <a:xfrm>
            <a:off x="3500430" y="4186234"/>
            <a:ext cx="1143008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道外区</a:t>
            </a:r>
            <a:endParaRPr lang="zh-CN" altLang="en-US" sz="2300" dirty="0"/>
          </a:p>
        </p:txBody>
      </p:sp>
      <p:sp>
        <p:nvSpPr>
          <p:cNvPr id="8" name="圆角矩形 7"/>
          <p:cNvSpPr/>
          <p:nvPr/>
        </p:nvSpPr>
        <p:spPr>
          <a:xfrm>
            <a:off x="4695817" y="4181465"/>
            <a:ext cx="947753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300" dirty="0" smtClean="0"/>
              <a:t>2012</a:t>
            </a:r>
            <a:endParaRPr lang="zh-CN" altLang="en-US" sz="2300" dirty="0"/>
          </a:p>
        </p:txBody>
      </p:sp>
      <p:sp>
        <p:nvSpPr>
          <p:cNvPr id="9" name="圆角矩形 8"/>
          <p:cNvSpPr/>
          <p:nvPr/>
        </p:nvSpPr>
        <p:spPr>
          <a:xfrm>
            <a:off x="5715008" y="4190989"/>
            <a:ext cx="928694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初中</a:t>
            </a:r>
            <a:endParaRPr lang="zh-CN" altLang="en-US" sz="2300" dirty="0"/>
          </a:p>
        </p:txBody>
      </p:sp>
      <p:sp>
        <p:nvSpPr>
          <p:cNvPr id="10" name="圆角矩形 9"/>
          <p:cNvSpPr/>
          <p:nvPr/>
        </p:nvSpPr>
        <p:spPr>
          <a:xfrm>
            <a:off x="6715140" y="4186226"/>
            <a:ext cx="928694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教师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729535" y="4186238"/>
            <a:ext cx="842993" cy="571504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300" dirty="0" smtClean="0"/>
              <a:t>培训</a:t>
            </a:r>
            <a:endParaRPr lang="zh-CN" altLang="en-US" sz="2300" dirty="0"/>
          </a:p>
        </p:txBody>
      </p:sp>
      <p:pic>
        <p:nvPicPr>
          <p:cNvPr id="31747" name="Picture 3" descr="C:\Documents and Settings\Administrator\Local Settings\Temporary Internet Files\Content.IE5\J6FDPDRR\MC900384040[1]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6446" y="1071546"/>
            <a:ext cx="1560512" cy="1812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428596" y="1357298"/>
          <a:ext cx="2857520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燕尾形 4"/>
          <p:cNvSpPr/>
          <p:nvPr/>
        </p:nvSpPr>
        <p:spPr>
          <a:xfrm>
            <a:off x="3357554" y="1643050"/>
            <a:ext cx="285752" cy="500066"/>
          </a:xfrm>
          <a:prstGeom prst="chevron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3357554" y="3143248"/>
            <a:ext cx="285752" cy="500066"/>
          </a:xfrm>
          <a:prstGeom prst="chevron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3357554" y="4714884"/>
            <a:ext cx="285752" cy="500066"/>
          </a:xfrm>
          <a:prstGeom prst="chevr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3857620" y="642918"/>
          <a:ext cx="4739583" cy="235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圆角矩形 9"/>
          <p:cNvSpPr/>
          <p:nvPr/>
        </p:nvSpPr>
        <p:spPr>
          <a:xfrm>
            <a:off x="3929058" y="3143248"/>
            <a:ext cx="4714908" cy="78581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numCol="2" rtlCol="0" anchor="ctr"/>
          <a:lstStyle/>
          <a:p>
            <a:pPr algn="ctr"/>
            <a:r>
              <a:rPr lang="en-US" altLang="zh-CN" dirty="0" smtClean="0"/>
              <a:t>term1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term1qc</a:t>
            </a:r>
          </a:p>
          <a:p>
            <a:pPr algn="ctr"/>
            <a:r>
              <a:rPr lang="en-US" altLang="zh-CN" dirty="0" smtClean="0"/>
              <a:t>term23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term23qc</a:t>
            </a:r>
          </a:p>
          <a:p>
            <a:pPr algn="ctr"/>
            <a:r>
              <a:rPr lang="en-US" altLang="zh-CN" dirty="0" smtClean="0"/>
              <a:t>term4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term4qc</a:t>
            </a:r>
          </a:p>
          <a:p>
            <a:pPr algn="ctr"/>
            <a:r>
              <a:rPr lang="en-US" altLang="zh-CN" dirty="0" smtClean="0"/>
              <a:t>term123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term123qc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57620" y="4143380"/>
          <a:ext cx="4786346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43008"/>
                <a:gridCol w="3643338"/>
              </a:tblGrid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ngram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 term2 term3 term4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term1qc term2 term3 term4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 term23qc term4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 term2 term3 term4qc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term123qc term4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Graphic spid="9" grpId="0">
        <p:bldAsOne/>
      </p:bldGraphic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拆分纠错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571472" y="1142984"/>
          <a:ext cx="7929618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2" y="1643050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纠错系统构成</a:t>
            </a:r>
            <a:endParaRPr lang="en-US" altLang="zh-CN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产品的形态</a:t>
            </a:r>
            <a:endParaRPr lang="zh-CN" altLang="en-US" dirty="0"/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3073" name="Picture 1" descr="C:\Documents and Settings\Administrator\Application Data\Tencent\Users\754345718\QQ\WinTemp\RichOle\2`KN57R6~IYRNSAGFG238DP.jpg"/>
          <p:cNvPicPr>
            <a:picLocks noChangeAspect="1" noChangeArrowheads="1"/>
          </p:cNvPicPr>
          <p:nvPr/>
        </p:nvPicPr>
        <p:blipFill>
          <a:blip r:embed="rId2"/>
          <a:srcRect r="49816"/>
          <a:stretch>
            <a:fillRect/>
          </a:stretch>
        </p:blipFill>
        <p:spPr bwMode="auto">
          <a:xfrm>
            <a:off x="2428860" y="857232"/>
            <a:ext cx="6072198" cy="5249215"/>
          </a:xfrm>
          <a:prstGeom prst="rect">
            <a:avLst/>
          </a:prstGeom>
          <a:noFill/>
        </p:spPr>
      </p:pic>
      <p:sp>
        <p:nvSpPr>
          <p:cNvPr id="6" name="线形标注 2 5"/>
          <p:cNvSpPr/>
          <p:nvPr/>
        </p:nvSpPr>
        <p:spPr>
          <a:xfrm flipV="1">
            <a:off x="3643306" y="4214818"/>
            <a:ext cx="4643470" cy="1928826"/>
          </a:xfrm>
          <a:prstGeom prst="borderCallout2">
            <a:avLst>
              <a:gd name="adj1" fmla="val 18750"/>
              <a:gd name="adj2" fmla="val -184"/>
              <a:gd name="adj3" fmla="val 21202"/>
              <a:gd name="adj4" fmla="val -26174"/>
              <a:gd name="adj5" fmla="val 37302"/>
              <a:gd name="adj6" fmla="val -40216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3643306" y="1571612"/>
            <a:ext cx="1643074" cy="225657"/>
          </a:xfrm>
          <a:prstGeom prst="borderCallout2">
            <a:avLst>
              <a:gd name="adj1" fmla="val 49646"/>
              <a:gd name="adj2" fmla="val -184"/>
              <a:gd name="adj3" fmla="val 45970"/>
              <a:gd name="adj4" fmla="val -72319"/>
              <a:gd name="adj5" fmla="val 141785"/>
              <a:gd name="adj6" fmla="val -109729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2 7"/>
          <p:cNvSpPr/>
          <p:nvPr/>
        </p:nvSpPr>
        <p:spPr>
          <a:xfrm flipV="1">
            <a:off x="3643306" y="1860330"/>
            <a:ext cx="4214842" cy="2112579"/>
          </a:xfrm>
          <a:prstGeom prst="borderCallout2">
            <a:avLst>
              <a:gd name="adj1" fmla="val 71061"/>
              <a:gd name="adj2" fmla="val -932"/>
              <a:gd name="adj3" fmla="val 70990"/>
              <a:gd name="adj4" fmla="val -28636"/>
              <a:gd name="adj5" fmla="val 55604"/>
              <a:gd name="adj6" fmla="val -43019"/>
            </a:avLst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4348" y="171448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纠错提示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521495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原结果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26431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二次查询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纠错系统构成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 flipV="1">
            <a:off x="3430588" y="2254235"/>
            <a:ext cx="2262187" cy="1817688"/>
          </a:xfrm>
          <a:prstGeom prst="upArrow">
            <a:avLst>
              <a:gd name="adj1" fmla="val 66602"/>
              <a:gd name="adj2" fmla="val 48259"/>
            </a:avLst>
          </a:prstGeom>
          <a:gradFill rotWithShape="1">
            <a:gsLst>
              <a:gs pos="0">
                <a:srgbClr val="336699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2897188" y="1603360"/>
            <a:ext cx="3379787" cy="1133475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12700" algn="ctr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2909888" y="1623998"/>
            <a:ext cx="3340100" cy="460375"/>
          </a:xfrm>
          <a:prstGeom prst="roundRect">
            <a:avLst>
              <a:gd name="adj" fmla="val 34829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gray">
          <a:xfrm>
            <a:off x="2571737" y="4217973"/>
            <a:ext cx="4000528" cy="1452562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path path="rect">
              <a:fillToRect t="100000" r="100000"/>
            </a:path>
          </a:gradFill>
          <a:ln w="9525" algn="ctr">
            <a:noFill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 rot="5400000">
            <a:off x="2142331" y="1935942"/>
            <a:ext cx="865187" cy="431800"/>
          </a:xfrm>
          <a:prstGeom prst="upArrow">
            <a:avLst>
              <a:gd name="adj1" fmla="val 50093"/>
              <a:gd name="adj2" fmla="val 54046"/>
            </a:avLst>
          </a:prstGeom>
          <a:gradFill rotWithShape="1">
            <a:gsLst>
              <a:gs pos="0">
                <a:srgbClr val="336699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 rot="16200000">
            <a:off x="6165056" y="1981979"/>
            <a:ext cx="865188" cy="431800"/>
          </a:xfrm>
          <a:prstGeom prst="upArrow">
            <a:avLst>
              <a:gd name="adj1" fmla="val 50093"/>
              <a:gd name="adj2" fmla="val 54046"/>
            </a:avLst>
          </a:prstGeom>
          <a:gradFill rotWithShape="1">
            <a:gsLst>
              <a:gs pos="0">
                <a:srgbClr val="336699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zh-C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">
          <a:xfrm>
            <a:off x="3811588" y="1636698"/>
            <a:ext cx="173316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核心纠错服务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gray">
          <a:xfrm>
            <a:off x="2951163" y="2070085"/>
            <a:ext cx="3243262" cy="0"/>
          </a:xfrm>
          <a:prstGeom prst="line">
            <a:avLst/>
          </a:prstGeom>
          <a:noFill/>
          <a:ln w="9525">
            <a:solidFill>
              <a:srgbClr val="EAEAEA"/>
            </a:solidFill>
            <a:prstDash val="dash"/>
            <a:round/>
            <a:headEnd/>
            <a:tailEnd/>
          </a:ln>
          <a:effectLst>
            <a:outerShdw dist="17961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gray">
          <a:xfrm>
            <a:off x="627063" y="1357298"/>
            <a:ext cx="1658937" cy="1643074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dirty="0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gray">
          <a:xfrm>
            <a:off x="6921500" y="1365234"/>
            <a:ext cx="1658938" cy="16351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algn="ctr">
            <a:solidFill>
              <a:srgbClr val="FFFFFF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white">
          <a:xfrm>
            <a:off x="7072330" y="2000240"/>
            <a:ext cx="13938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数据挖掘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white">
          <a:xfrm>
            <a:off x="785786" y="1928802"/>
            <a:ext cx="13938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数据制作</a:t>
            </a: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643306" y="4714884"/>
            <a:ext cx="185738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buClr>
                <a:srgbClr val="D7181F"/>
              </a:buClr>
              <a:buFont typeface="Wingdings" pitchFamily="2" charset="2"/>
              <a:buNone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itchFamily="34" charset="-122"/>
                <a:ea typeface="微软雅黑" pitchFamily="34" charset="-122"/>
              </a:rPr>
              <a:t>终判模块</a:t>
            </a: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数据制作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39900" y="1214422"/>
            <a:ext cx="5353050" cy="4524375"/>
            <a:chOff x="1144" y="1144"/>
            <a:chExt cx="3188" cy="269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44" y="3199"/>
              <a:ext cx="738" cy="624"/>
              <a:chOff x="3583" y="2614"/>
              <a:chExt cx="774" cy="654"/>
            </a:xfrm>
          </p:grpSpPr>
          <p:sp>
            <p:nvSpPr>
              <p:cNvPr id="77" name="AutoShape 5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78" name="Group 6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79" name="AutoShape 7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80" name="AutoShape 8"/>
                <p:cNvSpPr>
                  <a:spLocks noChangeArrowheads="1"/>
                </p:cNvSpPr>
                <p:nvPr/>
              </p:nvSpPr>
              <p:spPr bwMode="auto">
                <a:xfrm>
                  <a:off x="3642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948" y="3184"/>
              <a:ext cx="774" cy="654"/>
              <a:chOff x="4649" y="2614"/>
              <a:chExt cx="774" cy="654"/>
            </a:xfrm>
          </p:grpSpPr>
          <p:sp>
            <p:nvSpPr>
              <p:cNvPr id="73" name="AutoShape 10"/>
              <p:cNvSpPr>
                <a:spLocks noChangeArrowheads="1"/>
              </p:cNvSpPr>
              <p:nvPr/>
            </p:nvSpPr>
            <p:spPr bwMode="auto">
              <a:xfrm>
                <a:off x="4649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74" name="Group 11"/>
              <p:cNvGrpSpPr>
                <a:grpSpLocks/>
              </p:cNvGrpSpPr>
              <p:nvPr/>
            </p:nvGrpSpPr>
            <p:grpSpPr bwMode="auto">
              <a:xfrm>
                <a:off x="4718" y="2672"/>
                <a:ext cx="636" cy="538"/>
                <a:chOff x="4702" y="2658"/>
                <a:chExt cx="668" cy="566"/>
              </a:xfrm>
            </p:grpSpPr>
            <p:sp>
              <p:nvSpPr>
                <p:cNvPr id="75" name="AutoShape 12"/>
                <p:cNvSpPr>
                  <a:spLocks noChangeArrowheads="1"/>
                </p:cNvSpPr>
                <p:nvPr/>
              </p:nvSpPr>
              <p:spPr bwMode="auto">
                <a:xfrm>
                  <a:off x="4702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rgbClr val="FFFF99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76" name="AutoShape 13"/>
                <p:cNvSpPr>
                  <a:spLocks noChangeArrowheads="1"/>
                </p:cNvSpPr>
                <p:nvPr/>
              </p:nvSpPr>
              <p:spPr bwMode="auto">
                <a:xfrm>
                  <a:off x="4710" y="2661"/>
                  <a:ext cx="652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1144" y="2514"/>
              <a:ext cx="738" cy="624"/>
              <a:chOff x="748" y="1026"/>
              <a:chExt cx="774" cy="654"/>
            </a:xfrm>
          </p:grpSpPr>
          <p:sp>
            <p:nvSpPr>
              <p:cNvPr id="70" name="AutoShape 15"/>
              <p:cNvSpPr>
                <a:spLocks noChangeArrowheads="1"/>
              </p:cNvSpPr>
              <p:nvPr/>
            </p:nvSpPr>
            <p:spPr bwMode="auto">
              <a:xfrm>
                <a:off x="748" y="1026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sp>
            <p:nvSpPr>
              <p:cNvPr id="71" name="AutoShape 16"/>
              <p:cNvSpPr>
                <a:spLocks noChangeArrowheads="1"/>
              </p:cNvSpPr>
              <p:nvPr/>
            </p:nvSpPr>
            <p:spPr bwMode="auto">
              <a:xfrm>
                <a:off x="801" y="1070"/>
                <a:ext cx="668" cy="56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663300"/>
                  </a:gs>
                  <a:gs pos="100000">
                    <a:srgbClr val="CCCC00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72" name="AutoShape 17"/>
              <p:cNvSpPr>
                <a:spLocks noChangeArrowheads="1"/>
              </p:cNvSpPr>
              <p:nvPr/>
            </p:nvSpPr>
            <p:spPr bwMode="auto">
              <a:xfrm>
                <a:off x="809" y="1073"/>
                <a:ext cx="648" cy="55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144" y="1829"/>
              <a:ext cx="738" cy="624"/>
              <a:chOff x="3583" y="2614"/>
              <a:chExt cx="774" cy="654"/>
            </a:xfrm>
          </p:grpSpPr>
          <p:sp>
            <p:nvSpPr>
              <p:cNvPr id="66" name="AutoShape 19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67" name="Group 20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68" name="AutoShape 21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9" name="AutoShape 22"/>
                <p:cNvSpPr>
                  <a:spLocks noChangeArrowheads="1"/>
                </p:cNvSpPr>
                <p:nvPr/>
              </p:nvSpPr>
              <p:spPr bwMode="auto">
                <a:xfrm>
                  <a:off x="3642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144" y="1144"/>
              <a:ext cx="738" cy="624"/>
              <a:chOff x="3583" y="2614"/>
              <a:chExt cx="774" cy="654"/>
            </a:xfrm>
          </p:grpSpPr>
          <p:sp>
            <p:nvSpPr>
              <p:cNvPr id="62" name="AutoShape 24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63" name="Group 25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64" name="AutoShape 26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5" name="AutoShape 27"/>
                <p:cNvSpPr>
                  <a:spLocks noChangeArrowheads="1"/>
                </p:cNvSpPr>
                <p:nvPr/>
              </p:nvSpPr>
              <p:spPr bwMode="auto">
                <a:xfrm>
                  <a:off x="3642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1966" y="2504"/>
              <a:ext cx="738" cy="624"/>
              <a:chOff x="3583" y="2614"/>
              <a:chExt cx="774" cy="654"/>
            </a:xfrm>
          </p:grpSpPr>
          <p:sp>
            <p:nvSpPr>
              <p:cNvPr id="58" name="AutoShape 29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59" name="Group 30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60" name="AutoShape 31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61" name="AutoShape 32"/>
                <p:cNvSpPr>
                  <a:spLocks noChangeArrowheads="1"/>
                </p:cNvSpPr>
                <p:nvPr/>
              </p:nvSpPr>
              <p:spPr bwMode="auto">
                <a:xfrm>
                  <a:off x="3640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1966" y="1824"/>
              <a:ext cx="738" cy="624"/>
              <a:chOff x="3583" y="2614"/>
              <a:chExt cx="774" cy="654"/>
            </a:xfrm>
          </p:grpSpPr>
          <p:sp>
            <p:nvSpPr>
              <p:cNvPr id="54" name="AutoShape 34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55" name="Group 35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56" name="AutoShape 36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7" name="AutoShape 37"/>
                <p:cNvSpPr>
                  <a:spLocks noChangeArrowheads="1"/>
                </p:cNvSpPr>
                <p:nvPr/>
              </p:nvSpPr>
              <p:spPr bwMode="auto">
                <a:xfrm>
                  <a:off x="3640" y="2661"/>
                  <a:ext cx="656" cy="560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1966" y="1144"/>
              <a:ext cx="738" cy="624"/>
              <a:chOff x="1338" y="2795"/>
              <a:chExt cx="774" cy="654"/>
            </a:xfrm>
          </p:grpSpPr>
          <p:sp>
            <p:nvSpPr>
              <p:cNvPr id="51" name="AutoShape 39"/>
              <p:cNvSpPr>
                <a:spLocks noChangeArrowheads="1"/>
              </p:cNvSpPr>
              <p:nvPr/>
            </p:nvSpPr>
            <p:spPr bwMode="auto">
              <a:xfrm>
                <a:off x="1338" y="2795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sp>
            <p:nvSpPr>
              <p:cNvPr id="52" name="AutoShape 40"/>
              <p:cNvSpPr>
                <a:spLocks noChangeArrowheads="1"/>
              </p:cNvSpPr>
              <p:nvPr/>
            </p:nvSpPr>
            <p:spPr bwMode="auto">
              <a:xfrm>
                <a:off x="1391" y="2839"/>
                <a:ext cx="668" cy="56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CC3399"/>
                  </a:gs>
                  <a:gs pos="100000">
                    <a:srgbClr val="FFCCCC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53" name="AutoShape 41"/>
              <p:cNvSpPr>
                <a:spLocks noChangeArrowheads="1"/>
              </p:cNvSpPr>
              <p:nvPr/>
            </p:nvSpPr>
            <p:spPr bwMode="auto">
              <a:xfrm>
                <a:off x="1399" y="2846"/>
                <a:ext cx="648" cy="55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2783" y="3199"/>
              <a:ext cx="738" cy="624"/>
              <a:chOff x="3583" y="2614"/>
              <a:chExt cx="774" cy="654"/>
            </a:xfrm>
          </p:grpSpPr>
          <p:sp>
            <p:nvSpPr>
              <p:cNvPr id="47" name="AutoShape 43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48" name="Group 44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49" name="AutoShape 45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50" name="AutoShape 46"/>
                <p:cNvSpPr>
                  <a:spLocks noChangeArrowheads="1"/>
                </p:cNvSpPr>
                <p:nvPr/>
              </p:nvSpPr>
              <p:spPr bwMode="auto">
                <a:xfrm>
                  <a:off x="3644" y="2665"/>
                  <a:ext cx="652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4" name="Group 47"/>
            <p:cNvGrpSpPr>
              <a:grpSpLocks/>
            </p:cNvGrpSpPr>
            <p:nvPr/>
          </p:nvGrpSpPr>
          <p:grpSpPr bwMode="auto">
            <a:xfrm>
              <a:off x="2783" y="2514"/>
              <a:ext cx="738" cy="624"/>
              <a:chOff x="3583" y="2614"/>
              <a:chExt cx="774" cy="654"/>
            </a:xfrm>
          </p:grpSpPr>
          <p:sp>
            <p:nvSpPr>
              <p:cNvPr id="43" name="AutoShape 48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44" name="Group 49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45" name="AutoShape 50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46" name="AutoShape 51"/>
                <p:cNvSpPr>
                  <a:spLocks noChangeArrowheads="1"/>
                </p:cNvSpPr>
                <p:nvPr/>
              </p:nvSpPr>
              <p:spPr bwMode="auto">
                <a:xfrm>
                  <a:off x="3644" y="2661"/>
                  <a:ext cx="652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2783" y="1829"/>
              <a:ext cx="738" cy="624"/>
              <a:chOff x="2514" y="1162"/>
              <a:chExt cx="774" cy="654"/>
            </a:xfrm>
          </p:grpSpPr>
          <p:sp>
            <p:nvSpPr>
              <p:cNvPr id="40" name="AutoShape 53"/>
              <p:cNvSpPr>
                <a:spLocks noChangeArrowheads="1"/>
              </p:cNvSpPr>
              <p:nvPr/>
            </p:nvSpPr>
            <p:spPr bwMode="auto">
              <a:xfrm>
                <a:off x="2514" y="1162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sp>
            <p:nvSpPr>
              <p:cNvPr id="41" name="AutoShape 54"/>
              <p:cNvSpPr>
                <a:spLocks noChangeArrowheads="1"/>
              </p:cNvSpPr>
              <p:nvPr/>
            </p:nvSpPr>
            <p:spPr bwMode="auto">
              <a:xfrm>
                <a:off x="2567" y="1206"/>
                <a:ext cx="668" cy="56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660066"/>
                  </a:gs>
                  <a:gs pos="100000">
                    <a:srgbClr val="9966FF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42" name="AutoShape 55"/>
              <p:cNvSpPr>
                <a:spLocks noChangeArrowheads="1"/>
              </p:cNvSpPr>
              <p:nvPr/>
            </p:nvSpPr>
            <p:spPr bwMode="auto">
              <a:xfrm>
                <a:off x="2575" y="1213"/>
                <a:ext cx="652" cy="55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2783" y="1144"/>
              <a:ext cx="738" cy="624"/>
              <a:chOff x="3583" y="2614"/>
              <a:chExt cx="774" cy="654"/>
            </a:xfrm>
          </p:grpSpPr>
          <p:sp>
            <p:nvSpPr>
              <p:cNvPr id="36" name="AutoShape 57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37" name="Group 58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38" name="AutoShape 59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39" name="AutoShape 60"/>
                <p:cNvSpPr>
                  <a:spLocks noChangeArrowheads="1"/>
                </p:cNvSpPr>
                <p:nvPr/>
              </p:nvSpPr>
              <p:spPr bwMode="auto">
                <a:xfrm>
                  <a:off x="3644" y="2665"/>
                  <a:ext cx="652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3594" y="3199"/>
              <a:ext cx="738" cy="624"/>
              <a:chOff x="3583" y="2614"/>
              <a:chExt cx="774" cy="654"/>
            </a:xfrm>
          </p:grpSpPr>
          <p:sp>
            <p:nvSpPr>
              <p:cNvPr id="32" name="AutoShape 62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33" name="Group 63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34" name="AutoShape 64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35" name="AutoShape 65"/>
                <p:cNvSpPr>
                  <a:spLocks noChangeArrowheads="1"/>
                </p:cNvSpPr>
                <p:nvPr/>
              </p:nvSpPr>
              <p:spPr bwMode="auto">
                <a:xfrm>
                  <a:off x="3640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18" name="Group 66"/>
            <p:cNvGrpSpPr>
              <a:grpSpLocks/>
            </p:cNvGrpSpPr>
            <p:nvPr/>
          </p:nvGrpSpPr>
          <p:grpSpPr bwMode="auto">
            <a:xfrm>
              <a:off x="3594" y="2514"/>
              <a:ext cx="738" cy="624"/>
              <a:chOff x="113" y="2568"/>
              <a:chExt cx="774" cy="654"/>
            </a:xfrm>
          </p:grpSpPr>
          <p:sp>
            <p:nvSpPr>
              <p:cNvPr id="29" name="AutoShape 67"/>
              <p:cNvSpPr>
                <a:spLocks noChangeArrowheads="1"/>
              </p:cNvSpPr>
              <p:nvPr/>
            </p:nvSpPr>
            <p:spPr bwMode="auto">
              <a:xfrm>
                <a:off x="113" y="2568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sp>
            <p:nvSpPr>
              <p:cNvPr id="30" name="AutoShape 68"/>
              <p:cNvSpPr>
                <a:spLocks noChangeArrowheads="1"/>
              </p:cNvSpPr>
              <p:nvPr/>
            </p:nvSpPr>
            <p:spPr bwMode="auto">
              <a:xfrm>
                <a:off x="166" y="2612"/>
                <a:ext cx="668" cy="56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006699"/>
                  </a:gs>
                  <a:gs pos="100000">
                    <a:srgbClr val="33CCCC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zh-CN"/>
              </a:p>
            </p:txBody>
          </p:sp>
          <p:sp>
            <p:nvSpPr>
              <p:cNvPr id="31" name="AutoShape 69"/>
              <p:cNvSpPr>
                <a:spLocks noChangeArrowheads="1"/>
              </p:cNvSpPr>
              <p:nvPr/>
            </p:nvSpPr>
            <p:spPr bwMode="auto">
              <a:xfrm>
                <a:off x="174" y="2615"/>
                <a:ext cx="648" cy="556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path path="rect">
                  <a:fillToRect r="100000" b="100000"/>
                </a:path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3594" y="1829"/>
              <a:ext cx="738" cy="624"/>
              <a:chOff x="3583" y="2614"/>
              <a:chExt cx="774" cy="654"/>
            </a:xfrm>
          </p:grpSpPr>
          <p:sp>
            <p:nvSpPr>
              <p:cNvPr id="25" name="AutoShape 71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26" name="Group 72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27" name="AutoShape 73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8" name="AutoShape 74"/>
                <p:cNvSpPr>
                  <a:spLocks noChangeArrowheads="1"/>
                </p:cNvSpPr>
                <p:nvPr/>
              </p:nvSpPr>
              <p:spPr bwMode="auto">
                <a:xfrm>
                  <a:off x="3640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20" name="Group 75"/>
            <p:cNvGrpSpPr>
              <a:grpSpLocks/>
            </p:cNvGrpSpPr>
            <p:nvPr/>
          </p:nvGrpSpPr>
          <p:grpSpPr bwMode="auto">
            <a:xfrm>
              <a:off x="3594" y="1144"/>
              <a:ext cx="738" cy="624"/>
              <a:chOff x="3583" y="2614"/>
              <a:chExt cx="774" cy="654"/>
            </a:xfrm>
          </p:grpSpPr>
          <p:sp>
            <p:nvSpPr>
              <p:cNvPr id="21" name="AutoShape 76"/>
              <p:cNvSpPr>
                <a:spLocks noChangeArrowheads="1"/>
              </p:cNvSpPr>
              <p:nvPr/>
            </p:nvSpPr>
            <p:spPr bwMode="auto">
              <a:xfrm>
                <a:off x="3583" y="2614"/>
                <a:ext cx="774" cy="654"/>
              </a:xfrm>
              <a:prstGeom prst="roundRect">
                <a:avLst>
                  <a:gd name="adj" fmla="val 13639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C1C1C1"/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EAEAEA"/>
                </a:extrusionClr>
              </a:sp3d>
            </p:spPr>
            <p:txBody>
              <a:bodyPr anchor="ctr">
                <a:spAutoFit/>
                <a:flatTx/>
              </a:bodyPr>
              <a:lstStyle/>
              <a:p>
                <a:endParaRPr lang="zh-CN" altLang="zh-CN"/>
              </a:p>
            </p:txBody>
          </p:sp>
          <p:grpSp>
            <p:nvGrpSpPr>
              <p:cNvPr id="22" name="Group 77"/>
              <p:cNvGrpSpPr>
                <a:grpSpLocks/>
              </p:cNvGrpSpPr>
              <p:nvPr/>
            </p:nvGrpSpPr>
            <p:grpSpPr bwMode="auto">
              <a:xfrm>
                <a:off x="3636" y="2658"/>
                <a:ext cx="668" cy="566"/>
                <a:chOff x="3636" y="2658"/>
                <a:chExt cx="668" cy="566"/>
              </a:xfrm>
            </p:grpSpPr>
            <p:sp>
              <p:nvSpPr>
                <p:cNvPr id="23" name="AutoShape 78"/>
                <p:cNvSpPr>
                  <a:spLocks noChangeArrowheads="1"/>
                </p:cNvSpPr>
                <p:nvPr/>
              </p:nvSpPr>
              <p:spPr bwMode="auto">
                <a:xfrm>
                  <a:off x="3636" y="2658"/>
                  <a:ext cx="668" cy="56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rgbClr val="1C1C1C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zh-CN"/>
                </a:p>
              </p:txBody>
            </p:sp>
            <p:sp>
              <p:nvSpPr>
                <p:cNvPr id="24" name="AutoShape 79"/>
                <p:cNvSpPr>
                  <a:spLocks noChangeArrowheads="1"/>
                </p:cNvSpPr>
                <p:nvPr/>
              </p:nvSpPr>
              <p:spPr bwMode="auto">
                <a:xfrm>
                  <a:off x="3640" y="2665"/>
                  <a:ext cx="656" cy="556"/>
                </a:xfrm>
                <a:prstGeom prst="roundRect">
                  <a:avLst>
                    <a:gd name="adj" fmla="val 13639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bg1">
                        <a:gamma/>
                        <a:shade val="46275"/>
                        <a:invGamma/>
                        <a:alpha val="0"/>
                      </a:schemeClr>
                    </a:gs>
                  </a:gsLst>
                  <a:path path="rect">
                    <a:fillToRect r="100000" b="100000"/>
                  </a:path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81" name="Text Box 80"/>
          <p:cNvSpPr txBox="1">
            <a:spLocks noChangeArrowheads="1"/>
          </p:cNvSpPr>
          <p:nvPr/>
        </p:nvSpPr>
        <p:spPr bwMode="auto">
          <a:xfrm>
            <a:off x="3428992" y="5000636"/>
            <a:ext cx="51296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marL="85725" indent="-85725">
              <a:defRPr/>
            </a:pPr>
            <a:r>
              <a:rPr lang="en-US" altLang="zh-CN" sz="2000" b="1" dirty="0" smtClean="0">
                <a:solidFill>
                  <a:schemeClr val="tx2"/>
                </a:solidFill>
                <a:latin typeface="Arial" charset="0"/>
                <a:ea typeface="HY헤드라인M" pitchFamily="18" charset="-127"/>
              </a:rPr>
              <a:t>……</a:t>
            </a:r>
            <a:endParaRPr lang="en-US" altLang="ko-KR" sz="2000" b="1" dirty="0">
              <a:solidFill>
                <a:schemeClr val="tx2"/>
              </a:solidFill>
              <a:latin typeface="Arial" charset="0"/>
              <a:ea typeface="HY헤드라인M" pitchFamily="18" charset="-127"/>
            </a:endParaRPr>
          </a:p>
        </p:txBody>
      </p:sp>
      <p:sp>
        <p:nvSpPr>
          <p:cNvPr id="83" name="Text Box 82"/>
          <p:cNvSpPr txBox="1">
            <a:spLocks noChangeArrowheads="1"/>
          </p:cNvSpPr>
          <p:nvPr/>
        </p:nvSpPr>
        <p:spPr bwMode="auto">
          <a:xfrm>
            <a:off x="3214679" y="1500174"/>
            <a:ext cx="107157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marL="85725" indent="-85725" algn="ctr"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中文纠错词典</a:t>
            </a:r>
            <a:endParaRPr lang="en-US" altLang="ko-KR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 Box 82"/>
          <p:cNvSpPr txBox="1">
            <a:spLocks noChangeArrowheads="1"/>
          </p:cNvSpPr>
          <p:nvPr/>
        </p:nvSpPr>
        <p:spPr bwMode="auto">
          <a:xfrm>
            <a:off x="4572001" y="2643182"/>
            <a:ext cx="1071570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marL="85725" indent="-85725" algn="ctr"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英文纠错词典</a:t>
            </a:r>
            <a:endParaRPr lang="en-US" altLang="ko-KR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1785918" y="3786190"/>
            <a:ext cx="1143008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marL="85725" indent="-85725" algn="ctr">
              <a:defRPr/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热词纠错倒排表</a:t>
            </a:r>
            <a:endParaRPr lang="en-US" altLang="ko-KR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 Box 82"/>
          <p:cNvSpPr txBox="1">
            <a:spLocks noChangeArrowheads="1"/>
          </p:cNvSpPr>
          <p:nvPr/>
        </p:nvSpPr>
        <p:spPr bwMode="auto">
          <a:xfrm>
            <a:off x="5929323" y="3714752"/>
            <a:ext cx="1071570" cy="6001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marL="85725" indent="-85725" algn="ctr">
              <a:defRPr/>
            </a:pPr>
            <a:r>
              <a:rPr lang="en-US" altLang="zh-CN" sz="2000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Ngram</a:t>
            </a:r>
            <a:r>
              <a:rPr lang="zh-CN" altLang="en-US" sz="19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语言模型</a:t>
            </a:r>
            <a:endParaRPr lang="en-US" altLang="ko-KR" sz="19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终判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4" name="Rectangle 364"/>
          <p:cNvSpPr>
            <a:spLocks noChangeArrowheads="1"/>
          </p:cNvSpPr>
          <p:nvPr/>
        </p:nvSpPr>
        <p:spPr bwMode="auto">
          <a:xfrm rot="10800000">
            <a:off x="2397856" y="5260783"/>
            <a:ext cx="6372225" cy="695325"/>
          </a:xfrm>
          <a:prstGeom prst="rect">
            <a:avLst/>
          </a:prstGeom>
          <a:gradFill rotWithShape="1">
            <a:gsLst>
              <a:gs pos="0">
                <a:schemeClr val="tx1">
                  <a:alpha val="39998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" name="Rectangle 338"/>
          <p:cNvSpPr>
            <a:spLocks noChangeArrowheads="1"/>
          </p:cNvSpPr>
          <p:nvPr/>
        </p:nvSpPr>
        <p:spPr bwMode="auto">
          <a:xfrm>
            <a:off x="5493481" y="5414770"/>
            <a:ext cx="2874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2400" dirty="0" smtClean="0"/>
              <a:t>嵌于网页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模块中</a:t>
            </a:r>
            <a:endParaRPr lang="en-US" altLang="ko-KR" sz="2400" dirty="0"/>
          </a:p>
        </p:txBody>
      </p:sp>
      <p:sp>
        <p:nvSpPr>
          <p:cNvPr id="6" name="Oval 301"/>
          <p:cNvSpPr>
            <a:spLocks noChangeArrowheads="1"/>
          </p:cNvSpPr>
          <p:nvPr/>
        </p:nvSpPr>
        <p:spPr bwMode="auto">
          <a:xfrm rot="20239455">
            <a:off x="1350106" y="2392170"/>
            <a:ext cx="5470525" cy="2879725"/>
          </a:xfrm>
          <a:prstGeom prst="ellipse">
            <a:avLst/>
          </a:prstGeom>
          <a:solidFill>
            <a:srgbClr val="292929">
              <a:alpha val="39999"/>
            </a:srgb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zh-CN" sz="900">
              <a:solidFill>
                <a:srgbClr val="CCECFF"/>
              </a:solidFill>
              <a:latin typeface="Times New Roman" pitchFamily="18" charset="0"/>
              <a:ea typeface="GulimChe" pitchFamily="49" charset="-127"/>
            </a:endParaRPr>
          </a:p>
        </p:txBody>
      </p:sp>
      <p:sp>
        <p:nvSpPr>
          <p:cNvPr id="7" name="Oval 302"/>
          <p:cNvSpPr>
            <a:spLocks noChangeArrowheads="1"/>
          </p:cNvSpPr>
          <p:nvPr/>
        </p:nvSpPr>
        <p:spPr bwMode="auto">
          <a:xfrm rot="20239455">
            <a:off x="1129444" y="2025458"/>
            <a:ext cx="5470525" cy="2879725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E6F3FF"/>
              </a:gs>
            </a:gsLst>
            <a:lin ang="5400000" scaled="1"/>
          </a:gradFill>
          <a:ln w="9525">
            <a:noFill/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zh-CN" sz="900">
              <a:solidFill>
                <a:srgbClr val="CCECFF"/>
              </a:solidFill>
              <a:latin typeface="Times New Roman" pitchFamily="18" charset="0"/>
              <a:ea typeface="GulimChe" pitchFamily="49" charset="-127"/>
            </a:endParaRPr>
          </a:p>
        </p:txBody>
      </p:sp>
      <p:sp>
        <p:nvSpPr>
          <p:cNvPr id="8" name="Oval 303"/>
          <p:cNvSpPr>
            <a:spLocks noChangeArrowheads="1"/>
          </p:cNvSpPr>
          <p:nvPr/>
        </p:nvSpPr>
        <p:spPr bwMode="auto">
          <a:xfrm rot="20240766">
            <a:off x="1280256" y="2104833"/>
            <a:ext cx="4965700" cy="230346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zh-CN" sz="900">
              <a:solidFill>
                <a:srgbClr val="CCECFF"/>
              </a:solidFill>
              <a:latin typeface="Times New Roman" pitchFamily="18" charset="0"/>
              <a:ea typeface="GulimChe" pitchFamily="49" charset="-127"/>
            </a:endParaRPr>
          </a:p>
        </p:txBody>
      </p:sp>
      <p:sp>
        <p:nvSpPr>
          <p:cNvPr id="9" name="Line 304"/>
          <p:cNvSpPr>
            <a:spLocks noChangeShapeType="1"/>
          </p:cNvSpPr>
          <p:nvPr/>
        </p:nvSpPr>
        <p:spPr bwMode="auto">
          <a:xfrm flipH="1">
            <a:off x="1205644" y="3255770"/>
            <a:ext cx="2519362" cy="43180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05"/>
          <p:cNvSpPr>
            <a:spLocks noChangeShapeType="1"/>
          </p:cNvSpPr>
          <p:nvPr/>
        </p:nvSpPr>
        <p:spPr bwMode="auto">
          <a:xfrm flipH="1">
            <a:off x="2429606" y="3255770"/>
            <a:ext cx="1296988" cy="151130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306"/>
          <p:cNvGrpSpPr>
            <a:grpSpLocks/>
          </p:cNvGrpSpPr>
          <p:nvPr/>
        </p:nvGrpSpPr>
        <p:grpSpPr bwMode="auto">
          <a:xfrm>
            <a:off x="802419" y="3184333"/>
            <a:ext cx="900112" cy="900112"/>
            <a:chOff x="166" y="1752"/>
            <a:chExt cx="696" cy="698"/>
          </a:xfrm>
        </p:grpSpPr>
        <p:sp>
          <p:nvSpPr>
            <p:cNvPr id="12" name="Oval 307"/>
            <p:cNvSpPr>
              <a:spLocks noChangeArrowheads="1"/>
            </p:cNvSpPr>
            <p:nvPr/>
          </p:nvSpPr>
          <p:spPr bwMode="gray">
            <a:xfrm>
              <a:off x="166" y="1752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004776"/>
                </a:gs>
                <a:gs pos="100000">
                  <a:srgbClr val="0099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3" name="Oval 308"/>
            <p:cNvSpPr>
              <a:spLocks noChangeArrowheads="1"/>
            </p:cNvSpPr>
            <p:nvPr/>
          </p:nvSpPr>
          <p:spPr bwMode="gray">
            <a:xfrm>
              <a:off x="174" y="1761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0099FF">
                    <a:alpha val="0"/>
                  </a:srgbClr>
                </a:gs>
                <a:gs pos="100000">
                  <a:srgbClr val="A6DB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4" name="Oval 309"/>
            <p:cNvSpPr>
              <a:spLocks noChangeArrowheads="1"/>
            </p:cNvSpPr>
            <p:nvPr/>
          </p:nvSpPr>
          <p:spPr bwMode="gray">
            <a:xfrm>
              <a:off x="191" y="1783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0079CA"/>
                </a:gs>
                <a:gs pos="100000">
                  <a:srgbClr val="0099FF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5" name="Oval 310"/>
            <p:cNvSpPr>
              <a:spLocks noChangeArrowheads="1"/>
            </p:cNvSpPr>
            <p:nvPr/>
          </p:nvSpPr>
          <p:spPr bwMode="gray">
            <a:xfrm>
              <a:off x="227" y="1762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grpSp>
        <p:nvGrpSpPr>
          <p:cNvPr id="16" name="Group 311"/>
          <p:cNvGrpSpPr>
            <a:grpSpLocks/>
          </p:cNvGrpSpPr>
          <p:nvPr/>
        </p:nvGrpSpPr>
        <p:grpSpPr bwMode="auto">
          <a:xfrm>
            <a:off x="1637444" y="4551170"/>
            <a:ext cx="1258887" cy="1258888"/>
            <a:chOff x="166" y="1752"/>
            <a:chExt cx="696" cy="698"/>
          </a:xfrm>
        </p:grpSpPr>
        <p:sp>
          <p:nvSpPr>
            <p:cNvPr id="17" name="Oval 312"/>
            <p:cNvSpPr>
              <a:spLocks noChangeArrowheads="1"/>
            </p:cNvSpPr>
            <p:nvPr/>
          </p:nvSpPr>
          <p:spPr bwMode="gray">
            <a:xfrm>
              <a:off x="166" y="1752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004776"/>
                </a:gs>
                <a:gs pos="100000">
                  <a:srgbClr val="0099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8" name="Oval 313"/>
            <p:cNvSpPr>
              <a:spLocks noChangeArrowheads="1"/>
            </p:cNvSpPr>
            <p:nvPr/>
          </p:nvSpPr>
          <p:spPr bwMode="gray">
            <a:xfrm>
              <a:off x="174" y="1761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0099FF">
                    <a:alpha val="0"/>
                  </a:srgbClr>
                </a:gs>
                <a:gs pos="100000">
                  <a:srgbClr val="A6DB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19" name="Oval 314"/>
            <p:cNvSpPr>
              <a:spLocks noChangeArrowheads="1"/>
            </p:cNvSpPr>
            <p:nvPr/>
          </p:nvSpPr>
          <p:spPr bwMode="gray">
            <a:xfrm>
              <a:off x="191" y="1783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0079CA"/>
                </a:gs>
                <a:gs pos="100000">
                  <a:srgbClr val="0099FF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20" name="Oval 315"/>
            <p:cNvSpPr>
              <a:spLocks noChangeArrowheads="1"/>
            </p:cNvSpPr>
            <p:nvPr/>
          </p:nvSpPr>
          <p:spPr bwMode="gray">
            <a:xfrm>
              <a:off x="227" y="1762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grpSp>
        <p:nvGrpSpPr>
          <p:cNvPr id="21" name="Group 318"/>
          <p:cNvGrpSpPr>
            <a:grpSpLocks/>
          </p:cNvGrpSpPr>
          <p:nvPr/>
        </p:nvGrpSpPr>
        <p:grpSpPr bwMode="auto">
          <a:xfrm>
            <a:off x="4247294" y="1265045"/>
            <a:ext cx="719137" cy="719138"/>
            <a:chOff x="54" y="2591"/>
            <a:chExt cx="696" cy="698"/>
          </a:xfrm>
        </p:grpSpPr>
        <p:sp>
          <p:nvSpPr>
            <p:cNvPr id="22" name="Oval 319"/>
            <p:cNvSpPr>
              <a:spLocks noChangeArrowheads="1"/>
            </p:cNvSpPr>
            <p:nvPr/>
          </p:nvSpPr>
          <p:spPr bwMode="gray">
            <a:xfrm>
              <a:off x="54" y="2591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23" name="Oval 320"/>
            <p:cNvSpPr>
              <a:spLocks noChangeArrowheads="1"/>
            </p:cNvSpPr>
            <p:nvPr/>
          </p:nvSpPr>
          <p:spPr bwMode="gray">
            <a:xfrm>
              <a:off x="63" y="2600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alpha val="0"/>
                  </a:srgbClr>
                </a:gs>
                <a:gs pos="100000">
                  <a:srgbClr val="FFEDA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24" name="Oval 321"/>
            <p:cNvSpPr>
              <a:spLocks noChangeArrowheads="1"/>
            </p:cNvSpPr>
            <p:nvPr/>
          </p:nvSpPr>
          <p:spPr bwMode="gray">
            <a:xfrm>
              <a:off x="79" y="2622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CAA200"/>
                </a:gs>
                <a:gs pos="100000">
                  <a:srgbClr val="FFCC0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25" name="Oval 322"/>
            <p:cNvSpPr>
              <a:spLocks noChangeArrowheads="1"/>
            </p:cNvSpPr>
            <p:nvPr/>
          </p:nvSpPr>
          <p:spPr bwMode="gray">
            <a:xfrm>
              <a:off x="115" y="2597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CC00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sp>
        <p:nvSpPr>
          <p:cNvPr id="26" name="Rectangle 323"/>
          <p:cNvSpPr>
            <a:spLocks noChangeAspect="1" noChangeArrowheads="1"/>
          </p:cNvSpPr>
          <p:nvPr/>
        </p:nvSpPr>
        <p:spPr bwMode="auto">
          <a:xfrm>
            <a:off x="2877281" y="853883"/>
            <a:ext cx="751039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6633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1300" dirty="0" smtClean="0"/>
              <a:t>Query</a:t>
            </a:r>
            <a:r>
              <a:rPr lang="zh-CN" altLang="en-US" sz="1300" dirty="0" smtClean="0"/>
              <a:t>长度</a:t>
            </a:r>
            <a:endParaRPr lang="en-US" altLang="ko-KR" sz="1300" dirty="0"/>
          </a:p>
        </p:txBody>
      </p:sp>
      <p:grpSp>
        <p:nvGrpSpPr>
          <p:cNvPr id="27" name="Group 324"/>
          <p:cNvGrpSpPr>
            <a:grpSpLocks/>
          </p:cNvGrpSpPr>
          <p:nvPr/>
        </p:nvGrpSpPr>
        <p:grpSpPr bwMode="auto">
          <a:xfrm>
            <a:off x="2601056" y="1988945"/>
            <a:ext cx="539750" cy="539750"/>
            <a:chOff x="54" y="2591"/>
            <a:chExt cx="696" cy="698"/>
          </a:xfrm>
        </p:grpSpPr>
        <p:sp>
          <p:nvSpPr>
            <p:cNvPr id="28" name="Oval 325"/>
            <p:cNvSpPr>
              <a:spLocks noChangeArrowheads="1"/>
            </p:cNvSpPr>
            <p:nvPr/>
          </p:nvSpPr>
          <p:spPr bwMode="gray">
            <a:xfrm>
              <a:off x="54" y="2591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29" name="Oval 326"/>
            <p:cNvSpPr>
              <a:spLocks noChangeArrowheads="1"/>
            </p:cNvSpPr>
            <p:nvPr/>
          </p:nvSpPr>
          <p:spPr bwMode="gray">
            <a:xfrm>
              <a:off x="63" y="2600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alpha val="0"/>
                  </a:srgbClr>
                </a:gs>
                <a:gs pos="100000">
                  <a:srgbClr val="FFEDA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30" name="Oval 327"/>
            <p:cNvSpPr>
              <a:spLocks noChangeArrowheads="1"/>
            </p:cNvSpPr>
            <p:nvPr/>
          </p:nvSpPr>
          <p:spPr bwMode="gray">
            <a:xfrm>
              <a:off x="79" y="2622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CAA200"/>
                </a:gs>
                <a:gs pos="100000">
                  <a:srgbClr val="FFCC0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31" name="Oval 328"/>
            <p:cNvSpPr>
              <a:spLocks noChangeArrowheads="1"/>
            </p:cNvSpPr>
            <p:nvPr/>
          </p:nvSpPr>
          <p:spPr bwMode="gray">
            <a:xfrm>
              <a:off x="115" y="2597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CC00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sp>
        <p:nvSpPr>
          <p:cNvPr id="32" name="Rectangle 329"/>
          <p:cNvSpPr>
            <a:spLocks noChangeAspect="1" noChangeArrowheads="1"/>
          </p:cNvSpPr>
          <p:nvPr/>
        </p:nvSpPr>
        <p:spPr bwMode="auto">
          <a:xfrm>
            <a:off x="1556481" y="1625408"/>
            <a:ext cx="601127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6633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1300" dirty="0" smtClean="0"/>
              <a:t>URL</a:t>
            </a:r>
            <a:r>
              <a:rPr lang="zh-CN" altLang="en-US" sz="1300" dirty="0" smtClean="0"/>
              <a:t>特征</a:t>
            </a:r>
            <a:endParaRPr lang="en-US" altLang="ko-KR" sz="1300" dirty="0"/>
          </a:p>
        </p:txBody>
      </p:sp>
      <p:sp>
        <p:nvSpPr>
          <p:cNvPr id="33" name="Line 330"/>
          <p:cNvSpPr>
            <a:spLocks noChangeShapeType="1"/>
          </p:cNvSpPr>
          <p:nvPr/>
        </p:nvSpPr>
        <p:spPr bwMode="auto">
          <a:xfrm flipH="1">
            <a:off x="3726594" y="1709545"/>
            <a:ext cx="839787" cy="1546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31"/>
          <p:cNvSpPr>
            <a:spLocks noChangeShapeType="1"/>
          </p:cNvSpPr>
          <p:nvPr/>
        </p:nvSpPr>
        <p:spPr bwMode="auto">
          <a:xfrm>
            <a:off x="2889981" y="2301683"/>
            <a:ext cx="836613" cy="9540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32"/>
          <p:cNvSpPr>
            <a:spLocks noChangeShapeType="1"/>
          </p:cNvSpPr>
          <p:nvPr/>
        </p:nvSpPr>
        <p:spPr bwMode="auto">
          <a:xfrm>
            <a:off x="3726594" y="3255770"/>
            <a:ext cx="1008062" cy="792163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33"/>
          <p:cNvSpPr>
            <a:spLocks noChangeShapeType="1"/>
          </p:cNvSpPr>
          <p:nvPr/>
        </p:nvSpPr>
        <p:spPr bwMode="auto">
          <a:xfrm flipH="1">
            <a:off x="3726594" y="2608070"/>
            <a:ext cx="2447925" cy="6477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" name="Group 334"/>
          <p:cNvGrpSpPr>
            <a:grpSpLocks/>
          </p:cNvGrpSpPr>
          <p:nvPr/>
        </p:nvGrpSpPr>
        <p:grpSpPr bwMode="auto">
          <a:xfrm rot="-1380000">
            <a:off x="2616931" y="2627120"/>
            <a:ext cx="2233613" cy="1146175"/>
            <a:chOff x="4263" y="2750"/>
            <a:chExt cx="1679" cy="861"/>
          </a:xfrm>
        </p:grpSpPr>
        <p:sp>
          <p:nvSpPr>
            <p:cNvPr id="38" name="Oval 335"/>
            <p:cNvSpPr>
              <a:spLocks noChangeArrowheads="1"/>
            </p:cNvSpPr>
            <p:nvPr/>
          </p:nvSpPr>
          <p:spPr bwMode="auto">
            <a:xfrm>
              <a:off x="4264" y="2840"/>
              <a:ext cx="1678" cy="771"/>
            </a:xfrm>
            <a:prstGeom prst="ellipse">
              <a:avLst/>
            </a:prstGeom>
            <a:solidFill>
              <a:srgbClr val="3399FF"/>
            </a:solidFill>
            <a:ln w="9525">
              <a:noFill/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zh-CN" sz="900">
                <a:solidFill>
                  <a:srgbClr val="CCECFF"/>
                </a:solidFill>
                <a:latin typeface="Times New Roman" pitchFamily="18" charset="0"/>
                <a:ea typeface="GulimChe" pitchFamily="49" charset="-127"/>
              </a:endParaRPr>
            </a:p>
          </p:txBody>
        </p:sp>
        <p:sp>
          <p:nvSpPr>
            <p:cNvPr id="39" name="Oval 336"/>
            <p:cNvSpPr>
              <a:spLocks noChangeArrowheads="1"/>
            </p:cNvSpPr>
            <p:nvPr/>
          </p:nvSpPr>
          <p:spPr bwMode="auto">
            <a:xfrm>
              <a:off x="4513" y="2840"/>
              <a:ext cx="1179" cy="635"/>
            </a:xfrm>
            <a:prstGeom prst="ellipse">
              <a:avLst/>
            </a:prstGeom>
            <a:gradFill rotWithShape="0">
              <a:gsLst>
                <a:gs pos="0">
                  <a:srgbClr val="FBFCF8"/>
                </a:gs>
                <a:gs pos="100000">
                  <a:srgbClr val="BDCE8E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0" name="AutoShape 337"/>
            <p:cNvSpPr>
              <a:spLocks noChangeArrowheads="1"/>
            </p:cNvSpPr>
            <p:nvPr/>
          </p:nvSpPr>
          <p:spPr bwMode="auto">
            <a:xfrm>
              <a:off x="4263" y="2750"/>
              <a:ext cx="1678" cy="7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1 w 21600"/>
                <a:gd name="T11" fmla="*/ 0 h 21600"/>
                <a:gd name="T12" fmla="*/ 1 w 21600"/>
                <a:gd name="T13" fmla="*/ 0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7 w 21600"/>
                <a:gd name="T25" fmla="*/ 3166 h 21600"/>
                <a:gd name="T26" fmla="*/ 18433 w 21600"/>
                <a:gd name="T27" fmla="*/ 1843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616" y="10800"/>
                  </a:moveTo>
                  <a:cubicBezTo>
                    <a:pt x="3616" y="14768"/>
                    <a:pt x="6832" y="17984"/>
                    <a:pt x="10800" y="17984"/>
                  </a:cubicBezTo>
                  <a:cubicBezTo>
                    <a:pt x="14768" y="17984"/>
                    <a:pt x="17984" y="14768"/>
                    <a:pt x="17984" y="10800"/>
                  </a:cubicBezTo>
                  <a:cubicBezTo>
                    <a:pt x="17984" y="6832"/>
                    <a:pt x="14768" y="3616"/>
                    <a:pt x="10800" y="3616"/>
                  </a:cubicBezTo>
                  <a:cubicBezTo>
                    <a:pt x="6832" y="3616"/>
                    <a:pt x="3616" y="6832"/>
                    <a:pt x="3616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3399FF"/>
                </a:gs>
                <a:gs pos="100000">
                  <a:srgbClr val="184776"/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</p:spPr>
          <p:txBody>
            <a:bodyPr wrap="none" lIns="87313" tIns="44450" rIns="87313" bIns="44450" anchor="ctr"/>
            <a:lstStyle/>
            <a:p>
              <a:endParaRPr lang="zh-CN" altLang="en-US"/>
            </a:p>
          </p:txBody>
        </p:sp>
      </p:grpSp>
      <p:grpSp>
        <p:nvGrpSpPr>
          <p:cNvPr id="41" name="Group 339"/>
          <p:cNvGrpSpPr>
            <a:grpSpLocks/>
          </p:cNvGrpSpPr>
          <p:nvPr/>
        </p:nvGrpSpPr>
        <p:grpSpPr bwMode="auto">
          <a:xfrm>
            <a:off x="4374294" y="3687570"/>
            <a:ext cx="1655762" cy="1655763"/>
            <a:chOff x="166" y="1752"/>
            <a:chExt cx="696" cy="698"/>
          </a:xfrm>
        </p:grpSpPr>
        <p:sp>
          <p:nvSpPr>
            <p:cNvPr id="42" name="Oval 340"/>
            <p:cNvSpPr>
              <a:spLocks noChangeArrowheads="1"/>
            </p:cNvSpPr>
            <p:nvPr/>
          </p:nvSpPr>
          <p:spPr bwMode="gray">
            <a:xfrm>
              <a:off x="166" y="1752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004776"/>
                </a:gs>
                <a:gs pos="100000">
                  <a:srgbClr val="0099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3" name="Oval 341"/>
            <p:cNvSpPr>
              <a:spLocks noChangeArrowheads="1"/>
            </p:cNvSpPr>
            <p:nvPr/>
          </p:nvSpPr>
          <p:spPr bwMode="gray">
            <a:xfrm>
              <a:off x="174" y="1761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0099FF">
                    <a:alpha val="0"/>
                  </a:srgbClr>
                </a:gs>
                <a:gs pos="100000">
                  <a:srgbClr val="A6DB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4" name="Oval 342"/>
            <p:cNvSpPr>
              <a:spLocks noChangeArrowheads="1"/>
            </p:cNvSpPr>
            <p:nvPr/>
          </p:nvSpPr>
          <p:spPr bwMode="gray">
            <a:xfrm>
              <a:off x="191" y="1783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0079CA"/>
                </a:gs>
                <a:gs pos="100000">
                  <a:srgbClr val="0099FF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5" name="Oval 343"/>
            <p:cNvSpPr>
              <a:spLocks noChangeArrowheads="1"/>
            </p:cNvSpPr>
            <p:nvPr/>
          </p:nvSpPr>
          <p:spPr bwMode="gray">
            <a:xfrm>
              <a:off x="227" y="1762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99FF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grpSp>
        <p:nvGrpSpPr>
          <p:cNvPr id="46" name="Group 345"/>
          <p:cNvGrpSpPr>
            <a:grpSpLocks/>
          </p:cNvGrpSpPr>
          <p:nvPr/>
        </p:nvGrpSpPr>
        <p:grpSpPr bwMode="auto">
          <a:xfrm>
            <a:off x="5888769" y="1815908"/>
            <a:ext cx="1258887" cy="1258887"/>
            <a:chOff x="54" y="2591"/>
            <a:chExt cx="696" cy="698"/>
          </a:xfrm>
        </p:grpSpPr>
        <p:sp>
          <p:nvSpPr>
            <p:cNvPr id="47" name="Oval 346"/>
            <p:cNvSpPr>
              <a:spLocks noChangeArrowheads="1"/>
            </p:cNvSpPr>
            <p:nvPr/>
          </p:nvSpPr>
          <p:spPr bwMode="gray">
            <a:xfrm>
              <a:off x="54" y="2591"/>
              <a:ext cx="696" cy="698"/>
            </a:xfrm>
            <a:prstGeom prst="ellipse">
              <a:avLst/>
            </a:prstGeom>
            <a:gradFill rotWithShape="1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8" name="Oval 347"/>
            <p:cNvSpPr>
              <a:spLocks noChangeArrowheads="1"/>
            </p:cNvSpPr>
            <p:nvPr/>
          </p:nvSpPr>
          <p:spPr bwMode="gray">
            <a:xfrm>
              <a:off x="63" y="2600"/>
              <a:ext cx="680" cy="680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alpha val="0"/>
                  </a:srgbClr>
                </a:gs>
                <a:gs pos="100000">
                  <a:srgbClr val="FFEDA6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49" name="Oval 348"/>
            <p:cNvSpPr>
              <a:spLocks noChangeArrowheads="1"/>
            </p:cNvSpPr>
            <p:nvPr/>
          </p:nvSpPr>
          <p:spPr bwMode="gray">
            <a:xfrm>
              <a:off x="79" y="2622"/>
              <a:ext cx="647" cy="636"/>
            </a:xfrm>
            <a:prstGeom prst="ellipse">
              <a:avLst/>
            </a:prstGeom>
            <a:gradFill rotWithShape="1">
              <a:gsLst>
                <a:gs pos="0">
                  <a:srgbClr val="CAA200"/>
                </a:gs>
                <a:gs pos="100000">
                  <a:srgbClr val="FFCC0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  <p:sp>
          <p:nvSpPr>
            <p:cNvPr id="50" name="Oval 349"/>
            <p:cNvSpPr>
              <a:spLocks noChangeArrowheads="1"/>
            </p:cNvSpPr>
            <p:nvPr/>
          </p:nvSpPr>
          <p:spPr bwMode="gray">
            <a:xfrm>
              <a:off x="115" y="2597"/>
              <a:ext cx="576" cy="51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CC00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zh-CN" altLang="zh-CN"/>
            </a:p>
          </p:txBody>
        </p:sp>
      </p:grpSp>
      <p:sp>
        <p:nvSpPr>
          <p:cNvPr id="51" name="Freeform 351"/>
          <p:cNvSpPr>
            <a:spLocks/>
          </p:cNvSpPr>
          <p:nvPr/>
        </p:nvSpPr>
        <p:spPr bwMode="auto">
          <a:xfrm>
            <a:off x="2793144" y="1106295"/>
            <a:ext cx="1773237" cy="576263"/>
          </a:xfrm>
          <a:custGeom>
            <a:avLst/>
            <a:gdLst>
              <a:gd name="T0" fmla="*/ 2147483647 w 1543"/>
              <a:gd name="T1" fmla="*/ 2147483647 h 363"/>
              <a:gd name="T2" fmla="*/ 2147483647 w 1543"/>
              <a:gd name="T3" fmla="*/ 0 h 363"/>
              <a:gd name="T4" fmla="*/ 0 w 1543"/>
              <a:gd name="T5" fmla="*/ 0 h 363"/>
              <a:gd name="T6" fmla="*/ 0 60000 65536"/>
              <a:gd name="T7" fmla="*/ 0 60000 65536"/>
              <a:gd name="T8" fmla="*/ 0 60000 65536"/>
              <a:gd name="T9" fmla="*/ 0 w 1543"/>
              <a:gd name="T10" fmla="*/ 0 h 363"/>
              <a:gd name="T11" fmla="*/ 1543 w 1543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3" h="363">
                <a:moveTo>
                  <a:pt x="1543" y="363"/>
                </a:moveTo>
                <a:lnTo>
                  <a:pt x="118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52" name="Freeform 352"/>
          <p:cNvSpPr>
            <a:spLocks/>
          </p:cNvSpPr>
          <p:nvPr/>
        </p:nvSpPr>
        <p:spPr bwMode="auto">
          <a:xfrm>
            <a:off x="1434244" y="1888933"/>
            <a:ext cx="1439862" cy="398462"/>
          </a:xfrm>
          <a:custGeom>
            <a:avLst/>
            <a:gdLst>
              <a:gd name="T0" fmla="*/ 2147483647 w 907"/>
              <a:gd name="T1" fmla="*/ 2147483647 h 227"/>
              <a:gd name="T2" fmla="*/ 2147483647 w 907"/>
              <a:gd name="T3" fmla="*/ 0 h 227"/>
              <a:gd name="T4" fmla="*/ 0 w 907"/>
              <a:gd name="T5" fmla="*/ 0 h 227"/>
              <a:gd name="T6" fmla="*/ 0 60000 65536"/>
              <a:gd name="T7" fmla="*/ 0 60000 65536"/>
              <a:gd name="T8" fmla="*/ 0 60000 65536"/>
              <a:gd name="T9" fmla="*/ 0 w 907"/>
              <a:gd name="T10" fmla="*/ 0 h 227"/>
              <a:gd name="T11" fmla="*/ 907 w 907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7" h="227">
                <a:moveTo>
                  <a:pt x="907" y="227"/>
                </a:moveTo>
                <a:lnTo>
                  <a:pt x="68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round/>
            <a:headEnd type="oval" w="med" len="med"/>
            <a:tailEnd type="triangle" w="med" len="med"/>
          </a:ln>
        </p:spPr>
        <p:txBody>
          <a:bodyPr wrap="none" lIns="87313" tIns="44450" rIns="87313" bIns="44450" anchor="ctr"/>
          <a:lstStyle/>
          <a:p>
            <a:endParaRPr lang="zh-CN" altLang="en-US"/>
          </a:p>
        </p:txBody>
      </p:sp>
      <p:sp>
        <p:nvSpPr>
          <p:cNvPr id="53" name="Rectangle 358"/>
          <p:cNvSpPr>
            <a:spLocks noChangeArrowheads="1"/>
          </p:cNvSpPr>
          <p:nvPr/>
        </p:nvSpPr>
        <p:spPr bwMode="auto">
          <a:xfrm>
            <a:off x="4618769" y="4293995"/>
            <a:ext cx="111569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300" dirty="0" smtClean="0">
                <a:solidFill>
                  <a:srgbClr val="660066"/>
                </a:solidFill>
              </a:rPr>
              <a:t>Title</a:t>
            </a:r>
            <a:r>
              <a:rPr lang="zh-CN" altLang="en-US" sz="2300" dirty="0" smtClean="0">
                <a:solidFill>
                  <a:srgbClr val="660066"/>
                </a:solidFill>
              </a:rPr>
              <a:t>匹配</a:t>
            </a:r>
            <a:endParaRPr lang="en-US" altLang="ko-KR" sz="2300" dirty="0">
              <a:solidFill>
                <a:srgbClr val="660066"/>
              </a:solidFill>
            </a:endParaRPr>
          </a:p>
        </p:txBody>
      </p:sp>
      <p:sp>
        <p:nvSpPr>
          <p:cNvPr id="54" name="Rectangle 360"/>
          <p:cNvSpPr>
            <a:spLocks noChangeArrowheads="1"/>
          </p:cNvSpPr>
          <p:nvPr/>
        </p:nvSpPr>
        <p:spPr bwMode="auto">
          <a:xfrm>
            <a:off x="785786" y="3500438"/>
            <a:ext cx="92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660066"/>
                </a:solidFill>
              </a:rPr>
              <a:t>纠错类型</a:t>
            </a:r>
            <a:endParaRPr lang="en-US" altLang="ko-KR" dirty="0">
              <a:solidFill>
                <a:srgbClr val="660066"/>
              </a:solidFill>
            </a:endParaRPr>
          </a:p>
        </p:txBody>
      </p:sp>
      <p:sp>
        <p:nvSpPr>
          <p:cNvPr id="55" name="Rectangle 361"/>
          <p:cNvSpPr>
            <a:spLocks noChangeArrowheads="1"/>
          </p:cNvSpPr>
          <p:nvPr/>
        </p:nvSpPr>
        <p:spPr bwMode="auto">
          <a:xfrm>
            <a:off x="1785918" y="5072074"/>
            <a:ext cx="9233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dirty="0" smtClean="0">
                <a:solidFill>
                  <a:srgbClr val="660066"/>
                </a:solidFill>
              </a:rPr>
              <a:t>站点类型</a:t>
            </a:r>
            <a:endParaRPr lang="en-US" altLang="ko-KR" dirty="0">
              <a:solidFill>
                <a:srgbClr val="660066"/>
              </a:solidFill>
            </a:endParaRPr>
          </a:p>
        </p:txBody>
      </p:sp>
      <p:sp>
        <p:nvSpPr>
          <p:cNvPr id="56" name="Rectangle 362"/>
          <p:cNvSpPr>
            <a:spLocks noChangeArrowheads="1"/>
          </p:cNvSpPr>
          <p:nvPr/>
        </p:nvSpPr>
        <p:spPr bwMode="auto">
          <a:xfrm>
            <a:off x="5929322" y="2285992"/>
            <a:ext cx="11798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2700" dir="5400000" algn="ctr" rotWithShape="0">
              <a:srgbClr val="996633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300" dirty="0" smtClean="0"/>
              <a:t>摘要匹配</a:t>
            </a:r>
            <a:endParaRPr lang="en-US" altLang="ko-KR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2" y="1643050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难点和展望</a:t>
            </a:r>
            <a:endParaRPr lang="en-US" altLang="zh-CN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难点和展望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2" y="1643050"/>
            <a:ext cx="4257676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谢谢大家</a:t>
            </a:r>
            <a:endParaRPr lang="en-US" altLang="zh-CN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解决什么问题</a:t>
            </a:r>
            <a:endParaRPr lang="zh-CN" altLang="en-US" dirty="0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263" name="任意多边形 4"/>
          <p:cNvSpPr>
            <a:spLocks/>
          </p:cNvSpPr>
          <p:nvPr/>
        </p:nvSpPr>
        <p:spPr bwMode="auto">
          <a:xfrm>
            <a:off x="5721350" y="4022745"/>
            <a:ext cx="952500" cy="1208088"/>
          </a:xfrm>
          <a:custGeom>
            <a:avLst/>
            <a:gdLst/>
            <a:ahLst/>
            <a:cxnLst>
              <a:cxn ang="0">
                <a:pos x="0" y="633002"/>
              </a:cxn>
              <a:cxn ang="0">
                <a:pos x="16669" y="1208690"/>
              </a:cxn>
              <a:cxn ang="0">
                <a:pos x="952089" y="336331"/>
              </a:cxn>
              <a:cxn ang="0">
                <a:pos x="952089" y="0"/>
              </a:cxn>
              <a:cxn ang="0">
                <a:pos x="0" y="633002"/>
              </a:cxn>
            </a:cxnLst>
            <a:rect l="0" t="0" r="r" b="b"/>
            <a:pathLst>
              <a:path w="952089" h="1208690">
                <a:moveTo>
                  <a:pt x="0" y="633002"/>
                </a:moveTo>
                <a:lnTo>
                  <a:pt x="16669" y="1208690"/>
                </a:lnTo>
                <a:lnTo>
                  <a:pt x="952089" y="336331"/>
                </a:lnTo>
                <a:lnTo>
                  <a:pt x="952089" y="0"/>
                </a:lnTo>
                <a:lnTo>
                  <a:pt x="0" y="633002"/>
                </a:lnTo>
                <a:close/>
              </a:path>
            </a:pathLst>
          </a:custGeom>
          <a:gradFill rotWithShape="1">
            <a:gsLst>
              <a:gs pos="0">
                <a:srgbClr val="C73E01"/>
              </a:gs>
              <a:gs pos="27000">
                <a:srgbClr val="FF7711"/>
              </a:gs>
              <a:gs pos="59000">
                <a:srgbClr val="FFAA01"/>
              </a:gs>
              <a:gs pos="80000">
                <a:srgbClr val="FFC000"/>
              </a:gs>
              <a:gs pos="100000">
                <a:srgbClr val="FECE02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4" name="任意多边形 5"/>
          <p:cNvSpPr>
            <a:spLocks/>
          </p:cNvSpPr>
          <p:nvPr/>
        </p:nvSpPr>
        <p:spPr bwMode="auto">
          <a:xfrm>
            <a:off x="3454400" y="4714895"/>
            <a:ext cx="1149350" cy="1568450"/>
          </a:xfrm>
          <a:custGeom>
            <a:avLst/>
            <a:gdLst/>
            <a:ahLst/>
            <a:cxnLst>
              <a:cxn ang="0">
                <a:pos x="1011" y="0"/>
              </a:cxn>
              <a:cxn ang="0">
                <a:pos x="1145628" y="685142"/>
              </a:cxn>
              <a:cxn ang="0">
                <a:pos x="1145628" y="1568011"/>
              </a:cxn>
              <a:cxn ang="0">
                <a:pos x="0" y="580039"/>
              </a:cxn>
              <a:cxn ang="0">
                <a:pos x="1011" y="0"/>
              </a:cxn>
            </a:cxnLst>
            <a:rect l="0" t="0" r="r" b="b"/>
            <a:pathLst>
              <a:path w="1145628" h="1568011">
                <a:moveTo>
                  <a:pt x="1011" y="0"/>
                </a:moveTo>
                <a:lnTo>
                  <a:pt x="1145628" y="685142"/>
                </a:lnTo>
                <a:lnTo>
                  <a:pt x="1145628" y="1568011"/>
                </a:lnTo>
                <a:lnTo>
                  <a:pt x="0" y="580039"/>
                </a:lnTo>
                <a:lnTo>
                  <a:pt x="1011" y="0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0" scaled="1"/>
          </a:gradFill>
          <a:ln w="3175" cap="flat" cmpd="sng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5" name="任意多边形 6"/>
          <p:cNvSpPr>
            <a:spLocks/>
          </p:cNvSpPr>
          <p:nvPr/>
        </p:nvSpPr>
        <p:spPr bwMode="auto">
          <a:xfrm>
            <a:off x="4602163" y="4675208"/>
            <a:ext cx="1104900" cy="1611312"/>
          </a:xfrm>
          <a:custGeom>
            <a:avLst/>
            <a:gdLst/>
            <a:ahLst/>
            <a:cxnLst>
              <a:cxn ang="0">
                <a:pos x="0" y="725214"/>
              </a:cxn>
              <a:cxn ang="0">
                <a:pos x="2312" y="1611448"/>
              </a:cxn>
              <a:cxn ang="0">
                <a:pos x="1072056" y="588580"/>
              </a:cxn>
              <a:cxn ang="0">
                <a:pos x="1072056" y="0"/>
              </a:cxn>
              <a:cxn ang="0">
                <a:pos x="0" y="725214"/>
              </a:cxn>
            </a:cxnLst>
            <a:rect l="0" t="0" r="r" b="b"/>
            <a:pathLst>
              <a:path w="1072056" h="1611448">
                <a:moveTo>
                  <a:pt x="0" y="725214"/>
                </a:moveTo>
                <a:cubicBezTo>
                  <a:pt x="1541" y="1019038"/>
                  <a:pt x="771" y="1317624"/>
                  <a:pt x="2312" y="1611448"/>
                </a:cubicBezTo>
                <a:lnTo>
                  <a:pt x="1072056" y="588580"/>
                </a:lnTo>
                <a:lnTo>
                  <a:pt x="1072056" y="0"/>
                </a:lnTo>
                <a:lnTo>
                  <a:pt x="0" y="725214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0" scaled="1"/>
          </a:gradFill>
          <a:ln w="3175" cap="flat" cmpd="sng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" name="任意多边形 7"/>
          <p:cNvSpPr>
            <a:spLocks/>
          </p:cNvSpPr>
          <p:nvPr/>
        </p:nvSpPr>
        <p:spPr bwMode="auto">
          <a:xfrm>
            <a:off x="3454400" y="4076720"/>
            <a:ext cx="2252663" cy="1339850"/>
          </a:xfrm>
          <a:custGeom>
            <a:avLst/>
            <a:gdLst/>
            <a:ahLst/>
            <a:cxnLst>
              <a:cxn ang="0">
                <a:pos x="1397876" y="1639613"/>
              </a:cxn>
              <a:cxn ang="0">
                <a:pos x="0" y="777765"/>
              </a:cxn>
              <a:cxn ang="0">
                <a:pos x="1366345" y="0"/>
              </a:cxn>
              <a:cxn ang="0">
                <a:pos x="2753711" y="735724"/>
              </a:cxn>
              <a:cxn ang="0">
                <a:pos x="1397876" y="1639613"/>
              </a:cxn>
            </a:cxnLst>
            <a:rect l="0" t="0" r="r" b="b"/>
            <a:pathLst>
              <a:path w="2753711" h="1639613">
                <a:moveTo>
                  <a:pt x="1397876" y="1639613"/>
                </a:moveTo>
                <a:lnTo>
                  <a:pt x="0" y="777765"/>
                </a:lnTo>
                <a:lnTo>
                  <a:pt x="1366345" y="0"/>
                </a:lnTo>
                <a:lnTo>
                  <a:pt x="2753711" y="735724"/>
                </a:lnTo>
                <a:lnTo>
                  <a:pt x="1397876" y="1639613"/>
                </a:lnTo>
                <a:close/>
              </a:path>
            </a:pathLst>
          </a:custGeom>
          <a:gradFill rotWithShape="1">
            <a:gsLst>
              <a:gs pos="0">
                <a:srgbClr val="BE1247"/>
              </a:gs>
              <a:gs pos="27000">
                <a:srgbClr val="D2144F"/>
              </a:gs>
              <a:gs pos="66000">
                <a:srgbClr val="F87477"/>
              </a:gs>
              <a:gs pos="100000">
                <a:srgbClr val="FA9496"/>
              </a:gs>
            </a:gsLst>
            <a:lin ang="5400000" scaled="1"/>
          </a:gradFill>
          <a:ln w="3175" cap="flat" cmpd="sng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任意多边形 8"/>
          <p:cNvSpPr>
            <a:spLocks/>
          </p:cNvSpPr>
          <p:nvPr/>
        </p:nvSpPr>
        <p:spPr bwMode="auto">
          <a:xfrm>
            <a:off x="4602163" y="3540145"/>
            <a:ext cx="2079625" cy="1117600"/>
          </a:xfrm>
          <a:custGeom>
            <a:avLst/>
            <a:gdLst/>
            <a:ahLst/>
            <a:cxnLst>
              <a:cxn ang="0">
                <a:pos x="1366345" y="1366345"/>
              </a:cxn>
              <a:cxn ang="0">
                <a:pos x="0" y="630621"/>
              </a:cxn>
              <a:cxn ang="0">
                <a:pos x="1187669" y="0"/>
              </a:cxn>
              <a:cxn ang="0">
                <a:pos x="2543503" y="609600"/>
              </a:cxn>
              <a:cxn ang="0">
                <a:pos x="1366345" y="1366345"/>
              </a:cxn>
            </a:cxnLst>
            <a:rect l="0" t="0" r="r" b="b"/>
            <a:pathLst>
              <a:path w="2543503" h="1366345">
                <a:moveTo>
                  <a:pt x="1366345" y="1366345"/>
                </a:moveTo>
                <a:lnTo>
                  <a:pt x="0" y="630621"/>
                </a:lnTo>
                <a:lnTo>
                  <a:pt x="1187669" y="0"/>
                </a:lnTo>
                <a:lnTo>
                  <a:pt x="2543503" y="609600"/>
                </a:lnTo>
                <a:lnTo>
                  <a:pt x="1366345" y="1366345"/>
                </a:lnTo>
                <a:close/>
              </a:path>
            </a:pathLst>
          </a:custGeom>
          <a:gradFill rotWithShape="1">
            <a:gsLst>
              <a:gs pos="0">
                <a:srgbClr val="C73E01"/>
              </a:gs>
              <a:gs pos="27000">
                <a:srgbClr val="FF7711"/>
              </a:gs>
              <a:gs pos="59000">
                <a:srgbClr val="FFAA01"/>
              </a:gs>
              <a:gs pos="80000">
                <a:srgbClr val="FFC000"/>
              </a:gs>
              <a:gs pos="100000">
                <a:srgbClr val="FECE02"/>
              </a:gs>
            </a:gsLst>
            <a:lin ang="540000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8" name="任意多边形 9"/>
          <p:cNvSpPr>
            <a:spLocks/>
          </p:cNvSpPr>
          <p:nvPr/>
        </p:nvSpPr>
        <p:spPr bwMode="auto">
          <a:xfrm>
            <a:off x="2441575" y="3557608"/>
            <a:ext cx="2105025" cy="1133475"/>
          </a:xfrm>
          <a:custGeom>
            <a:avLst/>
            <a:gdLst/>
            <a:ahLst/>
            <a:cxnLst>
              <a:cxn ang="0">
                <a:pos x="1215654" y="1387365"/>
              </a:cxn>
              <a:cxn ang="0">
                <a:pos x="2575034" y="609600"/>
              </a:cxn>
              <a:cxn ang="0">
                <a:pos x="1387365" y="0"/>
              </a:cxn>
              <a:cxn ang="0">
                <a:pos x="0" y="651641"/>
              </a:cxn>
              <a:cxn ang="0">
                <a:pos x="1215654" y="1387365"/>
              </a:cxn>
            </a:cxnLst>
            <a:rect l="0" t="0" r="r" b="b"/>
            <a:pathLst>
              <a:path w="2575034" h="1387365">
                <a:moveTo>
                  <a:pt x="1215654" y="1387365"/>
                </a:moveTo>
                <a:lnTo>
                  <a:pt x="2575034" y="609600"/>
                </a:lnTo>
                <a:lnTo>
                  <a:pt x="1387365" y="0"/>
                </a:lnTo>
                <a:lnTo>
                  <a:pt x="0" y="651641"/>
                </a:lnTo>
                <a:lnTo>
                  <a:pt x="1215654" y="1387365"/>
                </a:lnTo>
                <a:close/>
              </a:path>
            </a:pathLst>
          </a:custGeom>
          <a:gradFill rotWithShape="1">
            <a:gsLst>
              <a:gs pos="0">
                <a:srgbClr val="119707"/>
              </a:gs>
              <a:gs pos="17999">
                <a:srgbClr val="119707"/>
              </a:gs>
              <a:gs pos="67000">
                <a:srgbClr val="8AD53F"/>
              </a:gs>
              <a:gs pos="100000">
                <a:srgbClr val="BCEB6F"/>
              </a:gs>
            </a:gsLst>
            <a:lin ang="540000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任意多边形 10"/>
          <p:cNvSpPr>
            <a:spLocks/>
          </p:cNvSpPr>
          <p:nvPr/>
        </p:nvSpPr>
        <p:spPr bwMode="auto">
          <a:xfrm>
            <a:off x="3608388" y="3090883"/>
            <a:ext cx="1931987" cy="962025"/>
          </a:xfrm>
          <a:custGeom>
            <a:avLst/>
            <a:gdLst/>
            <a:ahLst/>
            <a:cxnLst>
              <a:cxn ang="0">
                <a:pos x="1187669" y="1177159"/>
              </a:cxn>
              <a:cxn ang="0">
                <a:pos x="2364828" y="536028"/>
              </a:cxn>
              <a:cxn ang="0">
                <a:pos x="1177159" y="0"/>
              </a:cxn>
              <a:cxn ang="0">
                <a:pos x="0" y="557049"/>
              </a:cxn>
              <a:cxn ang="0">
                <a:pos x="1187669" y="1177159"/>
              </a:cxn>
            </a:cxnLst>
            <a:rect l="0" t="0" r="r" b="b"/>
            <a:pathLst>
              <a:path w="2364828" h="1177159">
                <a:moveTo>
                  <a:pt x="1187669" y="1177159"/>
                </a:moveTo>
                <a:lnTo>
                  <a:pt x="2364828" y="536028"/>
                </a:lnTo>
                <a:lnTo>
                  <a:pt x="1177159" y="0"/>
                </a:lnTo>
                <a:lnTo>
                  <a:pt x="0" y="557049"/>
                </a:lnTo>
                <a:lnTo>
                  <a:pt x="1187669" y="1177159"/>
                </a:lnTo>
                <a:close/>
              </a:path>
            </a:pathLst>
          </a:custGeom>
          <a:gradFill rotWithShape="1">
            <a:gsLst>
              <a:gs pos="0">
                <a:srgbClr val="006A96"/>
              </a:gs>
              <a:gs pos="17000">
                <a:srgbClr val="006A96"/>
              </a:gs>
              <a:gs pos="56000">
                <a:srgbClr val="009AD9"/>
              </a:gs>
              <a:gs pos="100000">
                <a:srgbClr val="00B8FF"/>
              </a:gs>
            </a:gsLst>
            <a:lin ang="540000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任意多边形 11"/>
          <p:cNvSpPr>
            <a:spLocks/>
          </p:cNvSpPr>
          <p:nvPr/>
        </p:nvSpPr>
        <p:spPr bwMode="auto">
          <a:xfrm>
            <a:off x="2441575" y="4095770"/>
            <a:ext cx="995363" cy="1189038"/>
          </a:xfrm>
          <a:custGeom>
            <a:avLst/>
            <a:gdLst/>
            <a:ahLst/>
            <a:cxnLst>
              <a:cxn ang="0">
                <a:pos x="962324" y="590550"/>
              </a:cxn>
              <a:cxn ang="0">
                <a:pos x="966952" y="1187669"/>
              </a:cxn>
              <a:cxn ang="0">
                <a:pos x="0" y="304800"/>
              </a:cxn>
              <a:cxn ang="0">
                <a:pos x="0" y="0"/>
              </a:cxn>
              <a:cxn ang="0">
                <a:pos x="962324" y="590550"/>
              </a:cxn>
            </a:cxnLst>
            <a:rect l="0" t="0" r="r" b="b"/>
            <a:pathLst>
              <a:path w="966952" h="1187669">
                <a:moveTo>
                  <a:pt x="962324" y="590550"/>
                </a:moveTo>
                <a:cubicBezTo>
                  <a:pt x="963867" y="789590"/>
                  <a:pt x="965409" y="988629"/>
                  <a:pt x="966952" y="1187669"/>
                </a:cubicBezTo>
                <a:lnTo>
                  <a:pt x="0" y="304800"/>
                </a:lnTo>
                <a:lnTo>
                  <a:pt x="0" y="0"/>
                </a:lnTo>
                <a:lnTo>
                  <a:pt x="962324" y="590550"/>
                </a:lnTo>
                <a:close/>
              </a:path>
            </a:pathLst>
          </a:custGeom>
          <a:gradFill rotWithShape="1">
            <a:gsLst>
              <a:gs pos="0">
                <a:srgbClr val="119707"/>
              </a:gs>
              <a:gs pos="17999">
                <a:srgbClr val="119707"/>
              </a:gs>
              <a:gs pos="67000">
                <a:srgbClr val="8AD53F"/>
              </a:gs>
              <a:gs pos="100000">
                <a:srgbClr val="BCEB6F"/>
              </a:gs>
            </a:gsLst>
            <a:lin ang="0" scaled="1"/>
          </a:gradFill>
          <a:ln w="3175" cap="flat" cmpd="sng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71" name="Group 13"/>
          <p:cNvGrpSpPr>
            <a:grpSpLocks/>
          </p:cNvGrpSpPr>
          <p:nvPr/>
        </p:nvGrpSpPr>
        <p:grpSpPr bwMode="auto">
          <a:xfrm>
            <a:off x="2390775" y="4095770"/>
            <a:ext cx="4346575" cy="2063750"/>
            <a:chOff x="0" y="0"/>
            <a:chExt cx="4346309" cy="2063819"/>
          </a:xfrm>
        </p:grpSpPr>
        <p:grpSp>
          <p:nvGrpSpPr>
            <p:cNvPr id="272" name="Group 14"/>
            <p:cNvGrpSpPr>
              <a:grpSpLocks/>
            </p:cNvGrpSpPr>
            <p:nvPr/>
          </p:nvGrpSpPr>
          <p:grpSpPr bwMode="auto">
            <a:xfrm>
              <a:off x="-1464" y="93"/>
              <a:ext cx="4352544" cy="2011680"/>
              <a:chOff x="-1464" y="93"/>
              <a:chExt cx="4352544" cy="2011680"/>
            </a:xfrm>
          </p:grpSpPr>
          <p:pic>
            <p:nvPicPr>
              <p:cNvPr id="276" name="任意多边形 17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-1464" y="42765"/>
                <a:ext cx="2231136" cy="19568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7" name="任意多边形 1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211384" y="93"/>
                <a:ext cx="2139696" cy="2011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3" name="Group 17"/>
            <p:cNvGrpSpPr>
              <a:grpSpLocks/>
            </p:cNvGrpSpPr>
            <p:nvPr/>
          </p:nvGrpSpPr>
          <p:grpSpPr bwMode="auto">
            <a:xfrm>
              <a:off x="22920" y="6189"/>
              <a:ext cx="4322064" cy="2066544"/>
              <a:chOff x="2255" y="846"/>
              <a:chExt cx="4322064" cy="2066544"/>
            </a:xfrm>
          </p:grpSpPr>
          <p:pic>
            <p:nvPicPr>
              <p:cNvPr id="274" name="任意多边形 15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255" y="49614"/>
                <a:ext cx="2194560" cy="2005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任意多边形 16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190719" y="846"/>
                <a:ext cx="2133600" cy="2066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79" name="TextBox 11"/>
          <p:cNvSpPr txBox="1">
            <a:spLocks noChangeArrowheads="1"/>
          </p:cNvSpPr>
          <p:nvPr/>
        </p:nvSpPr>
        <p:spPr bwMode="auto">
          <a:xfrm flipH="1">
            <a:off x="3843338" y="4573608"/>
            <a:ext cx="145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拼音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TextBox 11"/>
          <p:cNvSpPr txBox="1">
            <a:spLocks noChangeArrowheads="1"/>
          </p:cNvSpPr>
          <p:nvPr/>
        </p:nvSpPr>
        <p:spPr bwMode="auto">
          <a:xfrm flipH="1">
            <a:off x="2784475" y="3929083"/>
            <a:ext cx="145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中文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1" name="TextBox 11"/>
          <p:cNvSpPr txBox="1">
            <a:spLocks noChangeArrowheads="1"/>
          </p:cNvSpPr>
          <p:nvPr/>
        </p:nvSpPr>
        <p:spPr bwMode="auto">
          <a:xfrm flipH="1">
            <a:off x="4894263" y="3929083"/>
            <a:ext cx="145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英文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TextBox 11"/>
          <p:cNvSpPr txBox="1">
            <a:spLocks noChangeArrowheads="1"/>
          </p:cNvSpPr>
          <p:nvPr/>
        </p:nvSpPr>
        <p:spPr bwMode="auto">
          <a:xfrm flipH="1">
            <a:off x="3843338" y="3406795"/>
            <a:ext cx="14557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zh-CN" altLang="en-US" sz="16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任意多边形 41"/>
          <p:cNvSpPr>
            <a:spLocks/>
          </p:cNvSpPr>
          <p:nvPr/>
        </p:nvSpPr>
        <p:spPr bwMode="auto">
          <a:xfrm>
            <a:off x="4108450" y="2103458"/>
            <a:ext cx="368300" cy="1200150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006A96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00" name="任意多边形 42"/>
          <p:cNvSpPr>
            <a:spLocks/>
          </p:cNvSpPr>
          <p:nvPr/>
        </p:nvSpPr>
        <p:spPr bwMode="auto">
          <a:xfrm>
            <a:off x="3068638" y="3109933"/>
            <a:ext cx="368300" cy="798512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119707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1" name="任意多边形 43"/>
          <p:cNvSpPr>
            <a:spLocks/>
          </p:cNvSpPr>
          <p:nvPr/>
        </p:nvSpPr>
        <p:spPr bwMode="auto">
          <a:xfrm flipH="1">
            <a:off x="5826125" y="2166958"/>
            <a:ext cx="242888" cy="1636712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C73E01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302" name="任意多边形 44"/>
          <p:cNvSpPr>
            <a:spLocks/>
          </p:cNvSpPr>
          <p:nvPr/>
        </p:nvSpPr>
        <p:spPr bwMode="auto">
          <a:xfrm flipH="1">
            <a:off x="5032375" y="3179783"/>
            <a:ext cx="242888" cy="1290637"/>
          </a:xfrm>
          <a:custGeom>
            <a:avLst/>
            <a:gdLst/>
            <a:ahLst/>
            <a:cxnLst>
              <a:cxn ang="0">
                <a:pos x="368135" y="1199408"/>
              </a:cxn>
              <a:cxn ang="0">
                <a:pos x="368135" y="0"/>
              </a:cxn>
              <a:cxn ang="0">
                <a:pos x="0" y="0"/>
              </a:cxn>
            </a:cxnLst>
            <a:rect l="0" t="0" r="r" b="b"/>
            <a:pathLst>
              <a:path w="368135" h="1199408">
                <a:moveTo>
                  <a:pt x="368135" y="1199408"/>
                </a:moveTo>
                <a:lnTo>
                  <a:pt x="368135" y="0"/>
                </a:lnTo>
                <a:lnTo>
                  <a:pt x="0" y="0"/>
                </a:lnTo>
              </a:path>
            </a:pathLst>
          </a:custGeom>
          <a:noFill/>
          <a:ln w="6350" cap="flat" cmpd="sng">
            <a:solidFill>
              <a:srgbClr val="BE1247"/>
            </a:solidFill>
            <a:prstDash val="sysDot"/>
            <a:round/>
            <a:headEnd type="oval" w="med" len="med"/>
            <a:tailEnd type="oval" w="med" len="med"/>
          </a:ln>
        </p:spPr>
        <p:txBody>
          <a:bodyPr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7000892" y="3213190"/>
            <a:ext cx="1928826" cy="224159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zhoujielun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周杰伦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xiaoshuixiazai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小说下载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haizw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海贼王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428596" y="3030783"/>
            <a:ext cx="1857388" cy="146423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老大的兴福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老大的幸福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灰太狼的幸福生活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金太狼的幸福生活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1214414" y="1274765"/>
            <a:ext cx="2571768" cy="14642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www,sohu,com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www.sohu.com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http//www.sogou.cmn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http://www.sogou.com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6286512" y="1131889"/>
            <a:ext cx="2357454" cy="146423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adobo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adobe</a:t>
            </a: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anglebaby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整容前照片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sz="1600" dirty="0" err="1" smtClean="0">
                <a:latin typeface="微软雅黑" pitchFamily="34" charset="-122"/>
                <a:ea typeface="微软雅黑" pitchFamily="34" charset="-122"/>
              </a:rPr>
              <a:t>angelababy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整容前照片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300" grpId="0" animBg="1"/>
      <p:bldP spid="301" grpId="0" animBg="1"/>
      <p:bldP spid="302" grpId="0" animBg="1"/>
      <p:bldP spid="304" grpId="0" animBg="1"/>
      <p:bldP spid="305" grpId="0" animBg="1"/>
      <p:bldP spid="306" grpId="0" animBg="1"/>
      <p:bldP spid="3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3" name="上箭头 12"/>
          <p:cNvSpPr>
            <a:spLocks/>
          </p:cNvSpPr>
          <p:nvPr/>
        </p:nvSpPr>
        <p:spPr>
          <a:xfrm>
            <a:off x="859462" y="4452811"/>
            <a:ext cx="2160000" cy="1440000"/>
          </a:xfrm>
          <a:prstGeom prst="upArrow">
            <a:avLst>
              <a:gd name="adj1" fmla="val 73545"/>
              <a:gd name="adj2" fmla="val 49683"/>
            </a:avLst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/>
            <a:lightRig rig="flood" dir="t"/>
          </a:scene3d>
          <a:sp3d extrusionH="304800" contourW="19050">
            <a:bevelT prst="convex"/>
            <a:bevelB w="0" h="381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indent="-363538" algn="ctr" eaLnBrk="0" fontAlgn="ctr" hangingPunct="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上箭头 13"/>
          <p:cNvSpPr>
            <a:spLocks/>
          </p:cNvSpPr>
          <p:nvPr/>
        </p:nvSpPr>
        <p:spPr>
          <a:xfrm>
            <a:off x="3470712" y="3851561"/>
            <a:ext cx="2160000" cy="2160000"/>
          </a:xfrm>
          <a:prstGeom prst="upArrow">
            <a:avLst>
              <a:gd name="adj1" fmla="val 71345"/>
              <a:gd name="adj2" fmla="val 49683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/>
            <a:lightRig rig="flood" dir="t"/>
          </a:scene3d>
          <a:sp3d extrusionH="304800" contourW="19050">
            <a:bevelT w="101600" prst="convex"/>
            <a:bevelB w="0" h="3810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上箭头 14"/>
          <p:cNvSpPr>
            <a:spLocks/>
          </p:cNvSpPr>
          <p:nvPr/>
        </p:nvSpPr>
        <p:spPr>
          <a:xfrm>
            <a:off x="6081963" y="3214686"/>
            <a:ext cx="2160000" cy="2880000"/>
          </a:xfrm>
          <a:prstGeom prst="upArrow">
            <a:avLst>
              <a:gd name="adj1" fmla="val 70246"/>
              <a:gd name="adj2" fmla="val 49683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/>
            <a:lightRig rig="flood" dir="t"/>
          </a:scene3d>
          <a:sp3d extrusionH="304800" contourW="19050">
            <a:bevelT w="101600" prst="convex"/>
            <a:bevelB w="0" h="381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indent="-363538" algn="ctr" defTabSz="912813" eaLnBrk="0" fontAlgn="ctr" hangingPunc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6592888" y="5156697"/>
            <a:ext cx="1138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召回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3929058" y="5156697"/>
            <a:ext cx="1262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精度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1266825" y="5156697"/>
            <a:ext cx="134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二次查询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zhaohui_baidu.jpg"/>
          <p:cNvPicPr>
            <a:picLocks noChangeAspect="1"/>
          </p:cNvPicPr>
          <p:nvPr/>
        </p:nvPicPr>
        <p:blipFill>
          <a:blip r:embed="rId2"/>
          <a:srcRect t="14423" r="704" b="37500"/>
          <a:stretch>
            <a:fillRect/>
          </a:stretch>
        </p:blipFill>
        <p:spPr>
          <a:xfrm>
            <a:off x="5643570" y="357166"/>
            <a:ext cx="3357586" cy="14287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0" name="图片 19" descr="zhaohui_sogou.jpg"/>
          <p:cNvPicPr>
            <a:picLocks noChangeAspect="1"/>
          </p:cNvPicPr>
          <p:nvPr/>
        </p:nvPicPr>
        <p:blipFill>
          <a:blip r:embed="rId3"/>
          <a:srcRect r="34601" b="58668"/>
          <a:stretch>
            <a:fillRect/>
          </a:stretch>
        </p:blipFill>
        <p:spPr>
          <a:xfrm>
            <a:off x="5643570" y="1924047"/>
            <a:ext cx="3357586" cy="186214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1" name="图片 20" descr="jingdu_sogou.jpg"/>
          <p:cNvPicPr>
            <a:picLocks noChangeAspect="1"/>
          </p:cNvPicPr>
          <p:nvPr/>
        </p:nvPicPr>
        <p:blipFill>
          <a:blip r:embed="rId4"/>
          <a:srcRect r="25402" b="11445"/>
          <a:stretch>
            <a:fillRect/>
          </a:stretch>
        </p:blipFill>
        <p:spPr>
          <a:xfrm>
            <a:off x="3071802" y="714356"/>
            <a:ext cx="2643206" cy="35004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2" name="图片 21" descr="erci_sogou.jpg"/>
          <p:cNvPicPr>
            <a:picLocks noChangeAspect="1"/>
          </p:cNvPicPr>
          <p:nvPr/>
        </p:nvPicPr>
        <p:blipFill>
          <a:blip r:embed="rId5"/>
          <a:srcRect r="5923"/>
          <a:stretch>
            <a:fillRect/>
          </a:stretch>
        </p:blipFill>
        <p:spPr>
          <a:xfrm>
            <a:off x="500034" y="1143008"/>
            <a:ext cx="2571768" cy="3429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纠错的意义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 flipH="1">
            <a:off x="5102225" y="2643201"/>
            <a:ext cx="2438400" cy="657225"/>
          </a:xfrm>
          <a:prstGeom prst="parallelogram">
            <a:avLst>
              <a:gd name="adj" fmla="val 92256"/>
            </a:avLst>
          </a:prstGeom>
          <a:gradFill rotWithShape="1">
            <a:gsLst>
              <a:gs pos="0">
                <a:srgbClr val="BFCFD3"/>
              </a:gs>
              <a:gs pos="100000">
                <a:srgbClr val="DDE5E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5705475" y="3290901"/>
            <a:ext cx="1835150" cy="1428750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3903663" y="3792551"/>
            <a:ext cx="1806575" cy="1292225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gray">
          <a:xfrm>
            <a:off x="2079625" y="4240226"/>
            <a:ext cx="1825625" cy="1117600"/>
          </a:xfrm>
          <a:prstGeom prst="rect">
            <a:avLst/>
          </a:prstGeom>
          <a:gradFill rotWithShape="1">
            <a:gsLst>
              <a:gs pos="0">
                <a:srgbClr val="BFCFD3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gray">
          <a:xfrm flipH="1">
            <a:off x="1476375" y="3660788"/>
            <a:ext cx="2428875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rgbClr val="BFCFD3"/>
              </a:gs>
              <a:gs pos="100000">
                <a:srgbClr val="D6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9" name="Freeform 9"/>
          <p:cNvSpPr>
            <a:spLocks/>
          </p:cNvSpPr>
          <p:nvPr/>
        </p:nvSpPr>
        <p:spPr bwMode="gray">
          <a:xfrm>
            <a:off x="3295650" y="3152788"/>
            <a:ext cx="612775" cy="1130300"/>
          </a:xfrm>
          <a:custGeom>
            <a:avLst/>
            <a:gdLst>
              <a:gd name="T0" fmla="*/ 0 w 201"/>
              <a:gd name="T1" fmla="*/ 2147483647 h 370"/>
              <a:gd name="T2" fmla="*/ 2147483647 w 201"/>
              <a:gd name="T3" fmla="*/ 2147483647 h 370"/>
              <a:gd name="T4" fmla="*/ 2147483647 w 201"/>
              <a:gd name="T5" fmla="*/ 2147483647 h 370"/>
              <a:gd name="T6" fmla="*/ 0 w 201"/>
              <a:gd name="T7" fmla="*/ 0 h 370"/>
              <a:gd name="T8" fmla="*/ 0 w 201"/>
              <a:gd name="T9" fmla="*/ 2147483647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370"/>
              <a:gd name="T17" fmla="*/ 201 w 201"/>
              <a:gd name="T18" fmla="*/ 370 h 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586062"/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gray">
          <a:xfrm>
            <a:off x="1474788" y="3643326"/>
            <a:ext cx="612775" cy="1457325"/>
          </a:xfrm>
          <a:custGeom>
            <a:avLst/>
            <a:gdLst>
              <a:gd name="T0" fmla="*/ 2147483647 w 386"/>
              <a:gd name="T1" fmla="*/ 2147483647 h 918"/>
              <a:gd name="T2" fmla="*/ 2147483647 w 386"/>
              <a:gd name="T3" fmla="*/ 2147483647 h 918"/>
              <a:gd name="T4" fmla="*/ 2147483647 w 386"/>
              <a:gd name="T5" fmla="*/ 2147483647 h 918"/>
              <a:gd name="T6" fmla="*/ 0 w 386"/>
              <a:gd name="T7" fmla="*/ 0 h 918"/>
              <a:gd name="T8" fmla="*/ 2147483647 w 386"/>
              <a:gd name="T9" fmla="*/ 2147483647 h 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6"/>
              <a:gd name="T16" fmla="*/ 0 h 918"/>
              <a:gd name="T17" fmla="*/ 386 w 386"/>
              <a:gd name="T18" fmla="*/ 918 h 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6" h="918">
                <a:moveTo>
                  <a:pt x="1" y="492"/>
                </a:moveTo>
                <a:lnTo>
                  <a:pt x="385" y="918"/>
                </a:lnTo>
                <a:lnTo>
                  <a:pt x="386" y="402"/>
                </a:lnTo>
                <a:lnTo>
                  <a:pt x="0" y="0"/>
                </a:lnTo>
                <a:lnTo>
                  <a:pt x="1" y="492"/>
                </a:lnTo>
                <a:close/>
              </a:path>
            </a:pathLst>
          </a:custGeom>
          <a:gradFill rotWithShape="1">
            <a:gsLst>
              <a:gs pos="0">
                <a:srgbClr val="BFCFD3"/>
              </a:gs>
              <a:gs pos="100000">
                <a:srgbClr val="F8F8F8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gray">
          <a:xfrm flipH="1">
            <a:off x="1476375" y="3660788"/>
            <a:ext cx="2428875" cy="615950"/>
          </a:xfrm>
          <a:prstGeom prst="parallelogram">
            <a:avLst>
              <a:gd name="adj" fmla="val 98582"/>
            </a:avLst>
          </a:prstGeom>
          <a:gradFill rotWithShape="1">
            <a:gsLst>
              <a:gs pos="0">
                <a:srgbClr val="BFCFD3"/>
              </a:gs>
              <a:gs pos="100000">
                <a:srgbClr val="D6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gray">
          <a:xfrm flipH="1">
            <a:off x="3289300" y="3151201"/>
            <a:ext cx="2428875" cy="646112"/>
          </a:xfrm>
          <a:prstGeom prst="parallelogram">
            <a:avLst>
              <a:gd name="adj" fmla="val 96330"/>
            </a:avLst>
          </a:prstGeom>
          <a:gradFill rotWithShape="1">
            <a:gsLst>
              <a:gs pos="0">
                <a:srgbClr val="BFCFD3"/>
              </a:gs>
              <a:gs pos="100000">
                <a:srgbClr val="DDE5E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Freeform 13"/>
          <p:cNvSpPr>
            <a:spLocks/>
          </p:cNvSpPr>
          <p:nvPr/>
        </p:nvSpPr>
        <p:spPr bwMode="gray">
          <a:xfrm>
            <a:off x="3295650" y="3152788"/>
            <a:ext cx="612775" cy="1130300"/>
          </a:xfrm>
          <a:custGeom>
            <a:avLst/>
            <a:gdLst>
              <a:gd name="T0" fmla="*/ 0 w 201"/>
              <a:gd name="T1" fmla="*/ 2147483647 h 370"/>
              <a:gd name="T2" fmla="*/ 2147483647 w 201"/>
              <a:gd name="T3" fmla="*/ 2147483647 h 370"/>
              <a:gd name="T4" fmla="*/ 2147483647 w 201"/>
              <a:gd name="T5" fmla="*/ 2147483647 h 370"/>
              <a:gd name="T6" fmla="*/ 0 w 201"/>
              <a:gd name="T7" fmla="*/ 0 h 370"/>
              <a:gd name="T8" fmla="*/ 0 w 201"/>
              <a:gd name="T9" fmla="*/ 2147483647 h 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370"/>
              <a:gd name="T17" fmla="*/ 201 w 201"/>
              <a:gd name="T18" fmla="*/ 370 h 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370">
                <a:moveTo>
                  <a:pt x="0" y="167"/>
                </a:moveTo>
                <a:lnTo>
                  <a:pt x="201" y="370"/>
                </a:lnTo>
                <a:lnTo>
                  <a:pt x="201" y="210"/>
                </a:lnTo>
                <a:lnTo>
                  <a:pt x="0" y="0"/>
                </a:lnTo>
                <a:lnTo>
                  <a:pt x="0" y="167"/>
                </a:lnTo>
                <a:close/>
              </a:path>
            </a:pathLst>
          </a:custGeom>
          <a:gradFill rotWithShape="1">
            <a:gsLst>
              <a:gs pos="0">
                <a:srgbClr val="586062"/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gray">
          <a:xfrm>
            <a:off x="5099050" y="2630501"/>
            <a:ext cx="615950" cy="1168400"/>
          </a:xfrm>
          <a:custGeom>
            <a:avLst/>
            <a:gdLst>
              <a:gd name="T0" fmla="*/ 0 w 388"/>
              <a:gd name="T1" fmla="*/ 2147483647 h 736"/>
              <a:gd name="T2" fmla="*/ 2147483647 w 388"/>
              <a:gd name="T3" fmla="*/ 2147483647 h 736"/>
              <a:gd name="T4" fmla="*/ 2147483647 w 388"/>
              <a:gd name="T5" fmla="*/ 2147483647 h 736"/>
              <a:gd name="T6" fmla="*/ 0 w 388"/>
              <a:gd name="T7" fmla="*/ 0 h 736"/>
              <a:gd name="T8" fmla="*/ 0 w 388"/>
              <a:gd name="T9" fmla="*/ 2147483647 h 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8"/>
              <a:gd name="T16" fmla="*/ 0 h 736"/>
              <a:gd name="T17" fmla="*/ 388 w 388"/>
              <a:gd name="T18" fmla="*/ 736 h 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8" h="736">
                <a:moveTo>
                  <a:pt x="0" y="331"/>
                </a:moveTo>
                <a:lnTo>
                  <a:pt x="388" y="736"/>
                </a:lnTo>
                <a:lnTo>
                  <a:pt x="388" y="416"/>
                </a:lnTo>
                <a:lnTo>
                  <a:pt x="0" y="0"/>
                </a:lnTo>
                <a:lnTo>
                  <a:pt x="0" y="331"/>
                </a:lnTo>
                <a:close/>
              </a:path>
            </a:pathLst>
          </a:custGeom>
          <a:gradFill rotWithShape="1">
            <a:gsLst>
              <a:gs pos="0">
                <a:srgbClr val="586062"/>
              </a:gs>
              <a:gs pos="100000">
                <a:srgbClr val="BFCFD3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" name="Picture 18" descr="light_shadow"/>
          <p:cNvPicPr>
            <a:picLocks noChangeAspect="1" noChangeArrowheads="1"/>
          </p:cNvPicPr>
          <p:nvPr/>
        </p:nvPicPr>
        <p:blipFill>
          <a:blip r:embed="rId2">
            <a:lum bright="6000" contrast="-100000"/>
          </a:blip>
          <a:srcRect/>
          <a:stretch>
            <a:fillRect/>
          </a:stretch>
        </p:blipFill>
        <p:spPr bwMode="gray">
          <a:xfrm>
            <a:off x="2038350" y="3883038"/>
            <a:ext cx="1008063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9" descr="light_shadow"/>
          <p:cNvPicPr>
            <a:picLocks noChangeAspect="1" noChangeArrowheads="1"/>
          </p:cNvPicPr>
          <p:nvPr/>
        </p:nvPicPr>
        <p:blipFill>
          <a:blip r:embed="rId2">
            <a:lum bright="6000" contrast="-100000"/>
          </a:blip>
          <a:srcRect/>
          <a:stretch>
            <a:fillRect/>
          </a:stretch>
        </p:blipFill>
        <p:spPr bwMode="gray">
          <a:xfrm>
            <a:off x="3881438" y="3379801"/>
            <a:ext cx="1008062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0" descr="light_shadow"/>
          <p:cNvPicPr>
            <a:picLocks noChangeAspect="1" noChangeArrowheads="1"/>
          </p:cNvPicPr>
          <p:nvPr/>
        </p:nvPicPr>
        <p:blipFill>
          <a:blip r:embed="rId2">
            <a:lum bright="6000" contrast="-100000"/>
          </a:blip>
          <a:srcRect/>
          <a:stretch>
            <a:fillRect/>
          </a:stretch>
        </p:blipFill>
        <p:spPr bwMode="gray">
          <a:xfrm>
            <a:off x="5810250" y="2887676"/>
            <a:ext cx="1008063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1" descr="circuler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846263" y="2528901"/>
            <a:ext cx="13493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Oval 22"/>
          <p:cNvSpPr>
            <a:spLocks noChangeArrowheads="1"/>
          </p:cNvSpPr>
          <p:nvPr/>
        </p:nvSpPr>
        <p:spPr bwMode="gray">
          <a:xfrm>
            <a:off x="1846263" y="2528901"/>
            <a:ext cx="1352550" cy="1344612"/>
          </a:xfrm>
          <a:prstGeom prst="ellipse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gamma/>
                  <a:shade val="56078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" name="Picture 23" descr="light_shadow1"/>
          <p:cNvPicPr>
            <a:picLocks noChangeAspect="1" noChangeArrowheads="1"/>
          </p:cNvPicPr>
          <p:nvPr/>
        </p:nvPicPr>
        <p:blipFill>
          <a:blip r:embed="rId4"/>
          <a:srcRect t="14285"/>
          <a:stretch>
            <a:fillRect/>
          </a:stretch>
        </p:blipFill>
        <p:spPr bwMode="gray">
          <a:xfrm>
            <a:off x="1824038" y="2573351"/>
            <a:ext cx="9826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4"/>
          <p:cNvGrpSpPr>
            <a:grpSpLocks/>
          </p:cNvGrpSpPr>
          <p:nvPr/>
        </p:nvGrpSpPr>
        <p:grpSpPr bwMode="auto">
          <a:xfrm rot="-3102345" flipH="1" flipV="1">
            <a:off x="2270125" y="3505213"/>
            <a:ext cx="1004888" cy="287338"/>
            <a:chOff x="2532" y="1051"/>
            <a:chExt cx="893" cy="246"/>
          </a:xfrm>
        </p:grpSpPr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28" name="AutoShape 26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9" name="AutoShape 27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0" name="AutoShape 28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1" name="AutoShape 29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23" name="Group 30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24" name="AutoShape 31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5" name="AutoShape 32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6" name="AutoShape 33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27" name="AutoShape 34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pic>
        <p:nvPicPr>
          <p:cNvPr id="32" name="Picture 35" descr="circuler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3684588" y="2006613"/>
            <a:ext cx="1349375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Oval 36"/>
          <p:cNvSpPr>
            <a:spLocks noChangeArrowheads="1"/>
          </p:cNvSpPr>
          <p:nvPr/>
        </p:nvSpPr>
        <p:spPr bwMode="gray">
          <a:xfrm>
            <a:off x="3684588" y="2006613"/>
            <a:ext cx="1352550" cy="1344613"/>
          </a:xfrm>
          <a:prstGeom prst="ellipse">
            <a:avLst/>
          </a:prstGeom>
          <a:gradFill rotWithShape="1">
            <a:gsLst>
              <a:gs pos="0">
                <a:schemeClr val="accent2">
                  <a:alpha val="67999"/>
                </a:schemeClr>
              </a:gs>
              <a:gs pos="100000">
                <a:schemeClr val="accent2">
                  <a:gamma/>
                  <a:shade val="2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34" name="Picture 37" descr="light_shadow1"/>
          <p:cNvPicPr>
            <a:picLocks noChangeAspect="1" noChangeArrowheads="1"/>
          </p:cNvPicPr>
          <p:nvPr/>
        </p:nvPicPr>
        <p:blipFill>
          <a:blip r:embed="rId4"/>
          <a:srcRect t="14285"/>
          <a:stretch>
            <a:fillRect/>
          </a:stretch>
        </p:blipFill>
        <p:spPr bwMode="gray">
          <a:xfrm>
            <a:off x="3662363" y="2051063"/>
            <a:ext cx="9826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" name="Group 38"/>
          <p:cNvGrpSpPr>
            <a:grpSpLocks/>
          </p:cNvGrpSpPr>
          <p:nvPr/>
        </p:nvGrpSpPr>
        <p:grpSpPr bwMode="auto">
          <a:xfrm>
            <a:off x="4111625" y="2663838"/>
            <a:ext cx="836613" cy="836613"/>
            <a:chOff x="2578" y="1872"/>
            <a:chExt cx="527" cy="527"/>
          </a:xfrm>
        </p:grpSpPr>
        <p:grpSp>
          <p:nvGrpSpPr>
            <p:cNvPr id="36" name="Group 39"/>
            <p:cNvGrpSpPr>
              <a:grpSpLocks/>
            </p:cNvGrpSpPr>
            <p:nvPr/>
          </p:nvGrpSpPr>
          <p:grpSpPr bwMode="auto">
            <a:xfrm rot="-3102345" flipH="1" flipV="1">
              <a:off x="2669" y="2062"/>
              <a:ext cx="527" cy="137"/>
              <a:chOff x="1565" y="2568"/>
              <a:chExt cx="1118" cy="279"/>
            </a:xfrm>
          </p:grpSpPr>
          <p:sp>
            <p:nvSpPr>
              <p:cNvPr id="42" name="AutoShape 40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3" name="AutoShape 41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4" name="AutoShape 42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5" name="AutoShape 43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37" name="Group 44"/>
            <p:cNvGrpSpPr>
              <a:grpSpLocks/>
            </p:cNvGrpSpPr>
            <p:nvPr/>
          </p:nvGrpSpPr>
          <p:grpSpPr bwMode="auto">
            <a:xfrm rot="-1748805" flipH="1" flipV="1">
              <a:off x="2576" y="2120"/>
              <a:ext cx="527" cy="137"/>
              <a:chOff x="1565" y="2568"/>
              <a:chExt cx="1118" cy="279"/>
            </a:xfrm>
          </p:grpSpPr>
          <p:sp>
            <p:nvSpPr>
              <p:cNvPr id="38" name="AutoShape 45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39" name="AutoShape 46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0" name="AutoShape 47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41" name="AutoShape 48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pic>
        <p:nvPicPr>
          <p:cNvPr id="46" name="Picture 49" descr="circuler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5603875" y="1498613"/>
            <a:ext cx="1349375" cy="134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50"/>
          <p:cNvSpPr>
            <a:spLocks noChangeArrowheads="1"/>
          </p:cNvSpPr>
          <p:nvPr/>
        </p:nvSpPr>
        <p:spPr bwMode="gray">
          <a:xfrm>
            <a:off x="5603875" y="1498613"/>
            <a:ext cx="1350963" cy="1344613"/>
          </a:xfrm>
          <a:prstGeom prst="ellipse">
            <a:avLst/>
          </a:prstGeom>
          <a:gradFill rotWithShape="1">
            <a:gsLst>
              <a:gs pos="0">
                <a:schemeClr val="folHlink">
                  <a:alpha val="67999"/>
                </a:schemeClr>
              </a:gs>
              <a:gs pos="100000">
                <a:schemeClr val="folHlink">
                  <a:gamma/>
                  <a:shade val="26275"/>
                  <a:invGamma/>
                </a:schemeClr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8" name="Picture 51" descr="light_shadow1"/>
          <p:cNvPicPr>
            <a:picLocks noChangeAspect="1" noChangeArrowheads="1"/>
          </p:cNvPicPr>
          <p:nvPr/>
        </p:nvPicPr>
        <p:blipFill>
          <a:blip r:embed="rId4"/>
          <a:srcRect t="14285"/>
          <a:stretch>
            <a:fillRect/>
          </a:stretch>
        </p:blipFill>
        <p:spPr bwMode="gray">
          <a:xfrm>
            <a:off x="5581650" y="1543063"/>
            <a:ext cx="9826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Group 52"/>
          <p:cNvGrpSpPr>
            <a:grpSpLocks/>
          </p:cNvGrpSpPr>
          <p:nvPr/>
        </p:nvGrpSpPr>
        <p:grpSpPr bwMode="auto">
          <a:xfrm rot="-3102345" flipH="1" flipV="1">
            <a:off x="6027738" y="2474926"/>
            <a:ext cx="1004887" cy="287337"/>
            <a:chOff x="2532" y="1051"/>
            <a:chExt cx="893" cy="246"/>
          </a:xfrm>
        </p:grpSpPr>
        <p:grpSp>
          <p:nvGrpSpPr>
            <p:cNvPr id="50" name="Group 53"/>
            <p:cNvGrpSpPr>
              <a:grpSpLocks/>
            </p:cNvGrpSpPr>
            <p:nvPr/>
          </p:nvGrpSpPr>
          <p:grpSpPr bwMode="auto">
            <a:xfrm>
              <a:off x="2528" y="1060"/>
              <a:ext cx="742" cy="186"/>
              <a:chOff x="1565" y="2568"/>
              <a:chExt cx="1118" cy="279"/>
            </a:xfrm>
          </p:grpSpPr>
          <p:sp>
            <p:nvSpPr>
              <p:cNvPr id="56" name="AutoShape 54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7" name="AutoShape 55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8" name="AutoShape 56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9" name="AutoShape 57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  <p:grpSp>
          <p:nvGrpSpPr>
            <p:cNvPr id="51" name="Group 58"/>
            <p:cNvGrpSpPr>
              <a:grpSpLocks/>
            </p:cNvGrpSpPr>
            <p:nvPr/>
          </p:nvGrpSpPr>
          <p:grpSpPr bwMode="auto">
            <a:xfrm rot="1353540">
              <a:off x="2680" y="1110"/>
              <a:ext cx="742" cy="186"/>
              <a:chOff x="1565" y="2568"/>
              <a:chExt cx="1118" cy="279"/>
            </a:xfrm>
          </p:grpSpPr>
          <p:sp>
            <p:nvSpPr>
              <p:cNvPr id="52" name="AutoShape 59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3" name="AutoShape 60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4" name="AutoShape 61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  <p:sp>
            <p:nvSpPr>
              <p:cNvPr id="55" name="AutoShape 62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1176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/>
              </a:p>
            </p:txBody>
          </p:sp>
        </p:grpSp>
      </p:grpSp>
      <p:sp>
        <p:nvSpPr>
          <p:cNvPr id="60" name="Text Box 63"/>
          <p:cNvSpPr txBox="1">
            <a:spLocks noChangeArrowheads="1"/>
          </p:cNvSpPr>
          <p:nvPr/>
        </p:nvSpPr>
        <p:spPr bwMode="gray">
          <a:xfrm>
            <a:off x="1973263" y="3100401"/>
            <a:ext cx="1077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用户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gray">
          <a:xfrm>
            <a:off x="3813175" y="2567001"/>
            <a:ext cx="11160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相关性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gray">
          <a:xfrm>
            <a:off x="5749925" y="2033601"/>
            <a:ext cx="1077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语言</a:t>
            </a: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2066" y="1643050"/>
            <a:ext cx="3686172" cy="654032"/>
          </a:xfrm>
        </p:spPr>
        <p:txBody>
          <a:bodyPr>
            <a:noAutofit/>
          </a:bodyPr>
          <a:lstStyle/>
          <a:p>
            <a:pPr eaLnBrk="0" hangingPunct="0"/>
            <a:r>
              <a:rPr lang="zh-CN" altLang="en-US" sz="4000" dirty="0" smtClean="0"/>
              <a:t>纠错模型简介</a:t>
            </a:r>
            <a:endParaRPr lang="en-US" altLang="zh-CN" sz="4000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-571536" y="4937145"/>
            <a:ext cx="6450013" cy="1420813"/>
            <a:chOff x="0" y="0"/>
            <a:chExt cx="4063" cy="895"/>
          </a:xfrm>
        </p:grpSpPr>
        <p:pic>
          <p:nvPicPr>
            <p:cNvPr id="5" name="椭圆 10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4063" cy="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44" y="182"/>
              <a:ext cx="2724" cy="4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endParaRPr lang="zh-CN" altLang="en-US">
                <a:latin typeface="Arial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155539" y="2638445"/>
            <a:ext cx="5483225" cy="3146425"/>
            <a:chOff x="866775" y="1962150"/>
            <a:chExt cx="5483225" cy="3146425"/>
          </a:xfrm>
        </p:grpSpPr>
        <p:pic>
          <p:nvPicPr>
            <p:cNvPr id="7" name="矩形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7613" y="1962150"/>
              <a:ext cx="1670050" cy="314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矩形 5"/>
            <p:cNvSpPr>
              <a:spLocks noChangeArrowheads="1"/>
            </p:cNvSpPr>
            <p:nvPr/>
          </p:nvSpPr>
          <p:spPr bwMode="auto">
            <a:xfrm>
              <a:off x="3324225" y="3598863"/>
              <a:ext cx="307975" cy="1052512"/>
            </a:xfrm>
            <a:prstGeom prst="rect">
              <a:avLst/>
            </a:prstGeom>
            <a:gradFill rotWithShape="0">
              <a:gsLst>
                <a:gs pos="0">
                  <a:srgbClr val="000000">
                    <a:alpha val="50000"/>
                  </a:srgbClr>
                </a:gs>
                <a:gs pos="87000">
                  <a:srgbClr val="FFFFFF">
                    <a:alpha val="65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9" name="右箭头 1"/>
            <p:cNvSpPr>
              <a:spLocks/>
            </p:cNvSpPr>
            <p:nvPr/>
          </p:nvSpPr>
          <p:spPr bwMode="auto">
            <a:xfrm rot="20832865">
              <a:off x="866775" y="2535238"/>
              <a:ext cx="5219700" cy="2125662"/>
            </a:xfrm>
            <a:custGeom>
              <a:avLst/>
              <a:gdLst/>
              <a:ahLst/>
              <a:cxnLst>
                <a:cxn ang="0">
                  <a:pos x="1493657" y="1010955"/>
                </a:cxn>
                <a:cxn ang="0">
                  <a:pos x="1434086" y="1273463"/>
                </a:cxn>
                <a:cxn ang="0">
                  <a:pos x="0" y="1156300"/>
                </a:cxn>
                <a:cxn ang="0">
                  <a:pos x="12204" y="1156596"/>
                </a:cxn>
                <a:cxn ang="0">
                  <a:pos x="1493657" y="1010955"/>
                </a:cxn>
                <a:cxn ang="0">
                  <a:pos x="3924196" y="0"/>
                </a:cxn>
                <a:cxn ang="0">
                  <a:pos x="5680224" y="1120299"/>
                </a:cxn>
                <a:cxn ang="0">
                  <a:pos x="3924196" y="2312897"/>
                </a:cxn>
                <a:cxn ang="0">
                  <a:pos x="4424565" y="1517782"/>
                </a:cxn>
                <a:cxn ang="0">
                  <a:pos x="2852765" y="1389368"/>
                </a:cxn>
                <a:cxn ang="0">
                  <a:pos x="2831389" y="1389906"/>
                </a:cxn>
                <a:cxn ang="0">
                  <a:pos x="2819121" y="1386619"/>
                </a:cxn>
                <a:cxn ang="0">
                  <a:pos x="2788448" y="1384113"/>
                </a:cxn>
                <a:cxn ang="0">
                  <a:pos x="2790082" y="1376914"/>
                </a:cxn>
                <a:cxn ang="0">
                  <a:pos x="2682986" y="1112243"/>
                </a:cxn>
                <a:cxn ang="0">
                  <a:pos x="2892341" y="877102"/>
                </a:cxn>
                <a:cxn ang="0">
                  <a:pos x="2902864" y="879922"/>
                </a:cxn>
                <a:cxn ang="0">
                  <a:pos x="2904606" y="872245"/>
                </a:cxn>
                <a:cxn ang="0">
                  <a:pos x="4424565" y="722818"/>
                </a:cxn>
                <a:cxn ang="0">
                  <a:pos x="3924196" y="0"/>
                </a:cxn>
              </a:cxnLst>
              <a:rect l="0" t="0" r="r" b="b"/>
              <a:pathLst>
                <a:path w="5680224" h="2312897">
                  <a:moveTo>
                    <a:pt x="1493657" y="1010955"/>
                  </a:moveTo>
                  <a:lnTo>
                    <a:pt x="1434086" y="1273463"/>
                  </a:lnTo>
                  <a:lnTo>
                    <a:pt x="0" y="1156300"/>
                  </a:lnTo>
                  <a:lnTo>
                    <a:pt x="12204" y="1156596"/>
                  </a:lnTo>
                  <a:lnTo>
                    <a:pt x="1493657" y="1010955"/>
                  </a:lnTo>
                  <a:close/>
                  <a:moveTo>
                    <a:pt x="3924196" y="0"/>
                  </a:moveTo>
                  <a:lnTo>
                    <a:pt x="5680224" y="1120299"/>
                  </a:lnTo>
                  <a:lnTo>
                    <a:pt x="3924196" y="2312897"/>
                  </a:lnTo>
                  <a:lnTo>
                    <a:pt x="4424565" y="1517782"/>
                  </a:lnTo>
                  <a:lnTo>
                    <a:pt x="2852765" y="1389368"/>
                  </a:lnTo>
                  <a:cubicBezTo>
                    <a:pt x="2845727" y="1390995"/>
                    <a:pt x="2838572" y="1390760"/>
                    <a:pt x="2831389" y="1389906"/>
                  </a:cubicBezTo>
                  <a:lnTo>
                    <a:pt x="2819121" y="1386619"/>
                  </a:lnTo>
                  <a:lnTo>
                    <a:pt x="2788448" y="1384113"/>
                  </a:lnTo>
                  <a:lnTo>
                    <a:pt x="2790082" y="1376914"/>
                  </a:lnTo>
                  <a:cubicBezTo>
                    <a:pt x="2714731" y="1340933"/>
                    <a:pt x="2668650" y="1232861"/>
                    <a:pt x="2682986" y="1112243"/>
                  </a:cubicBezTo>
                  <a:cubicBezTo>
                    <a:pt x="2699818" y="970636"/>
                    <a:pt x="2793549" y="865360"/>
                    <a:pt x="2892341" y="877102"/>
                  </a:cubicBezTo>
                  <a:lnTo>
                    <a:pt x="2902864" y="879922"/>
                  </a:lnTo>
                  <a:lnTo>
                    <a:pt x="2904606" y="872245"/>
                  </a:lnTo>
                  <a:lnTo>
                    <a:pt x="4424565" y="722818"/>
                  </a:lnTo>
                  <a:lnTo>
                    <a:pt x="3924196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7"/>
            <p:cNvSpPr>
              <a:spLocks/>
            </p:cNvSpPr>
            <p:nvPr/>
          </p:nvSpPr>
          <p:spPr bwMode="auto">
            <a:xfrm rot="20832865">
              <a:off x="4291013" y="2119313"/>
              <a:ext cx="1838325" cy="1063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8422" y="1223493"/>
                </a:cxn>
                <a:cxn ang="0">
                  <a:pos x="2305318" y="1242812"/>
                </a:cxn>
                <a:cxn ang="0">
                  <a:pos x="0" y="0"/>
                </a:cxn>
              </a:cxnLst>
              <a:rect l="0" t="0" r="r" b="b"/>
              <a:pathLst>
                <a:path w="2305318" h="1242812">
                  <a:moveTo>
                    <a:pt x="0" y="0"/>
                  </a:moveTo>
                  <a:lnTo>
                    <a:pt x="2028422" y="1223493"/>
                  </a:lnTo>
                  <a:lnTo>
                    <a:pt x="2305318" y="124281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任意多边形 8"/>
            <p:cNvSpPr>
              <a:spLocks/>
            </p:cNvSpPr>
            <p:nvPr/>
          </p:nvSpPr>
          <p:spPr bwMode="auto">
            <a:xfrm rot="20832865">
              <a:off x="4562475" y="3128963"/>
              <a:ext cx="1787525" cy="1076325"/>
            </a:xfrm>
            <a:custGeom>
              <a:avLst/>
              <a:gdLst/>
              <a:ahLst/>
              <a:cxnLst>
                <a:cxn ang="0">
                  <a:pos x="1964028" y="0"/>
                </a:cxn>
                <a:cxn ang="0">
                  <a:pos x="2240924" y="25758"/>
                </a:cxn>
                <a:cxn ang="0">
                  <a:pos x="0" y="1249251"/>
                </a:cxn>
                <a:cxn ang="0">
                  <a:pos x="1964028" y="0"/>
                </a:cxn>
              </a:cxnLst>
              <a:rect l="0" t="0" r="r" b="b"/>
              <a:pathLst>
                <a:path w="2240924" h="1249251">
                  <a:moveTo>
                    <a:pt x="1964028" y="0"/>
                  </a:moveTo>
                  <a:lnTo>
                    <a:pt x="2240924" y="25758"/>
                  </a:lnTo>
                  <a:lnTo>
                    <a:pt x="0" y="1249251"/>
                  </a:lnTo>
                  <a:lnTo>
                    <a:pt x="1964028" y="0"/>
                  </a:ln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pic>
          <p:nvPicPr>
            <p:cNvPr id="12" name="任意多边形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5838" y="1962150"/>
              <a:ext cx="255587" cy="3146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噪声信道模型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990600" y="3711559"/>
            <a:ext cx="7010400" cy="1884363"/>
            <a:chOff x="990600" y="3711559"/>
            <a:chExt cx="7010400" cy="1884363"/>
          </a:xfrm>
        </p:grpSpPr>
        <p:sp>
          <p:nvSpPr>
            <p:cNvPr id="11" name="Freeform 3"/>
            <p:cNvSpPr>
              <a:spLocks/>
            </p:cNvSpPr>
            <p:nvPr/>
          </p:nvSpPr>
          <p:spPr bwMode="gray">
            <a:xfrm>
              <a:off x="990600" y="4633897"/>
              <a:ext cx="2019300" cy="962025"/>
            </a:xfrm>
            <a:custGeom>
              <a:avLst/>
              <a:gdLst>
                <a:gd name="T0" fmla="*/ 66666492 w 2320"/>
                <a:gd name="T1" fmla="*/ 1026908229 h 792"/>
                <a:gd name="T2" fmla="*/ 6666649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757574045 w 2320"/>
                <a:gd name="T9" fmla="*/ 1168550576 h 792"/>
                <a:gd name="T10" fmla="*/ 1757574045 w 2320"/>
                <a:gd name="T11" fmla="*/ 1026908229 h 792"/>
                <a:gd name="T12" fmla="*/ 6666649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chemeClr val="accent1">
                <a:alpha val="67842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gray">
            <a:xfrm rot="10800000">
              <a:off x="6076950" y="3711559"/>
              <a:ext cx="1924050" cy="962025"/>
            </a:xfrm>
            <a:custGeom>
              <a:avLst/>
              <a:gdLst>
                <a:gd name="T0" fmla="*/ 60525472 w 2320"/>
                <a:gd name="T1" fmla="*/ 1026908229 h 792"/>
                <a:gd name="T2" fmla="*/ 6052547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595675779 w 2320"/>
                <a:gd name="T9" fmla="*/ 1168550576 h 792"/>
                <a:gd name="T10" fmla="*/ 1595675779 w 2320"/>
                <a:gd name="T11" fmla="*/ 1026908229 h 792"/>
                <a:gd name="T12" fmla="*/ 6052547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chemeClr val="accent1">
                <a:alpha val="67842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90600" y="1423972"/>
            <a:ext cx="6972300" cy="1914525"/>
            <a:chOff x="990600" y="1423972"/>
            <a:chExt cx="6972300" cy="1914525"/>
          </a:xfrm>
        </p:grpSpPr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990600" y="2376472"/>
              <a:ext cx="2019300" cy="962025"/>
            </a:xfrm>
            <a:custGeom>
              <a:avLst/>
              <a:gdLst>
                <a:gd name="T0" fmla="*/ 66666492 w 2320"/>
                <a:gd name="T1" fmla="*/ 1026908229 h 792"/>
                <a:gd name="T2" fmla="*/ 6666649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757574045 w 2320"/>
                <a:gd name="T9" fmla="*/ 1168550576 h 792"/>
                <a:gd name="T10" fmla="*/ 1757574045 w 2320"/>
                <a:gd name="T11" fmla="*/ 1026908229 h 792"/>
                <a:gd name="T12" fmla="*/ 6666649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 rot="10800000">
              <a:off x="6038850" y="1423972"/>
              <a:ext cx="1924050" cy="962025"/>
            </a:xfrm>
            <a:custGeom>
              <a:avLst/>
              <a:gdLst>
                <a:gd name="T0" fmla="*/ 60525472 w 2320"/>
                <a:gd name="T1" fmla="*/ 1026908229 h 792"/>
                <a:gd name="T2" fmla="*/ 60525472 w 2320"/>
                <a:gd name="T3" fmla="*/ 0 h 792"/>
                <a:gd name="T4" fmla="*/ 0 w 2320"/>
                <a:gd name="T5" fmla="*/ 0 h 792"/>
                <a:gd name="T6" fmla="*/ 0 w 2320"/>
                <a:gd name="T7" fmla="*/ 1168550576 h 792"/>
                <a:gd name="T8" fmla="*/ 1595675779 w 2320"/>
                <a:gd name="T9" fmla="*/ 1168550576 h 792"/>
                <a:gd name="T10" fmla="*/ 1595675779 w 2320"/>
                <a:gd name="T11" fmla="*/ 1026908229 h 792"/>
                <a:gd name="T12" fmla="*/ 60525472 w 2320"/>
                <a:gd name="T13" fmla="*/ 1026908229 h 7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0"/>
                <a:gd name="T22" fmla="*/ 0 h 792"/>
                <a:gd name="T23" fmla="*/ 2320 w 2320"/>
                <a:gd name="T24" fmla="*/ 792 h 7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0" h="792">
                  <a:moveTo>
                    <a:pt x="88" y="696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792"/>
                  </a:lnTo>
                  <a:lnTo>
                    <a:pt x="2320" y="792"/>
                  </a:lnTo>
                  <a:lnTo>
                    <a:pt x="2320" y="696"/>
                  </a:lnTo>
                  <a:lnTo>
                    <a:pt x="88" y="696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90625" y="1814497"/>
            <a:ext cx="6429375" cy="1295400"/>
            <a:chOff x="1190625" y="1814497"/>
            <a:chExt cx="6429375" cy="1295400"/>
          </a:xfrm>
        </p:grpSpPr>
        <p:sp>
          <p:nvSpPr>
            <p:cNvPr id="17" name="AutoShape 9"/>
            <p:cNvSpPr>
              <a:spLocks noChangeArrowheads="1"/>
            </p:cNvSpPr>
            <p:nvPr/>
          </p:nvSpPr>
          <p:spPr bwMode="gray">
            <a:xfrm>
              <a:off x="1190625" y="1814497"/>
              <a:ext cx="6429375" cy="1295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75686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5686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032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endParaRPr lang="en-US" altLang="zh-CN" sz="1600" dirty="0">
                <a:latin typeface="Arial" charset="0"/>
              </a:endParaRPr>
            </a:p>
          </p:txBody>
        </p:sp>
        <p:pic>
          <p:nvPicPr>
            <p:cNvPr id="20" name="图片 19" descr="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7356" y="1928802"/>
              <a:ext cx="5200650" cy="1019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23" name="组合 22"/>
          <p:cNvGrpSpPr/>
          <p:nvPr/>
        </p:nvGrpSpPr>
        <p:grpSpPr>
          <a:xfrm>
            <a:off x="1266825" y="4100497"/>
            <a:ext cx="6429375" cy="1295400"/>
            <a:chOff x="1266825" y="4100497"/>
            <a:chExt cx="6429375" cy="1295400"/>
          </a:xfrm>
        </p:grpSpPr>
        <p:sp>
          <p:nvSpPr>
            <p:cNvPr id="18" name="AutoShape 10"/>
            <p:cNvSpPr>
              <a:spLocks noChangeArrowheads="1"/>
            </p:cNvSpPr>
            <p:nvPr/>
          </p:nvSpPr>
          <p:spPr bwMode="gray">
            <a:xfrm>
              <a:off x="1266825" y="4100497"/>
              <a:ext cx="6429375" cy="12954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75686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75686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303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>
                <a:defRPr/>
              </a:pPr>
              <a:endParaRPr lang="en-US" altLang="zh-CN" sz="1600" dirty="0">
                <a:latin typeface="Arial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1571604" y="4357694"/>
            <a:ext cx="5736688" cy="785818"/>
          </p:xfrm>
          <a:graphic>
            <a:graphicData uri="http://schemas.openxmlformats.org/presentationml/2006/ole">
              <p:oleObj spid="_x0000_s3074" name="Equation" r:id="rId4" imgW="4101840" imgH="4190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FF0000"/>
      </a:accent1>
      <a:accent2>
        <a:srgbClr val="7030A0"/>
      </a:accent2>
      <a:accent3>
        <a:srgbClr val="FFC000"/>
      </a:accent3>
      <a:accent4>
        <a:srgbClr val="92D050"/>
      </a:accent4>
      <a:accent5>
        <a:srgbClr val="0070C0"/>
      </a:accent5>
      <a:accent6>
        <a:srgbClr val="FF9999"/>
      </a:accent6>
      <a:hlink>
        <a:srgbClr val="FFC000"/>
      </a:hlink>
      <a:folHlink>
        <a:srgbClr val="92D05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/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1580</Words>
  <PresentationFormat>全屏显示(4:3)</PresentationFormat>
  <Paragraphs>656</Paragraphs>
  <Slides>45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Office 主题</vt:lpstr>
      <vt:lpstr>Equation</vt:lpstr>
      <vt:lpstr>纠错策略介绍 Introduction to Query Correction</vt:lpstr>
      <vt:lpstr>提纲</vt:lpstr>
      <vt:lpstr>产品概述</vt:lpstr>
      <vt:lpstr>产品的形态</vt:lpstr>
      <vt:lpstr>解决什么问题</vt:lpstr>
      <vt:lpstr>方向</vt:lpstr>
      <vt:lpstr>纠错的意义</vt:lpstr>
      <vt:lpstr>纠错模型简介</vt:lpstr>
      <vt:lpstr>噪声信道模型</vt:lpstr>
      <vt:lpstr>噪声信道模型的应用</vt:lpstr>
      <vt:lpstr>文本纠错</vt:lpstr>
      <vt:lpstr>纠错模型</vt:lpstr>
      <vt:lpstr>语言模型</vt:lpstr>
      <vt:lpstr>ngram语言模型</vt:lpstr>
      <vt:lpstr>搜狗纠错策略介绍</vt:lpstr>
      <vt:lpstr>纠错步骤</vt:lpstr>
      <vt:lpstr>整体逻辑</vt:lpstr>
      <vt:lpstr>中文纠错</vt:lpstr>
      <vt:lpstr>中文纠错</vt:lpstr>
      <vt:lpstr>中文纠错</vt:lpstr>
      <vt:lpstr>中文纠错</vt:lpstr>
      <vt:lpstr>中文纠错</vt:lpstr>
      <vt:lpstr>热词纠错</vt:lpstr>
      <vt:lpstr>热词纠错</vt:lpstr>
      <vt:lpstr>热词纠错</vt:lpstr>
      <vt:lpstr>英文纠错</vt:lpstr>
      <vt:lpstr>英文纠错</vt:lpstr>
      <vt:lpstr>英文纠错</vt:lpstr>
      <vt:lpstr>英文纠错</vt:lpstr>
      <vt:lpstr>url纠错</vt:lpstr>
      <vt:lpstr>url纠错</vt:lpstr>
      <vt:lpstr>基于词典的纠错</vt:lpstr>
      <vt:lpstr>纠错pattern挖掘</vt:lpstr>
      <vt:lpstr>纠错pattern挖掘</vt:lpstr>
      <vt:lpstr>纠错pattern挖掘</vt:lpstr>
      <vt:lpstr>拆分纠错</vt:lpstr>
      <vt:lpstr>拆分纠错</vt:lpstr>
      <vt:lpstr>拆分纠错</vt:lpstr>
      <vt:lpstr>纠错系统构成</vt:lpstr>
      <vt:lpstr>纠错系统构成</vt:lpstr>
      <vt:lpstr>数据制作</vt:lpstr>
      <vt:lpstr>终判</vt:lpstr>
      <vt:lpstr>难点和展望</vt:lpstr>
      <vt:lpstr>难点和展望</vt:lpstr>
      <vt:lpstr>谢谢大家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wangdong</cp:lastModifiedBy>
  <cp:revision>385</cp:revision>
  <dcterms:modified xsi:type="dcterms:W3CDTF">2013-10-09T08:56:28Z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