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rawing21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drawing23.xml" ContentType="application/vnd.ms-office.drawingml.diagramDrawing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drawing6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17" r:id="rId3"/>
    <p:sldId id="259" r:id="rId4"/>
    <p:sldId id="258" r:id="rId5"/>
    <p:sldId id="316" r:id="rId6"/>
    <p:sldId id="260" r:id="rId7"/>
    <p:sldId id="261" r:id="rId8"/>
    <p:sldId id="271" r:id="rId9"/>
    <p:sldId id="297" r:id="rId10"/>
    <p:sldId id="285" r:id="rId11"/>
    <p:sldId id="295" r:id="rId12"/>
    <p:sldId id="286" r:id="rId13"/>
    <p:sldId id="270" r:id="rId14"/>
    <p:sldId id="287" r:id="rId15"/>
    <p:sldId id="273" r:id="rId16"/>
    <p:sldId id="274" r:id="rId17"/>
    <p:sldId id="289" r:id="rId18"/>
    <p:sldId id="290" r:id="rId19"/>
    <p:sldId id="291" r:id="rId20"/>
    <p:sldId id="288" r:id="rId21"/>
    <p:sldId id="275" r:id="rId22"/>
    <p:sldId id="293" r:id="rId23"/>
    <p:sldId id="292" r:id="rId24"/>
    <p:sldId id="277" r:id="rId25"/>
    <p:sldId id="276" r:id="rId26"/>
    <p:sldId id="296" r:id="rId27"/>
    <p:sldId id="298" r:id="rId28"/>
    <p:sldId id="304" r:id="rId29"/>
    <p:sldId id="321" r:id="rId30"/>
    <p:sldId id="322" r:id="rId31"/>
    <p:sldId id="323" r:id="rId32"/>
    <p:sldId id="318" r:id="rId33"/>
    <p:sldId id="307" r:id="rId34"/>
    <p:sldId id="319" r:id="rId35"/>
    <p:sldId id="320" r:id="rId36"/>
    <p:sldId id="305" r:id="rId37"/>
    <p:sldId id="306" r:id="rId38"/>
    <p:sldId id="308" r:id="rId39"/>
    <p:sldId id="311" r:id="rId40"/>
    <p:sldId id="309" r:id="rId41"/>
    <p:sldId id="310" r:id="rId42"/>
    <p:sldId id="312" r:id="rId43"/>
    <p:sldId id="314" r:id="rId44"/>
    <p:sldId id="315" r:id="rId45"/>
    <p:sldId id="31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C685E-2090-4B8E-9E15-30AEB1B73635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3C4C3F-283F-4F59-8CC2-7A282B14969B}">
      <dgm:prSet phldrT="[文本]" custT="1"/>
      <dgm:spPr/>
      <dgm:t>
        <a:bodyPr/>
        <a:lstStyle/>
        <a:p>
          <a:r>
            <a:rPr lang="zh-CN" altLang="en-US" sz="2800" b="1" dirty="0" smtClean="0"/>
            <a:t>产品概述</a:t>
          </a:r>
          <a:endParaRPr lang="zh-CN" altLang="en-US" sz="2800" b="1" dirty="0"/>
        </a:p>
      </dgm:t>
    </dgm:pt>
    <dgm:pt modelId="{A9E9AAFF-3BAF-4B91-A8AE-09686F5CC987}" type="parTrans" cxnId="{FD9599C9-8DFC-43DA-B4A1-0339389FDC6D}">
      <dgm:prSet/>
      <dgm:spPr/>
      <dgm:t>
        <a:bodyPr/>
        <a:lstStyle/>
        <a:p>
          <a:endParaRPr lang="zh-CN" altLang="en-US" sz="1050" b="1"/>
        </a:p>
      </dgm:t>
    </dgm:pt>
    <dgm:pt modelId="{C19E7483-D53E-490E-96E0-8329B5E406AC}" type="sibTrans" cxnId="{FD9599C9-8DFC-43DA-B4A1-0339389FDC6D}">
      <dgm:prSet/>
      <dgm:spPr/>
      <dgm:t>
        <a:bodyPr/>
        <a:lstStyle/>
        <a:p>
          <a:endParaRPr lang="zh-CN" altLang="en-US" sz="1050" b="1"/>
        </a:p>
      </dgm:t>
    </dgm:pt>
    <dgm:pt modelId="{0074A7F8-1E67-4F65-829C-01285864A92C}">
      <dgm:prSet phldrT="[文本]" custT="1"/>
      <dgm:spPr/>
      <dgm:t>
        <a:bodyPr/>
        <a:lstStyle/>
        <a:p>
          <a:r>
            <a:rPr lang="en-US" altLang="zh-CN" sz="1200" b="1" dirty="0" smtClean="0"/>
            <a:t>2</a:t>
          </a:r>
          <a:endParaRPr lang="zh-CN" altLang="en-US" sz="1200" b="1" dirty="0"/>
        </a:p>
      </dgm:t>
    </dgm:pt>
    <dgm:pt modelId="{20CFF80D-E377-4585-8D47-B2800D967EF3}" type="parTrans" cxnId="{F398DF84-6364-4585-9C37-E09999FCC10B}">
      <dgm:prSet/>
      <dgm:spPr/>
      <dgm:t>
        <a:bodyPr/>
        <a:lstStyle/>
        <a:p>
          <a:endParaRPr lang="zh-CN" altLang="en-US" sz="1050" b="1"/>
        </a:p>
      </dgm:t>
    </dgm:pt>
    <dgm:pt modelId="{785B1314-EF06-48C7-80E0-4EBCA0FC996F}" type="sibTrans" cxnId="{F398DF84-6364-4585-9C37-E09999FCC10B}">
      <dgm:prSet/>
      <dgm:spPr/>
      <dgm:t>
        <a:bodyPr/>
        <a:lstStyle/>
        <a:p>
          <a:endParaRPr lang="zh-CN" altLang="en-US" sz="1050" b="1"/>
        </a:p>
      </dgm:t>
    </dgm:pt>
    <dgm:pt modelId="{5EF81EAB-DFDF-45D9-B00D-36AD3F52CE94}">
      <dgm:prSet phldrT="[文本]" custT="1"/>
      <dgm:spPr/>
      <dgm:t>
        <a:bodyPr/>
        <a:lstStyle/>
        <a:p>
          <a:r>
            <a:rPr lang="zh-CN" altLang="en-US" sz="2800" b="1" dirty="0" smtClean="0"/>
            <a:t>搜狗纠错策略</a:t>
          </a:r>
          <a:endParaRPr lang="zh-CN" altLang="en-US" sz="2800" b="1" dirty="0"/>
        </a:p>
      </dgm:t>
    </dgm:pt>
    <dgm:pt modelId="{A0B7DC6C-B8F7-4201-8FA1-A995C4C6ED61}" type="parTrans" cxnId="{604FE23F-89B4-448B-B01E-BFE69019DB27}">
      <dgm:prSet/>
      <dgm:spPr/>
      <dgm:t>
        <a:bodyPr/>
        <a:lstStyle/>
        <a:p>
          <a:endParaRPr lang="zh-CN" altLang="en-US" sz="1050" b="1"/>
        </a:p>
      </dgm:t>
    </dgm:pt>
    <dgm:pt modelId="{3814CB92-D65C-4699-8C14-6554FB7A76CC}" type="sibTrans" cxnId="{604FE23F-89B4-448B-B01E-BFE69019DB27}">
      <dgm:prSet/>
      <dgm:spPr/>
      <dgm:t>
        <a:bodyPr/>
        <a:lstStyle/>
        <a:p>
          <a:endParaRPr lang="zh-CN" altLang="en-US" sz="1050" b="1"/>
        </a:p>
      </dgm:t>
    </dgm:pt>
    <dgm:pt modelId="{007DFC68-CC7C-42B3-8419-6ED818021F57}">
      <dgm:prSet phldrT="[文本]" custT="1"/>
      <dgm:spPr/>
      <dgm:t>
        <a:bodyPr/>
        <a:lstStyle/>
        <a:p>
          <a:r>
            <a:rPr lang="zh-CN" altLang="en-US" sz="2800" b="1" dirty="0" smtClean="0"/>
            <a:t>难点和展望</a:t>
          </a:r>
          <a:endParaRPr lang="zh-CN" altLang="en-US" sz="2800" b="1" dirty="0"/>
        </a:p>
      </dgm:t>
    </dgm:pt>
    <dgm:pt modelId="{DFCC90A9-5961-4EB4-A9D1-15F324215C79}" type="parTrans" cxnId="{40D9E202-3860-44F3-96FF-60873C4845E1}">
      <dgm:prSet/>
      <dgm:spPr/>
      <dgm:t>
        <a:bodyPr/>
        <a:lstStyle/>
        <a:p>
          <a:endParaRPr lang="zh-CN" altLang="en-US" sz="1050" b="1"/>
        </a:p>
      </dgm:t>
    </dgm:pt>
    <dgm:pt modelId="{9060AB1F-1080-4733-AB83-77C1ACBAF594}" type="sibTrans" cxnId="{40D9E202-3860-44F3-96FF-60873C4845E1}">
      <dgm:prSet/>
      <dgm:spPr/>
      <dgm:t>
        <a:bodyPr/>
        <a:lstStyle/>
        <a:p>
          <a:endParaRPr lang="zh-CN" altLang="en-US" sz="1050" b="1"/>
        </a:p>
      </dgm:t>
    </dgm:pt>
    <dgm:pt modelId="{488096BF-3953-467E-BDA1-A2D2723B5ABB}">
      <dgm:prSet phldrT="[文本]" custT="1"/>
      <dgm:spPr/>
      <dgm:t>
        <a:bodyPr/>
        <a:lstStyle/>
        <a:p>
          <a:r>
            <a:rPr lang="en-US" altLang="zh-CN" sz="1200" b="1" dirty="0" smtClean="0"/>
            <a:t>1</a:t>
          </a:r>
          <a:endParaRPr lang="zh-CN" altLang="en-US" sz="1200" b="1" dirty="0"/>
        </a:p>
      </dgm:t>
    </dgm:pt>
    <dgm:pt modelId="{E91A226B-CBFF-42AF-BA65-314A04318167}" type="parTrans" cxnId="{A8163D97-9EF5-4D04-A5F1-B645510AD983}">
      <dgm:prSet/>
      <dgm:spPr/>
      <dgm:t>
        <a:bodyPr/>
        <a:lstStyle/>
        <a:p>
          <a:endParaRPr lang="zh-CN" altLang="en-US" sz="1050" b="1"/>
        </a:p>
      </dgm:t>
    </dgm:pt>
    <dgm:pt modelId="{4FA1D83D-C21F-4AAB-8D84-2AF9464F66BF}" type="sibTrans" cxnId="{A8163D97-9EF5-4D04-A5F1-B645510AD983}">
      <dgm:prSet/>
      <dgm:spPr/>
      <dgm:t>
        <a:bodyPr/>
        <a:lstStyle/>
        <a:p>
          <a:endParaRPr lang="zh-CN" altLang="en-US" sz="1050" b="1"/>
        </a:p>
      </dgm:t>
    </dgm:pt>
    <dgm:pt modelId="{25375A01-01AB-4AE2-8BEA-9116307B7980}">
      <dgm:prSet phldrT="[文本]" custT="1"/>
      <dgm:spPr/>
      <dgm:t>
        <a:bodyPr/>
        <a:lstStyle/>
        <a:p>
          <a:r>
            <a:rPr lang="en-US" altLang="zh-CN" sz="1200" b="1" dirty="0" smtClean="0"/>
            <a:t>4</a:t>
          </a:r>
          <a:endParaRPr lang="zh-CN" altLang="en-US" sz="1200" b="1" dirty="0"/>
        </a:p>
      </dgm:t>
    </dgm:pt>
    <dgm:pt modelId="{44B616D4-1290-4BD8-BD56-5C79DE3B2F13}" type="parTrans" cxnId="{D4FEB4A6-0D2A-4DFC-B908-78D6005B64D2}">
      <dgm:prSet/>
      <dgm:spPr/>
      <dgm:t>
        <a:bodyPr/>
        <a:lstStyle/>
        <a:p>
          <a:endParaRPr lang="zh-CN" altLang="en-US" sz="1050" b="1"/>
        </a:p>
      </dgm:t>
    </dgm:pt>
    <dgm:pt modelId="{FA7FCAEE-72BE-4A46-A45A-8A6F3F4AD2CC}" type="sibTrans" cxnId="{D4FEB4A6-0D2A-4DFC-B908-78D6005B64D2}">
      <dgm:prSet/>
      <dgm:spPr/>
      <dgm:t>
        <a:bodyPr/>
        <a:lstStyle/>
        <a:p>
          <a:endParaRPr lang="zh-CN" altLang="en-US" sz="1050" b="1"/>
        </a:p>
      </dgm:t>
    </dgm:pt>
    <dgm:pt modelId="{98DBAE83-A71D-47CA-AB0A-99A8D749A351}">
      <dgm:prSet phldrT="[文本]" custT="1"/>
      <dgm:spPr/>
      <dgm:t>
        <a:bodyPr/>
        <a:lstStyle/>
        <a:p>
          <a:r>
            <a:rPr lang="en-US" altLang="zh-CN" sz="1200" b="1" dirty="0" smtClean="0"/>
            <a:t>3</a:t>
          </a:r>
          <a:endParaRPr lang="zh-CN" altLang="en-US" sz="1200" b="1" dirty="0"/>
        </a:p>
      </dgm:t>
    </dgm:pt>
    <dgm:pt modelId="{52C611C8-E675-4452-B7EA-76F6AE4F3F2F}" type="sibTrans" cxnId="{52953A46-FA56-4ADD-BAE8-4F1BC2B89F3C}">
      <dgm:prSet/>
      <dgm:spPr/>
      <dgm:t>
        <a:bodyPr/>
        <a:lstStyle/>
        <a:p>
          <a:endParaRPr lang="zh-CN" altLang="en-US" sz="1050" b="1"/>
        </a:p>
      </dgm:t>
    </dgm:pt>
    <dgm:pt modelId="{27333A99-4E0E-43EA-8EFD-76F43C9F4EE1}" type="parTrans" cxnId="{52953A46-FA56-4ADD-BAE8-4F1BC2B89F3C}">
      <dgm:prSet/>
      <dgm:spPr/>
      <dgm:t>
        <a:bodyPr/>
        <a:lstStyle/>
        <a:p>
          <a:endParaRPr lang="zh-CN" altLang="en-US" sz="1050" b="1"/>
        </a:p>
      </dgm:t>
    </dgm:pt>
    <dgm:pt modelId="{9A92FBA7-C818-4560-B387-BE0756B27F3C}">
      <dgm:prSet phldrT="[文本]" custT="1"/>
      <dgm:spPr/>
      <dgm:t>
        <a:bodyPr/>
        <a:lstStyle/>
        <a:p>
          <a:r>
            <a:rPr lang="zh-CN" altLang="en-US" sz="2800" b="1" smtClean="0"/>
            <a:t>近期工作</a:t>
          </a:r>
          <a:endParaRPr lang="zh-CN" altLang="en-US" sz="2800" b="1" dirty="0"/>
        </a:p>
      </dgm:t>
    </dgm:pt>
    <dgm:pt modelId="{36F3866D-CA30-46CB-BF37-1EBF80C59331}" type="parTrans" cxnId="{43BAFDF5-8186-4E6E-A744-B812B4099671}">
      <dgm:prSet/>
      <dgm:spPr/>
      <dgm:t>
        <a:bodyPr/>
        <a:lstStyle/>
        <a:p>
          <a:endParaRPr lang="zh-CN" altLang="en-US" sz="1050" b="1"/>
        </a:p>
      </dgm:t>
    </dgm:pt>
    <dgm:pt modelId="{E35A76EE-2F29-4E06-AFA6-D3F67125C9F2}" type="sibTrans" cxnId="{43BAFDF5-8186-4E6E-A744-B812B4099671}">
      <dgm:prSet/>
      <dgm:spPr/>
      <dgm:t>
        <a:bodyPr/>
        <a:lstStyle/>
        <a:p>
          <a:endParaRPr lang="zh-CN" altLang="en-US" sz="1050" b="1"/>
        </a:p>
      </dgm:t>
    </dgm:pt>
    <dgm:pt modelId="{86961326-56EF-411D-B14B-06382BC8F56E}" type="pres">
      <dgm:prSet presAssocID="{7C7C685E-2090-4B8E-9E15-30AEB1B736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519FA5-BE2F-45E1-8753-FDE60D54F6D7}" type="pres">
      <dgm:prSet presAssocID="{488096BF-3953-467E-BDA1-A2D2723B5ABB}" presName="composite" presStyleCnt="0"/>
      <dgm:spPr/>
    </dgm:pt>
    <dgm:pt modelId="{CC329299-90B6-4A5A-986A-4EA7F686BC70}" type="pres">
      <dgm:prSet presAssocID="{488096BF-3953-467E-BDA1-A2D2723B5AB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CE0B00-DCD6-4750-B1C2-9A6D11C2487E}" type="pres">
      <dgm:prSet presAssocID="{488096BF-3953-467E-BDA1-A2D2723B5AB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43E506-6140-4806-9D8B-9D38409CFCB4}" type="pres">
      <dgm:prSet presAssocID="{4FA1D83D-C21F-4AAB-8D84-2AF9464F66BF}" presName="sp" presStyleCnt="0"/>
      <dgm:spPr/>
    </dgm:pt>
    <dgm:pt modelId="{524DA8EF-6FC9-46D1-B42F-DFE1ECADCA64}" type="pres">
      <dgm:prSet presAssocID="{0074A7F8-1E67-4F65-829C-01285864A92C}" presName="composite" presStyleCnt="0"/>
      <dgm:spPr/>
    </dgm:pt>
    <dgm:pt modelId="{E6B83057-972C-4F44-9E88-B131FA7754A7}" type="pres">
      <dgm:prSet presAssocID="{0074A7F8-1E67-4F65-829C-01285864A92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7E922-7AF3-4CC8-8CC0-811F79AC3706}" type="pres">
      <dgm:prSet presAssocID="{0074A7F8-1E67-4F65-829C-01285864A92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AD2EE0-E1FE-4694-8BA5-20E7D788F80B}" type="pres">
      <dgm:prSet presAssocID="{785B1314-EF06-48C7-80E0-4EBCA0FC996F}" presName="sp" presStyleCnt="0"/>
      <dgm:spPr/>
    </dgm:pt>
    <dgm:pt modelId="{4540A1D3-D0D3-4BAB-B389-B0E8959DB900}" type="pres">
      <dgm:prSet presAssocID="{98DBAE83-A71D-47CA-AB0A-99A8D749A351}" presName="composite" presStyleCnt="0"/>
      <dgm:spPr/>
    </dgm:pt>
    <dgm:pt modelId="{3F454226-394D-4486-B6D2-496B7DFEE65D}" type="pres">
      <dgm:prSet presAssocID="{98DBAE83-A71D-47CA-AB0A-99A8D749A35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2C91D-F3B0-4876-8155-D967BEA21FE1}" type="pres">
      <dgm:prSet presAssocID="{98DBAE83-A71D-47CA-AB0A-99A8D749A35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8B4C8-6DC1-4F18-B804-71428DDB1D34}" type="pres">
      <dgm:prSet presAssocID="{52C611C8-E675-4452-B7EA-76F6AE4F3F2F}" presName="sp" presStyleCnt="0"/>
      <dgm:spPr/>
    </dgm:pt>
    <dgm:pt modelId="{7CCE7DB5-A9BF-47D8-A7A4-D04F74FC6A0F}" type="pres">
      <dgm:prSet presAssocID="{25375A01-01AB-4AE2-8BEA-9116307B7980}" presName="composite" presStyleCnt="0"/>
      <dgm:spPr/>
    </dgm:pt>
    <dgm:pt modelId="{3266F03A-BF78-4323-8459-6E3CDB2E1C64}" type="pres">
      <dgm:prSet presAssocID="{25375A01-01AB-4AE2-8BEA-9116307B798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6CB65D-DFBD-470B-B725-8F8C2B6C9992}" type="pres">
      <dgm:prSet presAssocID="{25375A01-01AB-4AE2-8BEA-9116307B798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98DF84-6364-4585-9C37-E09999FCC10B}" srcId="{7C7C685E-2090-4B8E-9E15-30AEB1B73635}" destId="{0074A7F8-1E67-4F65-829C-01285864A92C}" srcOrd="1" destOrd="0" parTransId="{20CFF80D-E377-4585-8D47-B2800D967EF3}" sibTransId="{785B1314-EF06-48C7-80E0-4EBCA0FC996F}"/>
    <dgm:cxn modelId="{FBBE8FCA-3BFC-4E43-BEBA-9E47EC5B9712}" type="presOf" srcId="{9A92FBA7-C818-4560-B387-BE0756B27F3C}" destId="{C022C91D-F3B0-4876-8155-D967BEA21FE1}" srcOrd="0" destOrd="0" presId="urn:microsoft.com/office/officeart/2005/8/layout/chevron2"/>
    <dgm:cxn modelId="{D4FEB4A6-0D2A-4DFC-B908-78D6005B64D2}" srcId="{7C7C685E-2090-4B8E-9E15-30AEB1B73635}" destId="{25375A01-01AB-4AE2-8BEA-9116307B7980}" srcOrd="3" destOrd="0" parTransId="{44B616D4-1290-4BD8-BD56-5C79DE3B2F13}" sibTransId="{FA7FCAEE-72BE-4A46-A45A-8A6F3F4AD2CC}"/>
    <dgm:cxn modelId="{52953A46-FA56-4ADD-BAE8-4F1BC2B89F3C}" srcId="{7C7C685E-2090-4B8E-9E15-30AEB1B73635}" destId="{98DBAE83-A71D-47CA-AB0A-99A8D749A351}" srcOrd="2" destOrd="0" parTransId="{27333A99-4E0E-43EA-8EFD-76F43C9F4EE1}" sibTransId="{52C611C8-E675-4452-B7EA-76F6AE4F3F2F}"/>
    <dgm:cxn modelId="{A7DAF544-A523-4017-B3C9-EF4D0A0EF89D}" type="presOf" srcId="{0074A7F8-1E67-4F65-829C-01285864A92C}" destId="{E6B83057-972C-4F44-9E88-B131FA7754A7}" srcOrd="0" destOrd="0" presId="urn:microsoft.com/office/officeart/2005/8/layout/chevron2"/>
    <dgm:cxn modelId="{FD9599C9-8DFC-43DA-B4A1-0339389FDC6D}" srcId="{488096BF-3953-467E-BDA1-A2D2723B5ABB}" destId="{6B3C4C3F-283F-4F59-8CC2-7A282B14969B}" srcOrd="0" destOrd="0" parTransId="{A9E9AAFF-3BAF-4B91-A8AE-09686F5CC987}" sibTransId="{C19E7483-D53E-490E-96E0-8329B5E406AC}"/>
    <dgm:cxn modelId="{0EB6B761-7737-48DB-98BB-2DC450DD4F51}" type="presOf" srcId="{007DFC68-CC7C-42B3-8419-6ED818021F57}" destId="{C26CB65D-DFBD-470B-B725-8F8C2B6C9992}" srcOrd="0" destOrd="0" presId="urn:microsoft.com/office/officeart/2005/8/layout/chevron2"/>
    <dgm:cxn modelId="{40D9E202-3860-44F3-96FF-60873C4845E1}" srcId="{25375A01-01AB-4AE2-8BEA-9116307B7980}" destId="{007DFC68-CC7C-42B3-8419-6ED818021F57}" srcOrd="0" destOrd="0" parTransId="{DFCC90A9-5961-4EB4-A9D1-15F324215C79}" sibTransId="{9060AB1F-1080-4733-AB83-77C1ACBAF594}"/>
    <dgm:cxn modelId="{BD62BFF8-2FCD-4AA2-A0FF-D19A43AAA872}" type="presOf" srcId="{25375A01-01AB-4AE2-8BEA-9116307B7980}" destId="{3266F03A-BF78-4323-8459-6E3CDB2E1C64}" srcOrd="0" destOrd="0" presId="urn:microsoft.com/office/officeart/2005/8/layout/chevron2"/>
    <dgm:cxn modelId="{B6586D31-B377-43DA-8B97-C0A9046BA642}" type="presOf" srcId="{7C7C685E-2090-4B8E-9E15-30AEB1B73635}" destId="{86961326-56EF-411D-B14B-06382BC8F56E}" srcOrd="0" destOrd="0" presId="urn:microsoft.com/office/officeart/2005/8/layout/chevron2"/>
    <dgm:cxn modelId="{43BAFDF5-8186-4E6E-A744-B812B4099671}" srcId="{98DBAE83-A71D-47CA-AB0A-99A8D749A351}" destId="{9A92FBA7-C818-4560-B387-BE0756B27F3C}" srcOrd="0" destOrd="0" parTransId="{36F3866D-CA30-46CB-BF37-1EBF80C59331}" sibTransId="{E35A76EE-2F29-4E06-AFA6-D3F67125C9F2}"/>
    <dgm:cxn modelId="{980DF734-6BF0-4338-A0A3-B2DEE7B6371E}" type="presOf" srcId="{488096BF-3953-467E-BDA1-A2D2723B5ABB}" destId="{CC329299-90B6-4A5A-986A-4EA7F686BC70}" srcOrd="0" destOrd="0" presId="urn:microsoft.com/office/officeart/2005/8/layout/chevron2"/>
    <dgm:cxn modelId="{732C2B9E-FD48-4AF9-A0B3-441A3E820990}" type="presOf" srcId="{6B3C4C3F-283F-4F59-8CC2-7A282B14969B}" destId="{B4CE0B00-DCD6-4750-B1C2-9A6D11C2487E}" srcOrd="0" destOrd="0" presId="urn:microsoft.com/office/officeart/2005/8/layout/chevron2"/>
    <dgm:cxn modelId="{746D0043-1B4A-4EF5-8B25-1CC29BE5EA05}" type="presOf" srcId="{5EF81EAB-DFDF-45D9-B00D-36AD3F52CE94}" destId="{ECB7E922-7AF3-4CC8-8CC0-811F79AC3706}" srcOrd="0" destOrd="0" presId="urn:microsoft.com/office/officeart/2005/8/layout/chevron2"/>
    <dgm:cxn modelId="{A8163D97-9EF5-4D04-A5F1-B645510AD983}" srcId="{7C7C685E-2090-4B8E-9E15-30AEB1B73635}" destId="{488096BF-3953-467E-BDA1-A2D2723B5ABB}" srcOrd="0" destOrd="0" parTransId="{E91A226B-CBFF-42AF-BA65-314A04318167}" sibTransId="{4FA1D83D-C21F-4AAB-8D84-2AF9464F66BF}"/>
    <dgm:cxn modelId="{604FE23F-89B4-448B-B01E-BFE69019DB27}" srcId="{0074A7F8-1E67-4F65-829C-01285864A92C}" destId="{5EF81EAB-DFDF-45D9-B00D-36AD3F52CE94}" srcOrd="0" destOrd="0" parTransId="{A0B7DC6C-B8F7-4201-8FA1-A995C4C6ED61}" sibTransId="{3814CB92-D65C-4699-8C14-6554FB7A76CC}"/>
    <dgm:cxn modelId="{E4665A05-4141-423F-94E8-AD98548FAD01}" type="presOf" srcId="{98DBAE83-A71D-47CA-AB0A-99A8D749A351}" destId="{3F454226-394D-4486-B6D2-496B7DFEE65D}" srcOrd="0" destOrd="0" presId="urn:microsoft.com/office/officeart/2005/8/layout/chevron2"/>
    <dgm:cxn modelId="{1D448975-1B22-469A-88DE-0555DB6838DD}" type="presParOf" srcId="{86961326-56EF-411D-B14B-06382BC8F56E}" destId="{2C519FA5-BE2F-45E1-8753-FDE60D54F6D7}" srcOrd="0" destOrd="0" presId="urn:microsoft.com/office/officeart/2005/8/layout/chevron2"/>
    <dgm:cxn modelId="{E013CA86-D95F-475E-B5A5-5C6200E4B396}" type="presParOf" srcId="{2C519FA5-BE2F-45E1-8753-FDE60D54F6D7}" destId="{CC329299-90B6-4A5A-986A-4EA7F686BC70}" srcOrd="0" destOrd="0" presId="urn:microsoft.com/office/officeart/2005/8/layout/chevron2"/>
    <dgm:cxn modelId="{2F6C345B-2010-4383-94DE-F1B568550E6E}" type="presParOf" srcId="{2C519FA5-BE2F-45E1-8753-FDE60D54F6D7}" destId="{B4CE0B00-DCD6-4750-B1C2-9A6D11C2487E}" srcOrd="1" destOrd="0" presId="urn:microsoft.com/office/officeart/2005/8/layout/chevron2"/>
    <dgm:cxn modelId="{0655EC75-20FB-4FAD-83AF-466A6B243342}" type="presParOf" srcId="{86961326-56EF-411D-B14B-06382BC8F56E}" destId="{F743E506-6140-4806-9D8B-9D38409CFCB4}" srcOrd="1" destOrd="0" presId="urn:microsoft.com/office/officeart/2005/8/layout/chevron2"/>
    <dgm:cxn modelId="{A1C2BE33-6EA9-47F9-93E7-DDBDFFAC7DC5}" type="presParOf" srcId="{86961326-56EF-411D-B14B-06382BC8F56E}" destId="{524DA8EF-6FC9-46D1-B42F-DFE1ECADCA64}" srcOrd="2" destOrd="0" presId="urn:microsoft.com/office/officeart/2005/8/layout/chevron2"/>
    <dgm:cxn modelId="{78DB4F80-F4B4-4057-BDDD-80CB6123AD5A}" type="presParOf" srcId="{524DA8EF-6FC9-46D1-B42F-DFE1ECADCA64}" destId="{E6B83057-972C-4F44-9E88-B131FA7754A7}" srcOrd="0" destOrd="0" presId="urn:microsoft.com/office/officeart/2005/8/layout/chevron2"/>
    <dgm:cxn modelId="{986EE71B-A3E9-44DB-9025-4E9B035FFE41}" type="presParOf" srcId="{524DA8EF-6FC9-46D1-B42F-DFE1ECADCA64}" destId="{ECB7E922-7AF3-4CC8-8CC0-811F79AC3706}" srcOrd="1" destOrd="0" presId="urn:microsoft.com/office/officeart/2005/8/layout/chevron2"/>
    <dgm:cxn modelId="{97BB522F-465C-4239-930A-B7C9EA1F23C7}" type="presParOf" srcId="{86961326-56EF-411D-B14B-06382BC8F56E}" destId="{37AD2EE0-E1FE-4694-8BA5-20E7D788F80B}" srcOrd="3" destOrd="0" presId="urn:microsoft.com/office/officeart/2005/8/layout/chevron2"/>
    <dgm:cxn modelId="{E152D0EA-99FD-4D28-A8C5-496D5A883511}" type="presParOf" srcId="{86961326-56EF-411D-B14B-06382BC8F56E}" destId="{4540A1D3-D0D3-4BAB-B389-B0E8959DB900}" srcOrd="4" destOrd="0" presId="urn:microsoft.com/office/officeart/2005/8/layout/chevron2"/>
    <dgm:cxn modelId="{2DA5EEAB-84FE-4416-8B92-48F9AD983BED}" type="presParOf" srcId="{4540A1D3-D0D3-4BAB-B389-B0E8959DB900}" destId="{3F454226-394D-4486-B6D2-496B7DFEE65D}" srcOrd="0" destOrd="0" presId="urn:microsoft.com/office/officeart/2005/8/layout/chevron2"/>
    <dgm:cxn modelId="{C1B0ACB9-5534-469B-9D45-503FA6A5088B}" type="presParOf" srcId="{4540A1D3-D0D3-4BAB-B389-B0E8959DB900}" destId="{C022C91D-F3B0-4876-8155-D967BEA21FE1}" srcOrd="1" destOrd="0" presId="urn:microsoft.com/office/officeart/2005/8/layout/chevron2"/>
    <dgm:cxn modelId="{9E57D459-F159-4EBA-9828-51D33FB9ACAF}" type="presParOf" srcId="{86961326-56EF-411D-B14B-06382BC8F56E}" destId="{CF38B4C8-6DC1-4F18-B804-71428DDB1D34}" srcOrd="5" destOrd="0" presId="urn:microsoft.com/office/officeart/2005/8/layout/chevron2"/>
    <dgm:cxn modelId="{5FDC4692-A4B9-456E-B1B9-0F154116B2EA}" type="presParOf" srcId="{86961326-56EF-411D-B14B-06382BC8F56E}" destId="{7CCE7DB5-A9BF-47D8-A7A4-D04F74FC6A0F}" srcOrd="6" destOrd="0" presId="urn:microsoft.com/office/officeart/2005/8/layout/chevron2"/>
    <dgm:cxn modelId="{69093496-9273-4898-A1FA-E76DDF33DBA2}" type="presParOf" srcId="{7CCE7DB5-A9BF-47D8-A7A4-D04F74FC6A0F}" destId="{3266F03A-BF78-4323-8459-6E3CDB2E1C64}" srcOrd="0" destOrd="0" presId="urn:microsoft.com/office/officeart/2005/8/layout/chevron2"/>
    <dgm:cxn modelId="{7A7FE9C3-E20A-46C0-B445-A928AF800058}" type="presParOf" srcId="{7CCE7DB5-A9BF-47D8-A7A4-D04F74FC6A0F}" destId="{C26CB65D-DFBD-470B-B725-8F8C2B6C9992}" srcOrd="1" destOrd="0" presId="urn:microsoft.com/office/officeart/2005/8/layout/chevron2"/>
  </dgm:cxnLst>
  <dgm:bg/>
  <dgm:whole>
    <a:ln>
      <a:solidFill>
        <a:schemeClr val="bg1"/>
      </a:solidFill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位图扩展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3D284-7BD4-41FB-817D-D4BE3C684108}" type="presOf" srcId="{309997C3-3170-4D3D-9115-DDB938D710DC}" destId="{B1DC695C-DC5E-4670-BB18-C278CCEBDA12}" srcOrd="0" destOrd="0" presId="urn:microsoft.com/office/officeart/2005/8/layout/process2"/>
    <dgm:cxn modelId="{74B7C580-6ED8-49AE-BE5A-D84459E6BA2C}" type="presOf" srcId="{AC8A1FF2-26B2-45BE-BBB3-6EA8E3D396ED}" destId="{FA479973-B7F9-42FF-90F3-B0EECACC7C87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083B6C8-7DA6-4598-8D19-ADE064B09F41}" type="presOf" srcId="{C544A786-E3E8-4D81-9AFA-DFF13C88E29F}" destId="{73954F5F-4D45-48FD-A7F3-740D951A4BBB}" srcOrd="0" destOrd="0" presId="urn:microsoft.com/office/officeart/2005/8/layout/process2"/>
    <dgm:cxn modelId="{FEEA94FF-D266-4891-893A-272BF858F988}" type="presOf" srcId="{29FBE142-6518-4C52-892E-E54983B0B956}" destId="{1B8F0032-5373-4ECE-87FC-DC5DB64A48FD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E9A6FEAE-9196-475A-A156-715C570B70DD}" type="presOf" srcId="{DC307D14-168A-443E-938B-041CBE175D87}" destId="{85C75FB9-BE0D-4BF7-87F7-4C4277C049BA}" srcOrd="0" destOrd="0" presId="urn:microsoft.com/office/officeart/2005/8/layout/process2"/>
    <dgm:cxn modelId="{4AA1A501-863C-444C-96D1-310B27591D3C}" type="presOf" srcId="{D6C142B0-80DF-4CA6-9EF8-04B91FD99AF1}" destId="{6C9F7F6F-8F2D-44AC-8046-98E5D45899BE}" srcOrd="0" destOrd="0" presId="urn:microsoft.com/office/officeart/2005/8/layout/process2"/>
    <dgm:cxn modelId="{2499EBE4-23A9-4DE5-A499-DFEB65F07B60}" type="presOf" srcId="{C544A786-E3E8-4D81-9AFA-DFF13C88E29F}" destId="{B1871F17-671F-4F17-A453-516750AF71A4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46810004-ABE0-4A89-A7A5-7E22A81DF186}" type="presOf" srcId="{309997C3-3170-4D3D-9115-DDB938D710DC}" destId="{50059866-802F-4311-8D1E-333F1A0306FB}" srcOrd="1" destOrd="0" presId="urn:microsoft.com/office/officeart/2005/8/layout/process2"/>
    <dgm:cxn modelId="{25FAC08D-95AF-4C9B-B64F-CAEC4E11794D}" type="presParOf" srcId="{85C75FB9-BE0D-4BF7-87F7-4C4277C049BA}" destId="{6C9F7F6F-8F2D-44AC-8046-98E5D45899BE}" srcOrd="0" destOrd="0" presId="urn:microsoft.com/office/officeart/2005/8/layout/process2"/>
    <dgm:cxn modelId="{ACA71EF7-4C00-45C9-B980-95DFD5D78C2A}" type="presParOf" srcId="{85C75FB9-BE0D-4BF7-87F7-4C4277C049BA}" destId="{B1DC695C-DC5E-4670-BB18-C278CCEBDA12}" srcOrd="1" destOrd="0" presId="urn:microsoft.com/office/officeart/2005/8/layout/process2"/>
    <dgm:cxn modelId="{BA437EE5-90DB-4F1C-AD01-BF27E189BE43}" type="presParOf" srcId="{B1DC695C-DC5E-4670-BB18-C278CCEBDA12}" destId="{50059866-802F-4311-8D1E-333F1A0306FB}" srcOrd="0" destOrd="0" presId="urn:microsoft.com/office/officeart/2005/8/layout/process2"/>
    <dgm:cxn modelId="{D3AE7041-1169-4B37-B8D8-0F0CABCD72CB}" type="presParOf" srcId="{85C75FB9-BE0D-4BF7-87F7-4C4277C049BA}" destId="{FA479973-B7F9-42FF-90F3-B0EECACC7C87}" srcOrd="2" destOrd="0" presId="urn:microsoft.com/office/officeart/2005/8/layout/process2"/>
    <dgm:cxn modelId="{B5071B2D-D6AC-4CF1-B0F3-F829B1D75CCD}" type="presParOf" srcId="{85C75FB9-BE0D-4BF7-87F7-4C4277C049BA}" destId="{73954F5F-4D45-48FD-A7F3-740D951A4BBB}" srcOrd="3" destOrd="0" presId="urn:microsoft.com/office/officeart/2005/8/layout/process2"/>
    <dgm:cxn modelId="{C67A5C57-AB0C-4C64-9B13-9477C3787C85}" type="presParOf" srcId="{73954F5F-4D45-48FD-A7F3-740D951A4BBB}" destId="{B1871F17-671F-4F17-A453-516750AF71A4}" srcOrd="0" destOrd="0" presId="urn:microsoft.com/office/officeart/2005/8/layout/process2"/>
    <dgm:cxn modelId="{6257AA94-6DF8-4026-8C35-91186D2565D8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ED23C-1CDF-47E8-B13A-C7B58110DDC9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F4D856C2-B876-4766-A846-14701FDDCEBB}">
      <dgm:prSet phldrT="[文本]"/>
      <dgm:spPr/>
      <dgm:t>
        <a:bodyPr/>
        <a:lstStyle/>
        <a:p>
          <a:r>
            <a:rPr lang="zh-CN" altLang="en-US" dirty="0" smtClean="0"/>
            <a:t>原位图</a:t>
          </a:r>
          <a:endParaRPr lang="zh-CN" altLang="en-US" dirty="0"/>
        </a:p>
      </dgm:t>
    </dgm:pt>
    <dgm:pt modelId="{238B26DC-2906-4744-BB2A-E9567AE142B8}" type="par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22DD2E79-BE23-4C05-96EE-AA516055C6A3}" type="sib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41D931DF-E8A4-4388-AA28-5A1AC665C699}">
      <dgm:prSet phldrT="[文本]"/>
      <dgm:spPr/>
      <dgm:t>
        <a:bodyPr/>
        <a:lstStyle/>
        <a:p>
          <a:r>
            <a:rPr lang="en-US" altLang="zh-CN" dirty="0" smtClean="0"/>
            <a:t>+1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818EB618-0747-4BF7-B698-95FDB82A00B6}" type="par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164CF71C-B573-4872-AEB5-819440F77D36}" type="sib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C314BB51-E144-422A-8B0E-AA1C5A5ABF7D}">
      <dgm:prSet phldrT="[文本]"/>
      <dgm:spPr/>
      <dgm:t>
        <a:bodyPr/>
        <a:lstStyle/>
        <a:p>
          <a:r>
            <a:rPr lang="en-US" altLang="zh-CN" dirty="0" smtClean="0"/>
            <a:t>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36658364-5D19-4479-A568-ADA4B127EEC3}" type="par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B946A954-9FEF-40F2-981A-7E08F449E8E0}" type="sib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068BBF5E-40B2-4C34-8BBD-6F713E14E4D7}">
      <dgm:prSet phldrT="[文本]"/>
      <dgm:spPr/>
      <dgm:t>
        <a:bodyPr/>
        <a:lstStyle/>
        <a:p>
          <a:r>
            <a:rPr lang="en-US" altLang="zh-CN" dirty="0" smtClean="0"/>
            <a:t>+1-1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CC99667E-9025-4057-B84D-1D0F4BAA02D8}" type="par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8FC3B441-C4F5-4B45-92DC-E39CACA6E141}" type="sib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165C95E8-B817-49A0-ADAF-E700F62714F8}" type="pres">
      <dgm:prSet presAssocID="{9E9ED23C-1CDF-47E8-B13A-C7B58110DDC9}" presName="Name0" presStyleCnt="0">
        <dgm:presLayoutVars>
          <dgm:dir/>
          <dgm:animLvl val="lvl"/>
          <dgm:resizeHandles val="exact"/>
        </dgm:presLayoutVars>
      </dgm:prSet>
      <dgm:spPr/>
    </dgm:pt>
    <dgm:pt modelId="{4143DF64-A27C-48B5-B536-16B336732F6A}" type="pres">
      <dgm:prSet presAssocID="{F4D856C2-B876-4766-A846-14701FDDCE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F4E2F-1F32-4D99-8024-93B1456906A1}" type="pres">
      <dgm:prSet presAssocID="{22DD2E79-BE23-4C05-96EE-AA516055C6A3}" presName="parTxOnlySpace" presStyleCnt="0"/>
      <dgm:spPr/>
    </dgm:pt>
    <dgm:pt modelId="{7B46909D-912F-4E13-96EC-1A5FEA534270}" type="pres">
      <dgm:prSet presAssocID="{41D931DF-E8A4-4388-AA28-5A1AC665C6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9B975-BC38-4A81-8F10-CE94F049708A}" type="pres">
      <dgm:prSet presAssocID="{164CF71C-B573-4872-AEB5-819440F77D36}" presName="parTxOnlySpace" presStyleCnt="0"/>
      <dgm:spPr/>
    </dgm:pt>
    <dgm:pt modelId="{B631EE84-F78E-4829-BF57-8E2F4CF64F3E}" type="pres">
      <dgm:prSet presAssocID="{C314BB51-E144-422A-8B0E-AA1C5A5ABF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C364C-00E7-48DE-BB8C-24AB6D109F0A}" type="pres">
      <dgm:prSet presAssocID="{B946A954-9FEF-40F2-981A-7E08F449E8E0}" presName="parTxOnlySpace" presStyleCnt="0"/>
      <dgm:spPr/>
    </dgm:pt>
    <dgm:pt modelId="{25EC4299-DC7F-49D0-AFAC-D24A536E32AA}" type="pres">
      <dgm:prSet presAssocID="{068BBF5E-40B2-4C34-8BBD-6F713E14E4D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15BA7C-BAEE-4B4F-BAF9-54A71BFB67A6}" type="presOf" srcId="{41D931DF-E8A4-4388-AA28-5A1AC665C699}" destId="{7B46909D-912F-4E13-96EC-1A5FEA534270}" srcOrd="0" destOrd="0" presId="urn:microsoft.com/office/officeart/2005/8/layout/chevron1"/>
    <dgm:cxn modelId="{8326BD2B-01CE-468B-A78C-39014E21FE58}" srcId="{9E9ED23C-1CDF-47E8-B13A-C7B58110DDC9}" destId="{068BBF5E-40B2-4C34-8BBD-6F713E14E4D7}" srcOrd="3" destOrd="0" parTransId="{CC99667E-9025-4057-B84D-1D0F4BAA02D8}" sibTransId="{8FC3B441-C4F5-4B45-92DC-E39CACA6E141}"/>
    <dgm:cxn modelId="{66D8827B-BC32-4D4A-8D36-EC1401B7510B}" srcId="{9E9ED23C-1CDF-47E8-B13A-C7B58110DDC9}" destId="{F4D856C2-B876-4766-A846-14701FDDCEBB}" srcOrd="0" destOrd="0" parTransId="{238B26DC-2906-4744-BB2A-E9567AE142B8}" sibTransId="{22DD2E79-BE23-4C05-96EE-AA516055C6A3}"/>
    <dgm:cxn modelId="{93700D52-DFEB-486D-AD20-C17A6BEA4EDA}" type="presOf" srcId="{9E9ED23C-1CDF-47E8-B13A-C7B58110DDC9}" destId="{165C95E8-B817-49A0-ADAF-E700F62714F8}" srcOrd="0" destOrd="0" presId="urn:microsoft.com/office/officeart/2005/8/layout/chevron1"/>
    <dgm:cxn modelId="{0B5FA76E-B718-4FC8-BA08-BB5CB49DA089}" type="presOf" srcId="{F4D856C2-B876-4766-A846-14701FDDCEBB}" destId="{4143DF64-A27C-48B5-B536-16B336732F6A}" srcOrd="0" destOrd="0" presId="urn:microsoft.com/office/officeart/2005/8/layout/chevron1"/>
    <dgm:cxn modelId="{16F42596-02E5-48C5-A9CD-A88B6B9CD6A9}" type="presOf" srcId="{C314BB51-E144-422A-8B0E-AA1C5A5ABF7D}" destId="{B631EE84-F78E-4829-BF57-8E2F4CF64F3E}" srcOrd="0" destOrd="0" presId="urn:microsoft.com/office/officeart/2005/8/layout/chevron1"/>
    <dgm:cxn modelId="{5225DC0A-7F98-4F1A-B7F3-7131BD409B42}" type="presOf" srcId="{068BBF5E-40B2-4C34-8BBD-6F713E14E4D7}" destId="{25EC4299-DC7F-49D0-AFAC-D24A536E32AA}" srcOrd="0" destOrd="0" presId="urn:microsoft.com/office/officeart/2005/8/layout/chevron1"/>
    <dgm:cxn modelId="{FC87748D-7737-425D-B81D-A673CCF6D040}" srcId="{9E9ED23C-1CDF-47E8-B13A-C7B58110DDC9}" destId="{41D931DF-E8A4-4388-AA28-5A1AC665C699}" srcOrd="1" destOrd="0" parTransId="{818EB618-0747-4BF7-B698-95FDB82A00B6}" sibTransId="{164CF71C-B573-4872-AEB5-819440F77D36}"/>
    <dgm:cxn modelId="{5C9AF07B-9C80-4381-BE32-41C956601613}" srcId="{9E9ED23C-1CDF-47E8-B13A-C7B58110DDC9}" destId="{C314BB51-E144-422A-8B0E-AA1C5A5ABF7D}" srcOrd="2" destOrd="0" parTransId="{36658364-5D19-4479-A568-ADA4B127EEC3}" sibTransId="{B946A954-9FEF-40F2-981A-7E08F449E8E0}"/>
    <dgm:cxn modelId="{CB1D8199-E0AD-4A57-AEBF-0E04891F72B3}" type="presParOf" srcId="{165C95E8-B817-49A0-ADAF-E700F62714F8}" destId="{4143DF64-A27C-48B5-B536-16B336732F6A}" srcOrd="0" destOrd="0" presId="urn:microsoft.com/office/officeart/2005/8/layout/chevron1"/>
    <dgm:cxn modelId="{4558FEEE-BC16-42B7-81D1-AEB8FB5D1600}" type="presParOf" srcId="{165C95E8-B817-49A0-ADAF-E700F62714F8}" destId="{0CDF4E2F-1F32-4D99-8024-93B1456906A1}" srcOrd="1" destOrd="0" presId="urn:microsoft.com/office/officeart/2005/8/layout/chevron1"/>
    <dgm:cxn modelId="{9DCEC913-D286-44C0-B1AB-E3111A225173}" type="presParOf" srcId="{165C95E8-B817-49A0-ADAF-E700F62714F8}" destId="{7B46909D-912F-4E13-96EC-1A5FEA534270}" srcOrd="2" destOrd="0" presId="urn:microsoft.com/office/officeart/2005/8/layout/chevron1"/>
    <dgm:cxn modelId="{297E93D7-51C4-4EAD-91D1-FAEDBFD75363}" type="presParOf" srcId="{165C95E8-B817-49A0-ADAF-E700F62714F8}" destId="{A9D9B975-BC38-4A81-8F10-CE94F049708A}" srcOrd="3" destOrd="0" presId="urn:microsoft.com/office/officeart/2005/8/layout/chevron1"/>
    <dgm:cxn modelId="{C45ADE4A-B038-4DED-AD89-8743672FE77A}" type="presParOf" srcId="{165C95E8-B817-49A0-ADAF-E700F62714F8}" destId="{B631EE84-F78E-4829-BF57-8E2F4CF64F3E}" srcOrd="4" destOrd="0" presId="urn:microsoft.com/office/officeart/2005/8/layout/chevron1"/>
    <dgm:cxn modelId="{FD819C72-1F34-45A6-986C-6A6E6874FCA5}" type="presParOf" srcId="{165C95E8-B817-49A0-ADAF-E700F62714F8}" destId="{AE4C364C-00E7-48DE-BB8C-24AB6D109F0A}" srcOrd="5" destOrd="0" presId="urn:microsoft.com/office/officeart/2005/8/layout/chevron1"/>
    <dgm:cxn modelId="{8A4A4574-CD3C-42B8-9523-BE483E4757BF}" type="presParOf" srcId="{165C95E8-B817-49A0-ADAF-E700F62714F8}" destId="{25EC4299-DC7F-49D0-AFAC-D24A536E32AA}" srcOrd="6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DA56DC53-169D-48C7-AAE7-9372CD8C4418}" type="presOf" srcId="{99263677-D9A4-492F-9363-69C95C37F207}" destId="{56E63277-F651-4931-9CC3-5CF936D26665}" srcOrd="0" destOrd="0" presId="urn:microsoft.com/office/officeart/2005/8/layout/radial6"/>
    <dgm:cxn modelId="{1727DD90-F5F4-42FE-B449-5B16BFA64441}" type="presOf" srcId="{C364BB68-9A80-4D91-B499-A9B6E5964A32}" destId="{179A9845-C578-4885-A033-950D0125A986}" srcOrd="0" destOrd="0" presId="urn:microsoft.com/office/officeart/2005/8/layout/radial6"/>
    <dgm:cxn modelId="{16EE897C-CD8B-4853-A3C3-ADE59E57DA03}" srcId="{3878066D-D2A3-42A2-B5F9-B7B39B8B1A3B}" destId="{9C5947E5-AD93-46C5-80EC-171532DC3524}" srcOrd="3" destOrd="0" parTransId="{003F3325-679B-4A8A-BA57-BA950F472185}" sibTransId="{1442BB6C-DAE0-4658-AE11-E77905B53D1D}"/>
    <dgm:cxn modelId="{D86C259D-03B3-4387-8A51-6FFC11891466}" type="presOf" srcId="{2BF4159E-C980-4DDE-A1F1-1B0170A3F0A8}" destId="{84EB94A1-E47A-41CF-B5CF-3944FAB0A112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2" destOrd="0" parTransId="{7CF78F99-5CF0-43EF-AB9D-F45252A8A942}" sibTransId="{3D5D71E2-EBE6-4A04-A7C3-24D99D9E0C24}"/>
    <dgm:cxn modelId="{96EFBAC6-04CE-4A8E-9F52-8AE699E3C5F2}" type="presOf" srcId="{E824C46D-6A66-4D00-9706-B6A7071FD874}" destId="{9EBDA6BD-BDDB-4957-922E-B36DE12E849F}" srcOrd="0" destOrd="0" presId="urn:microsoft.com/office/officeart/2005/8/layout/radial6"/>
    <dgm:cxn modelId="{0A1C7D53-09BD-44F3-8D85-3BFB4D5D314B}" type="presOf" srcId="{3878066D-D2A3-42A2-B5F9-B7B39B8B1A3B}" destId="{EBE586F8-F08F-42F2-BEA9-B71B7DC6E810}" srcOrd="0" destOrd="0" presId="urn:microsoft.com/office/officeart/2005/8/layout/radial6"/>
    <dgm:cxn modelId="{90DFDE8E-6092-4B62-A5CE-50D4FA73A8F4}" type="presOf" srcId="{3D5D71E2-EBE6-4A04-A7C3-24D99D9E0C24}" destId="{C17E9D74-D662-4B16-BCB4-3D45FBEC6044}" srcOrd="0" destOrd="0" presId="urn:microsoft.com/office/officeart/2005/8/layout/radial6"/>
    <dgm:cxn modelId="{323FC3CD-6286-49D5-899D-3BE5B61A745C}" type="presOf" srcId="{1442BB6C-DAE0-4658-AE11-E77905B53D1D}" destId="{76B7817C-06B3-45E2-96FC-C3A70A47CDC2}" srcOrd="0" destOrd="0" presId="urn:microsoft.com/office/officeart/2005/8/layout/radial6"/>
    <dgm:cxn modelId="{3A502EF4-967E-410F-888E-038FB978E36A}" type="presOf" srcId="{9C5947E5-AD93-46C5-80EC-171532DC3524}" destId="{4DCD4DC1-812C-4314-BC70-E056D9B7091B}" srcOrd="0" destOrd="0" presId="urn:microsoft.com/office/officeart/2005/8/layout/radial6"/>
    <dgm:cxn modelId="{5518F9E1-C8EC-4874-AAFE-C5E91F94B0A3}" type="presOf" srcId="{1F9E286A-E80C-46D2-86D5-925AEA9782F5}" destId="{8C5A60F8-9E3F-4D15-A880-227380DD4D5D}" srcOrd="0" destOrd="0" presId="urn:microsoft.com/office/officeart/2005/8/layout/radial6"/>
    <dgm:cxn modelId="{A7EA5441-3FDA-4743-B535-CCDA368D6856}" type="presOf" srcId="{33D244CF-F8D3-4EF9-83FA-39845AA52386}" destId="{D37B5E82-794F-4422-AE7D-5DA5F99C9325}" srcOrd="0" destOrd="0" presId="urn:microsoft.com/office/officeart/2005/8/layout/radial6"/>
    <dgm:cxn modelId="{DAD3525D-488A-4EC6-B733-F86D95B9AF81}" type="presParOf" srcId="{56E63277-F651-4931-9CC3-5CF936D26665}" destId="{EBE586F8-F08F-42F2-BEA9-B71B7DC6E810}" srcOrd="0" destOrd="0" presId="urn:microsoft.com/office/officeart/2005/8/layout/radial6"/>
    <dgm:cxn modelId="{77B0D389-693B-4CDA-AD77-48B0DDFE9683}" type="presParOf" srcId="{56E63277-F651-4931-9CC3-5CF936D26665}" destId="{179A9845-C578-4885-A033-950D0125A986}" srcOrd="1" destOrd="0" presId="urn:microsoft.com/office/officeart/2005/8/layout/radial6"/>
    <dgm:cxn modelId="{54B92B7C-991E-4DCC-A603-F894B6CC0A08}" type="presParOf" srcId="{56E63277-F651-4931-9CC3-5CF936D26665}" destId="{82DAAA69-1EA7-41FD-9A8D-3C503A5F6224}" srcOrd="2" destOrd="0" presId="urn:microsoft.com/office/officeart/2005/8/layout/radial6"/>
    <dgm:cxn modelId="{96F146EE-B326-4CAF-B905-B970C49A1815}" type="presParOf" srcId="{56E63277-F651-4931-9CC3-5CF936D26665}" destId="{8C5A60F8-9E3F-4D15-A880-227380DD4D5D}" srcOrd="3" destOrd="0" presId="urn:microsoft.com/office/officeart/2005/8/layout/radial6"/>
    <dgm:cxn modelId="{5F7F2A8D-E9AF-430B-9E18-328D592BD5DB}" type="presParOf" srcId="{56E63277-F651-4931-9CC3-5CF936D26665}" destId="{9EBDA6BD-BDDB-4957-922E-B36DE12E849F}" srcOrd="4" destOrd="0" presId="urn:microsoft.com/office/officeart/2005/8/layout/radial6"/>
    <dgm:cxn modelId="{547F0BC0-E341-4BCD-9EF3-4CEBABA40511}" type="presParOf" srcId="{56E63277-F651-4931-9CC3-5CF936D26665}" destId="{9BDB9DCD-6FEF-4734-8B90-5690CDA2B9DD}" srcOrd="5" destOrd="0" presId="urn:microsoft.com/office/officeart/2005/8/layout/radial6"/>
    <dgm:cxn modelId="{C03A5059-87FD-40B4-AF75-3A5E1423AED4}" type="presParOf" srcId="{56E63277-F651-4931-9CC3-5CF936D26665}" destId="{D37B5E82-794F-4422-AE7D-5DA5F99C9325}" srcOrd="6" destOrd="0" presId="urn:microsoft.com/office/officeart/2005/8/layout/radial6"/>
    <dgm:cxn modelId="{0DDEF105-9872-4A60-B0AA-4960036D4C97}" type="presParOf" srcId="{56E63277-F651-4931-9CC3-5CF936D26665}" destId="{84EB94A1-E47A-41CF-B5CF-3944FAB0A112}" srcOrd="7" destOrd="0" presId="urn:microsoft.com/office/officeart/2005/8/layout/radial6"/>
    <dgm:cxn modelId="{07A2CCA8-9B3E-497D-A910-72ABD74F4CC0}" type="presParOf" srcId="{56E63277-F651-4931-9CC3-5CF936D26665}" destId="{CC4B9457-A251-448B-ABC9-575E6D4C7DDB}" srcOrd="8" destOrd="0" presId="urn:microsoft.com/office/officeart/2005/8/layout/radial6"/>
    <dgm:cxn modelId="{EB951D90-516E-4443-A977-D2DC1DD34A79}" type="presParOf" srcId="{56E63277-F651-4931-9CC3-5CF936D26665}" destId="{C17E9D74-D662-4B16-BCB4-3D45FBEC6044}" srcOrd="9" destOrd="0" presId="urn:microsoft.com/office/officeart/2005/8/layout/radial6"/>
    <dgm:cxn modelId="{9145A015-17E3-4D2F-8CE1-B1C5DD69AFF5}" type="presParOf" srcId="{56E63277-F651-4931-9CC3-5CF936D26665}" destId="{4DCD4DC1-812C-4314-BC70-E056D9B7091B}" srcOrd="10" destOrd="0" presId="urn:microsoft.com/office/officeart/2005/8/layout/radial6"/>
    <dgm:cxn modelId="{523840D2-D58D-4627-A511-A76C4CB6F2C6}" type="presParOf" srcId="{56E63277-F651-4931-9CC3-5CF936D26665}" destId="{44542201-67A4-4162-84C7-43FC0CA93716}" srcOrd="11" destOrd="0" presId="urn:microsoft.com/office/officeart/2005/8/layout/radial6"/>
    <dgm:cxn modelId="{73390544-132E-4063-A77D-6B0709ECE672}" type="presParOf" srcId="{56E63277-F651-4931-9CC3-5CF936D26665}" destId="{76B7817C-06B3-45E2-96FC-C3A70A47CDC2}" srcOrd="12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拆分站点和目录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匹配</a:t>
          </a:r>
          <a:r>
            <a:rPr lang="en-US" altLang="zh-CN" dirty="0" smtClean="0"/>
            <a:t>pattern</a:t>
          </a:r>
          <a:r>
            <a:rPr lang="zh-CN" altLang="en-US" dirty="0" smtClean="0"/>
            <a:t>确定站点类型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zh-CN" altLang="en-US" smtClean="0"/>
            <a:t>组合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B82A079D-C409-49FF-8002-FFA8B9A63174}" type="presOf" srcId="{AC8A1FF2-26B2-45BE-BBB3-6EA8E3D396ED}" destId="{FA479973-B7F9-42FF-90F3-B0EECACC7C87}" srcOrd="0" destOrd="0" presId="urn:microsoft.com/office/officeart/2005/8/layout/process2"/>
    <dgm:cxn modelId="{E790AF2C-F6A9-4A56-9183-444C69DE95B8}" type="presOf" srcId="{29FBE142-6518-4C52-892E-E54983B0B956}" destId="{1B8F0032-5373-4ECE-87FC-DC5DB64A48FD}" srcOrd="0" destOrd="0" presId="urn:microsoft.com/office/officeart/2005/8/layout/process2"/>
    <dgm:cxn modelId="{28A50CBD-4CAC-434F-8D73-249B9EDE0AB9}" type="presOf" srcId="{D6C142B0-80DF-4CA6-9EF8-04B91FD99AF1}" destId="{6C9F7F6F-8F2D-44AC-8046-98E5D45899BE}" srcOrd="0" destOrd="0" presId="urn:microsoft.com/office/officeart/2005/8/layout/process2"/>
    <dgm:cxn modelId="{92DBAB5C-A161-4944-902B-2E8C43700546}" type="presOf" srcId="{309997C3-3170-4D3D-9115-DDB938D710DC}" destId="{B1DC695C-DC5E-4670-BB18-C278CCEBDA12}" srcOrd="0" destOrd="0" presId="urn:microsoft.com/office/officeart/2005/8/layout/process2"/>
    <dgm:cxn modelId="{1203F998-B3B1-43FA-B203-AF048E5FBD93}" type="presOf" srcId="{C544A786-E3E8-4D81-9AFA-DFF13C88E29F}" destId="{B1871F17-671F-4F17-A453-516750AF71A4}" srcOrd="1" destOrd="0" presId="urn:microsoft.com/office/officeart/2005/8/layout/process2"/>
    <dgm:cxn modelId="{D34DBAD8-A0A2-4E49-869E-A0FED74494E5}" type="presOf" srcId="{C544A786-E3E8-4D81-9AFA-DFF13C88E29F}" destId="{73954F5F-4D45-48FD-A7F3-740D951A4BBB}" srcOrd="0" destOrd="0" presId="urn:microsoft.com/office/officeart/2005/8/layout/process2"/>
    <dgm:cxn modelId="{38135422-9190-4228-B2B9-81E8B1E9BDF8}" type="presOf" srcId="{309997C3-3170-4D3D-9115-DDB938D710DC}" destId="{50059866-802F-4311-8D1E-333F1A0306FB}" srcOrd="1" destOrd="0" presId="urn:microsoft.com/office/officeart/2005/8/layout/process2"/>
    <dgm:cxn modelId="{AC2A0512-9990-488C-A06D-ECCDB8F10A6F}" type="presOf" srcId="{DC307D14-168A-443E-938B-041CBE175D87}" destId="{85C75FB9-BE0D-4BF7-87F7-4C4277C049BA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01A7336F-E340-47CA-90D0-A18EDC00880D}" type="presParOf" srcId="{85C75FB9-BE0D-4BF7-87F7-4C4277C049BA}" destId="{6C9F7F6F-8F2D-44AC-8046-98E5D45899BE}" srcOrd="0" destOrd="0" presId="urn:microsoft.com/office/officeart/2005/8/layout/process2"/>
    <dgm:cxn modelId="{1C09EB7A-DE08-45AE-BC02-C23BB447C5F1}" type="presParOf" srcId="{85C75FB9-BE0D-4BF7-87F7-4C4277C049BA}" destId="{B1DC695C-DC5E-4670-BB18-C278CCEBDA12}" srcOrd="1" destOrd="0" presId="urn:microsoft.com/office/officeart/2005/8/layout/process2"/>
    <dgm:cxn modelId="{BD858231-89AB-4B2F-94F4-D7116958EA55}" type="presParOf" srcId="{B1DC695C-DC5E-4670-BB18-C278CCEBDA12}" destId="{50059866-802F-4311-8D1E-333F1A0306FB}" srcOrd="0" destOrd="0" presId="urn:microsoft.com/office/officeart/2005/8/layout/process2"/>
    <dgm:cxn modelId="{A76A0128-ABB1-4434-8CEB-664EBF265FCC}" type="presParOf" srcId="{85C75FB9-BE0D-4BF7-87F7-4C4277C049BA}" destId="{FA479973-B7F9-42FF-90F3-B0EECACC7C87}" srcOrd="2" destOrd="0" presId="urn:microsoft.com/office/officeart/2005/8/layout/process2"/>
    <dgm:cxn modelId="{97A38BD5-3084-4AED-98C5-616181AB3F4D}" type="presParOf" srcId="{85C75FB9-BE0D-4BF7-87F7-4C4277C049BA}" destId="{73954F5F-4D45-48FD-A7F3-740D951A4BBB}" srcOrd="3" destOrd="0" presId="urn:microsoft.com/office/officeart/2005/8/layout/process2"/>
    <dgm:cxn modelId="{36A772F1-AA81-4FEB-9DE4-7859D4CDFF88}" type="presParOf" srcId="{73954F5F-4D45-48FD-A7F3-740D951A4BBB}" destId="{B1871F17-671F-4F17-A453-516750AF71A4}" srcOrd="0" destOrd="0" presId="urn:microsoft.com/office/officeart/2005/8/layout/process2"/>
    <dgm:cxn modelId="{56020469-ED06-4706-AE94-296B58952CDA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1663BA9-0D0C-4599-B4EB-3E572BE5DA6C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A26363D3-81FD-4666-85DB-29F5A669C6F6}">
      <dgm:prSet phldrT="[文本]"/>
      <dgm:spPr/>
      <dgm:t>
        <a:bodyPr/>
        <a:lstStyle/>
        <a:p>
          <a:r>
            <a:rPr lang="zh-CN" altLang="en-US" dirty="0" smtClean="0"/>
            <a:t>式</a:t>
          </a:r>
          <a:endParaRPr lang="zh-CN" altLang="en-US" dirty="0"/>
        </a:p>
      </dgm:t>
    </dgm:pt>
    <dgm:pt modelId="{FE11F9DB-378B-4644-A5B6-52C3A58F734C}" type="par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611ED97-304F-474B-8A4E-ABB122DDA2DB}" type="sib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3D9DB08-AD20-4481-9BA2-C03FE846DB90}">
      <dgm:prSet phldrT="[文本]"/>
      <dgm:spPr/>
      <dgm:t>
        <a:bodyPr/>
        <a:lstStyle/>
        <a:p>
          <a:r>
            <a:rPr lang="zh-CN" altLang="en-US" dirty="0" smtClean="0"/>
            <a:t>市</a:t>
          </a:r>
          <a:endParaRPr lang="zh-CN" altLang="en-US" dirty="0"/>
        </a:p>
      </dgm:t>
    </dgm:pt>
    <dgm:pt modelId="{A9C3F37C-295A-456E-9FFC-085EAA5A8433}" type="par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0FF76E07-3E37-4A83-8DB9-190EC7F72E74}" type="sib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A390D55D-1A1F-47E4-B57E-29CAB5CA7990}">
      <dgm:prSet phldrT="[文本]"/>
      <dgm:spPr/>
      <dgm:t>
        <a:bodyPr/>
        <a:lstStyle/>
        <a:p>
          <a:r>
            <a:rPr lang="zh-CN" altLang="en-US" dirty="0" smtClean="0"/>
            <a:t>事</a:t>
          </a:r>
          <a:endParaRPr lang="zh-CN" altLang="en-US" dirty="0"/>
        </a:p>
      </dgm:t>
    </dgm:pt>
    <dgm:pt modelId="{C5952F30-AA7E-4D18-B6AB-5D8AEC62A6AC}" type="par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97E6EDF-8B56-4E3B-9804-4766FE20F860}" type="sib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1E89E0A-6CB2-499A-93DC-7FB7A789C9F9}">
      <dgm:prSet phldrT="[文本]"/>
      <dgm:spPr/>
      <dgm:t>
        <a:bodyPr/>
        <a:lstStyle/>
        <a:p>
          <a:r>
            <a:rPr lang="zh-CN" altLang="en-US" dirty="0" smtClean="0"/>
            <a:t>是</a:t>
          </a:r>
          <a:endParaRPr lang="zh-CN" altLang="en-US" dirty="0"/>
        </a:p>
      </dgm:t>
    </dgm:pt>
    <dgm:pt modelId="{FC259B72-656D-4BF0-9F1E-1469D171D305}" type="par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75082F75-B92E-4565-9CDD-F1A8087F37F6}" type="sib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15795072-3E3F-46EE-8C29-825606D1DBDE}">
      <dgm:prSet phldrT="[文本]"/>
      <dgm:spPr/>
      <dgm:t>
        <a:bodyPr/>
        <a:lstStyle/>
        <a:p>
          <a:r>
            <a:rPr lang="zh-CN" altLang="en-US" dirty="0" smtClean="0"/>
            <a:t>时</a:t>
          </a:r>
          <a:endParaRPr lang="zh-CN" altLang="en-US" dirty="0"/>
        </a:p>
      </dgm:t>
    </dgm:pt>
    <dgm:pt modelId="{980A0139-7590-4BBD-9627-C4DCE34DF4CD}" type="par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A09D8818-2114-4711-9794-E45BC248BB63}" type="sib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29886F41-007F-45B9-B7EA-4E5DA074E3E1}">
      <dgm:prSet phldrT="[文本]"/>
      <dgm:spPr/>
      <dgm:t>
        <a:bodyPr/>
        <a:lstStyle/>
        <a:p>
          <a:r>
            <a:rPr lang="zh-CN" altLang="en-US" dirty="0" smtClean="0"/>
            <a:t>使</a:t>
          </a:r>
          <a:endParaRPr lang="zh-CN" altLang="en-US" dirty="0"/>
        </a:p>
      </dgm:t>
    </dgm:pt>
    <dgm:pt modelId="{11DA59EC-2BAB-4327-82E4-2CC20549F417}" type="par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2F73CFCA-0512-4B1D-AB0B-FB39A0C526FD}" type="sib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EEF6D9F7-8053-4EBA-8527-7813E01C00F8}" type="pres">
      <dgm:prSet presAssocID="{61663BA9-0D0C-4599-B4EB-3E572BE5DA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40452F-C435-4FDA-A14C-7DC7CE097A93}" type="pres">
      <dgm:prSet presAssocID="{A26363D3-81FD-4666-85DB-29F5A669C6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BC866-B850-47FB-87CA-0585C3A8C584}" type="pres">
      <dgm:prSet presAssocID="{A26363D3-81FD-4666-85DB-29F5A669C6F6}" presName="spNode" presStyleCnt="0"/>
      <dgm:spPr/>
    </dgm:pt>
    <dgm:pt modelId="{34517120-41C2-4E5A-BB89-2C4A56A21CAA}" type="pres">
      <dgm:prSet presAssocID="{5611ED97-304F-474B-8A4E-ABB122DDA2DB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611065DA-87D5-4DB0-86F7-4C60FF093FF3}" type="pres">
      <dgm:prSet presAssocID="{53D9DB08-AD20-4481-9BA2-C03FE846DB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BAD7C-3B2E-4D90-81F1-6D2C0D356BAD}" type="pres">
      <dgm:prSet presAssocID="{53D9DB08-AD20-4481-9BA2-C03FE846DB90}" presName="spNode" presStyleCnt="0"/>
      <dgm:spPr/>
    </dgm:pt>
    <dgm:pt modelId="{2E1FA353-D1CB-4477-810C-B01C8E5DF8B8}" type="pres">
      <dgm:prSet presAssocID="{0FF76E07-3E37-4A83-8DB9-190EC7F72E74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40842870-3583-4C51-8848-EBD82A686864}" type="pres">
      <dgm:prSet presAssocID="{A390D55D-1A1F-47E4-B57E-29CAB5CA79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5BDD8-C1B6-49BA-87CB-80F4A3E57C65}" type="pres">
      <dgm:prSet presAssocID="{A390D55D-1A1F-47E4-B57E-29CAB5CA7990}" presName="spNode" presStyleCnt="0"/>
      <dgm:spPr/>
    </dgm:pt>
    <dgm:pt modelId="{C9F47E05-3B5C-4911-B11F-F5767EC4BB0A}" type="pres">
      <dgm:prSet presAssocID="{797E6EDF-8B56-4E3B-9804-4766FE20F860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1DFC4B36-5AEB-4DD3-91C6-66A64BAE5B1B}" type="pres">
      <dgm:prSet presAssocID="{71E89E0A-6CB2-499A-93DC-7FB7A789C9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E8427-E094-4231-AE24-92F088A47F7F}" type="pres">
      <dgm:prSet presAssocID="{71E89E0A-6CB2-499A-93DC-7FB7A789C9F9}" presName="spNode" presStyleCnt="0"/>
      <dgm:spPr/>
    </dgm:pt>
    <dgm:pt modelId="{F54B9146-F86E-49E4-BF4C-266EC47C0EB3}" type="pres">
      <dgm:prSet presAssocID="{75082F75-B92E-4565-9CDD-F1A8087F37F6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7F0C1160-2DEB-423F-B3F3-182880C34D30}" type="pres">
      <dgm:prSet presAssocID="{15795072-3E3F-46EE-8C29-825606D1DBD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D0D7D-ECB3-4175-AA46-5960211C092C}" type="pres">
      <dgm:prSet presAssocID="{15795072-3E3F-46EE-8C29-825606D1DBDE}" presName="spNode" presStyleCnt="0"/>
      <dgm:spPr/>
    </dgm:pt>
    <dgm:pt modelId="{E7703423-0BDD-474C-B4A1-EE4F69B892E1}" type="pres">
      <dgm:prSet presAssocID="{A09D8818-2114-4711-9794-E45BC248BB63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8DF46896-08E5-4AC8-B01D-C03E13E6D4DD}" type="pres">
      <dgm:prSet presAssocID="{29886F41-007F-45B9-B7EA-4E5DA074E3E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6577E-95C6-4EF5-88EA-CC034357D3C0}" type="pres">
      <dgm:prSet presAssocID="{29886F41-007F-45B9-B7EA-4E5DA074E3E1}" presName="spNode" presStyleCnt="0"/>
      <dgm:spPr/>
    </dgm:pt>
    <dgm:pt modelId="{141FBE99-7C3B-42D1-9532-9790A5A43129}" type="pres">
      <dgm:prSet presAssocID="{2F73CFCA-0512-4B1D-AB0B-FB39A0C526FD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15106D5-B264-43AC-8018-DFCD3AB6020A}" type="presOf" srcId="{53D9DB08-AD20-4481-9BA2-C03FE846DB90}" destId="{611065DA-87D5-4DB0-86F7-4C60FF093FF3}" srcOrd="0" destOrd="0" presId="urn:microsoft.com/office/officeart/2005/8/layout/cycle5"/>
    <dgm:cxn modelId="{C97472CA-9D56-451B-ADED-0B4165ECF06F}" srcId="{61663BA9-0D0C-4599-B4EB-3E572BE5DA6C}" destId="{15795072-3E3F-46EE-8C29-825606D1DBDE}" srcOrd="4" destOrd="0" parTransId="{980A0139-7590-4BBD-9627-C4DCE34DF4CD}" sibTransId="{A09D8818-2114-4711-9794-E45BC248BB63}"/>
    <dgm:cxn modelId="{E33AB4D9-783B-4D5E-BBDE-B09A338D62C7}" type="presOf" srcId="{61663BA9-0D0C-4599-B4EB-3E572BE5DA6C}" destId="{EEF6D9F7-8053-4EBA-8527-7813E01C00F8}" srcOrd="0" destOrd="0" presId="urn:microsoft.com/office/officeart/2005/8/layout/cycle5"/>
    <dgm:cxn modelId="{4097E157-0E0D-4DDE-AC74-995D3249611F}" type="presOf" srcId="{A09D8818-2114-4711-9794-E45BC248BB63}" destId="{E7703423-0BDD-474C-B4A1-EE4F69B892E1}" srcOrd="0" destOrd="0" presId="urn:microsoft.com/office/officeart/2005/8/layout/cycle5"/>
    <dgm:cxn modelId="{BABDB235-9034-4EFF-9A57-F94367FEEC60}" type="presOf" srcId="{A390D55D-1A1F-47E4-B57E-29CAB5CA7990}" destId="{40842870-3583-4C51-8848-EBD82A686864}" srcOrd="0" destOrd="0" presId="urn:microsoft.com/office/officeart/2005/8/layout/cycle5"/>
    <dgm:cxn modelId="{F9BF2D5E-D6E7-4918-8E56-BC58307641DB}" type="presOf" srcId="{0FF76E07-3E37-4A83-8DB9-190EC7F72E74}" destId="{2E1FA353-D1CB-4477-810C-B01C8E5DF8B8}" srcOrd="0" destOrd="0" presId="urn:microsoft.com/office/officeart/2005/8/layout/cycle5"/>
    <dgm:cxn modelId="{B59D20CB-E278-42B4-84CA-AC4E3B301DAA}" srcId="{61663BA9-0D0C-4599-B4EB-3E572BE5DA6C}" destId="{A390D55D-1A1F-47E4-B57E-29CAB5CA7990}" srcOrd="2" destOrd="0" parTransId="{C5952F30-AA7E-4D18-B6AB-5D8AEC62A6AC}" sibTransId="{797E6EDF-8B56-4E3B-9804-4766FE20F860}"/>
    <dgm:cxn modelId="{A2F7F80A-3DFA-4B2D-8199-B820FEC651A0}" srcId="{61663BA9-0D0C-4599-B4EB-3E572BE5DA6C}" destId="{A26363D3-81FD-4666-85DB-29F5A669C6F6}" srcOrd="0" destOrd="0" parTransId="{FE11F9DB-378B-4644-A5B6-52C3A58F734C}" sibTransId="{5611ED97-304F-474B-8A4E-ABB122DDA2DB}"/>
    <dgm:cxn modelId="{FF6C468B-9656-4678-B19F-01D01BA34D6E}" type="presOf" srcId="{29886F41-007F-45B9-B7EA-4E5DA074E3E1}" destId="{8DF46896-08E5-4AC8-B01D-C03E13E6D4DD}" srcOrd="0" destOrd="0" presId="urn:microsoft.com/office/officeart/2005/8/layout/cycle5"/>
    <dgm:cxn modelId="{5BA66AD6-5E85-492E-8A57-41AE82DCC91C}" type="presOf" srcId="{797E6EDF-8B56-4E3B-9804-4766FE20F860}" destId="{C9F47E05-3B5C-4911-B11F-F5767EC4BB0A}" srcOrd="0" destOrd="0" presId="urn:microsoft.com/office/officeart/2005/8/layout/cycle5"/>
    <dgm:cxn modelId="{A3365847-29E6-49C7-A178-03DAFF96D985}" type="presOf" srcId="{71E89E0A-6CB2-499A-93DC-7FB7A789C9F9}" destId="{1DFC4B36-5AEB-4DD3-91C6-66A64BAE5B1B}" srcOrd="0" destOrd="0" presId="urn:microsoft.com/office/officeart/2005/8/layout/cycle5"/>
    <dgm:cxn modelId="{88931C82-7540-41F7-AF6E-7E5759354602}" srcId="{61663BA9-0D0C-4599-B4EB-3E572BE5DA6C}" destId="{53D9DB08-AD20-4481-9BA2-C03FE846DB90}" srcOrd="1" destOrd="0" parTransId="{A9C3F37C-295A-456E-9FFC-085EAA5A8433}" sibTransId="{0FF76E07-3E37-4A83-8DB9-190EC7F72E74}"/>
    <dgm:cxn modelId="{F224A24E-63A8-413F-8C1B-B3FA1409F8F7}" type="presOf" srcId="{15795072-3E3F-46EE-8C29-825606D1DBDE}" destId="{7F0C1160-2DEB-423F-B3F3-182880C34D30}" srcOrd="0" destOrd="0" presId="urn:microsoft.com/office/officeart/2005/8/layout/cycle5"/>
    <dgm:cxn modelId="{B76DDFCD-9037-4290-8171-E3B2C2ABC55A}" type="presOf" srcId="{75082F75-B92E-4565-9CDD-F1A8087F37F6}" destId="{F54B9146-F86E-49E4-BF4C-266EC47C0EB3}" srcOrd="0" destOrd="0" presId="urn:microsoft.com/office/officeart/2005/8/layout/cycle5"/>
    <dgm:cxn modelId="{9BF1A982-F491-42AA-BE97-D84F67F48148}" srcId="{61663BA9-0D0C-4599-B4EB-3E572BE5DA6C}" destId="{71E89E0A-6CB2-499A-93DC-7FB7A789C9F9}" srcOrd="3" destOrd="0" parTransId="{FC259B72-656D-4BF0-9F1E-1469D171D305}" sibTransId="{75082F75-B92E-4565-9CDD-F1A8087F37F6}"/>
    <dgm:cxn modelId="{69110813-0EA2-4F82-B464-D94B220F948E}" srcId="{61663BA9-0D0C-4599-B4EB-3E572BE5DA6C}" destId="{29886F41-007F-45B9-B7EA-4E5DA074E3E1}" srcOrd="5" destOrd="0" parTransId="{11DA59EC-2BAB-4327-82E4-2CC20549F417}" sibTransId="{2F73CFCA-0512-4B1D-AB0B-FB39A0C526FD}"/>
    <dgm:cxn modelId="{92D4480B-138A-4372-9FBF-2D1BCD93AEF9}" type="presOf" srcId="{2F73CFCA-0512-4B1D-AB0B-FB39A0C526FD}" destId="{141FBE99-7C3B-42D1-9532-9790A5A43129}" srcOrd="0" destOrd="0" presId="urn:microsoft.com/office/officeart/2005/8/layout/cycle5"/>
    <dgm:cxn modelId="{44D64F80-005E-46C1-BEC2-62C170FB1F1B}" type="presOf" srcId="{5611ED97-304F-474B-8A4E-ABB122DDA2DB}" destId="{34517120-41C2-4E5A-BB89-2C4A56A21CAA}" srcOrd="0" destOrd="0" presId="urn:microsoft.com/office/officeart/2005/8/layout/cycle5"/>
    <dgm:cxn modelId="{CB92DA3B-27D6-4D40-B6DC-6D16E8860702}" type="presOf" srcId="{A26363D3-81FD-4666-85DB-29F5A669C6F6}" destId="{2E40452F-C435-4FDA-A14C-7DC7CE097A93}" srcOrd="0" destOrd="0" presId="urn:microsoft.com/office/officeart/2005/8/layout/cycle5"/>
    <dgm:cxn modelId="{EE22EBDD-550C-4DFC-B809-5B01C777D7A7}" type="presParOf" srcId="{EEF6D9F7-8053-4EBA-8527-7813E01C00F8}" destId="{2E40452F-C435-4FDA-A14C-7DC7CE097A93}" srcOrd="0" destOrd="0" presId="urn:microsoft.com/office/officeart/2005/8/layout/cycle5"/>
    <dgm:cxn modelId="{B248C591-E3EC-464B-BF50-FA08E17F7879}" type="presParOf" srcId="{EEF6D9F7-8053-4EBA-8527-7813E01C00F8}" destId="{1F9BC866-B850-47FB-87CA-0585C3A8C584}" srcOrd="1" destOrd="0" presId="urn:microsoft.com/office/officeart/2005/8/layout/cycle5"/>
    <dgm:cxn modelId="{76EB545A-0E79-4F8A-BE6F-34FDCD0E8650}" type="presParOf" srcId="{EEF6D9F7-8053-4EBA-8527-7813E01C00F8}" destId="{34517120-41C2-4E5A-BB89-2C4A56A21CAA}" srcOrd="2" destOrd="0" presId="urn:microsoft.com/office/officeart/2005/8/layout/cycle5"/>
    <dgm:cxn modelId="{ED6A80E1-7376-4841-8AF4-A8FE91AF7639}" type="presParOf" srcId="{EEF6D9F7-8053-4EBA-8527-7813E01C00F8}" destId="{611065DA-87D5-4DB0-86F7-4C60FF093FF3}" srcOrd="3" destOrd="0" presId="urn:microsoft.com/office/officeart/2005/8/layout/cycle5"/>
    <dgm:cxn modelId="{2028AF58-9F7D-499A-885D-CA337758DF6C}" type="presParOf" srcId="{EEF6D9F7-8053-4EBA-8527-7813E01C00F8}" destId="{F55BAD7C-3B2E-4D90-81F1-6D2C0D356BAD}" srcOrd="4" destOrd="0" presId="urn:microsoft.com/office/officeart/2005/8/layout/cycle5"/>
    <dgm:cxn modelId="{A377A160-D127-446B-9F0E-88E5A86CC005}" type="presParOf" srcId="{EEF6D9F7-8053-4EBA-8527-7813E01C00F8}" destId="{2E1FA353-D1CB-4477-810C-B01C8E5DF8B8}" srcOrd="5" destOrd="0" presId="urn:microsoft.com/office/officeart/2005/8/layout/cycle5"/>
    <dgm:cxn modelId="{96FAE5F1-7561-4CEE-ACB8-D166AB6FACEB}" type="presParOf" srcId="{EEF6D9F7-8053-4EBA-8527-7813E01C00F8}" destId="{40842870-3583-4C51-8848-EBD82A686864}" srcOrd="6" destOrd="0" presId="urn:microsoft.com/office/officeart/2005/8/layout/cycle5"/>
    <dgm:cxn modelId="{62EA4E78-CB28-4451-AFE1-F85490AC69BA}" type="presParOf" srcId="{EEF6D9F7-8053-4EBA-8527-7813E01C00F8}" destId="{9335BDD8-C1B6-49BA-87CB-80F4A3E57C65}" srcOrd="7" destOrd="0" presId="urn:microsoft.com/office/officeart/2005/8/layout/cycle5"/>
    <dgm:cxn modelId="{B26A6E5F-17B7-4793-982F-21FABE387389}" type="presParOf" srcId="{EEF6D9F7-8053-4EBA-8527-7813E01C00F8}" destId="{C9F47E05-3B5C-4911-B11F-F5767EC4BB0A}" srcOrd="8" destOrd="0" presId="urn:microsoft.com/office/officeart/2005/8/layout/cycle5"/>
    <dgm:cxn modelId="{7DEA1E91-87AF-4B12-9FC2-4F0500C52454}" type="presParOf" srcId="{EEF6D9F7-8053-4EBA-8527-7813E01C00F8}" destId="{1DFC4B36-5AEB-4DD3-91C6-66A64BAE5B1B}" srcOrd="9" destOrd="0" presId="urn:microsoft.com/office/officeart/2005/8/layout/cycle5"/>
    <dgm:cxn modelId="{E95D991E-6773-473D-B0CA-C474121104FE}" type="presParOf" srcId="{EEF6D9F7-8053-4EBA-8527-7813E01C00F8}" destId="{8FCE8427-E094-4231-AE24-92F088A47F7F}" srcOrd="10" destOrd="0" presId="urn:microsoft.com/office/officeart/2005/8/layout/cycle5"/>
    <dgm:cxn modelId="{B4513127-8BDE-4BAC-841D-D9799DFF2318}" type="presParOf" srcId="{EEF6D9F7-8053-4EBA-8527-7813E01C00F8}" destId="{F54B9146-F86E-49E4-BF4C-266EC47C0EB3}" srcOrd="11" destOrd="0" presId="urn:microsoft.com/office/officeart/2005/8/layout/cycle5"/>
    <dgm:cxn modelId="{8098333D-AD03-4B27-A716-BB9BC06FBE64}" type="presParOf" srcId="{EEF6D9F7-8053-4EBA-8527-7813E01C00F8}" destId="{7F0C1160-2DEB-423F-B3F3-182880C34D30}" srcOrd="12" destOrd="0" presId="urn:microsoft.com/office/officeart/2005/8/layout/cycle5"/>
    <dgm:cxn modelId="{23AC085A-7F59-4AA5-BA87-F9D04E8A4CE5}" type="presParOf" srcId="{EEF6D9F7-8053-4EBA-8527-7813E01C00F8}" destId="{8ABD0D7D-ECB3-4175-AA46-5960211C092C}" srcOrd="13" destOrd="0" presId="urn:microsoft.com/office/officeart/2005/8/layout/cycle5"/>
    <dgm:cxn modelId="{7D06D828-66E1-400F-8C25-5AA1706FAABB}" type="presParOf" srcId="{EEF6D9F7-8053-4EBA-8527-7813E01C00F8}" destId="{E7703423-0BDD-474C-B4A1-EE4F69B892E1}" srcOrd="14" destOrd="0" presId="urn:microsoft.com/office/officeart/2005/8/layout/cycle5"/>
    <dgm:cxn modelId="{A909246E-F9A4-4AC8-8B99-8F2D9FF3CE9F}" type="presParOf" srcId="{EEF6D9F7-8053-4EBA-8527-7813E01C00F8}" destId="{8DF46896-08E5-4AC8-B01D-C03E13E6D4DD}" srcOrd="15" destOrd="0" presId="urn:microsoft.com/office/officeart/2005/8/layout/cycle5"/>
    <dgm:cxn modelId="{F17E1AFF-6E24-448F-A040-4F087F4B3522}" type="presParOf" srcId="{EEF6D9F7-8053-4EBA-8527-7813E01C00F8}" destId="{32F6577E-95C6-4EF5-88EA-CC034357D3C0}" srcOrd="16" destOrd="0" presId="urn:microsoft.com/office/officeart/2005/8/layout/cycle5"/>
    <dgm:cxn modelId="{1D2DD372-06EC-45A0-8443-C61070448DCE}" type="presParOf" srcId="{EEF6D9F7-8053-4EBA-8527-7813E01C00F8}" destId="{141FBE99-7C3B-42D1-9532-9790A5A43129}" srcOrd="17" destOrd="0" presId="urn:microsoft.com/office/officeart/2005/8/layout/cycle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分词为多个片段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对每个片段调用前述纠错策略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D0102A4C-58AA-4E01-AD5B-4131FEFB67D7}" type="presOf" srcId="{29FBE142-6518-4C52-892E-E54983B0B956}" destId="{1B8F0032-5373-4ECE-87FC-DC5DB64A48FD}" srcOrd="0" destOrd="0" presId="urn:microsoft.com/office/officeart/2005/8/layout/process2"/>
    <dgm:cxn modelId="{67A25EC9-FE41-4B31-9910-6C97603AF1EB}" type="presOf" srcId="{C544A786-E3E8-4D81-9AFA-DFF13C88E29F}" destId="{B1871F17-671F-4F17-A453-516750AF71A4}" srcOrd="1" destOrd="0" presId="urn:microsoft.com/office/officeart/2005/8/layout/process2"/>
    <dgm:cxn modelId="{DF5DEB84-FF0B-4C59-BB35-5B9A0E04D970}" type="presOf" srcId="{AC8A1FF2-26B2-45BE-BBB3-6EA8E3D396ED}" destId="{FA479973-B7F9-42FF-90F3-B0EECACC7C87}" srcOrd="0" destOrd="0" presId="urn:microsoft.com/office/officeart/2005/8/layout/process2"/>
    <dgm:cxn modelId="{370283A4-1826-489C-B583-3EF66A32C902}" type="presOf" srcId="{309997C3-3170-4D3D-9115-DDB938D710DC}" destId="{B1DC695C-DC5E-4670-BB18-C278CCEBDA12}" srcOrd="0" destOrd="0" presId="urn:microsoft.com/office/officeart/2005/8/layout/process2"/>
    <dgm:cxn modelId="{CDE03425-7422-43C6-B08B-D223ABB2D6B7}" type="presOf" srcId="{DC307D14-168A-443E-938B-041CBE175D87}" destId="{85C75FB9-BE0D-4BF7-87F7-4C4277C049BA}" srcOrd="0" destOrd="0" presId="urn:microsoft.com/office/officeart/2005/8/layout/process2"/>
    <dgm:cxn modelId="{92407D73-C879-4C09-AF18-B613424969B0}" type="presOf" srcId="{C544A786-E3E8-4D81-9AFA-DFF13C88E29F}" destId="{73954F5F-4D45-48FD-A7F3-740D951A4BBB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97B80EE2-0869-47ED-8297-70BA421C3D39}" type="presOf" srcId="{D6C142B0-80DF-4CA6-9EF8-04B91FD99AF1}" destId="{6C9F7F6F-8F2D-44AC-8046-98E5D45899BE}" srcOrd="0" destOrd="0" presId="urn:microsoft.com/office/officeart/2005/8/layout/process2"/>
    <dgm:cxn modelId="{3A2CAECE-2B91-43F1-B354-864A2AEF20B1}" type="presOf" srcId="{309997C3-3170-4D3D-9115-DDB938D710DC}" destId="{50059866-802F-4311-8D1E-333F1A0306FB}" srcOrd="1" destOrd="0" presId="urn:microsoft.com/office/officeart/2005/8/layout/process2"/>
    <dgm:cxn modelId="{D8E8987B-5331-426C-BF56-7FB5C353A18A}" type="presParOf" srcId="{85C75FB9-BE0D-4BF7-87F7-4C4277C049BA}" destId="{6C9F7F6F-8F2D-44AC-8046-98E5D45899BE}" srcOrd="0" destOrd="0" presId="urn:microsoft.com/office/officeart/2005/8/layout/process2"/>
    <dgm:cxn modelId="{03D32273-4022-46D7-B597-4D29C02A5195}" type="presParOf" srcId="{85C75FB9-BE0D-4BF7-87F7-4C4277C049BA}" destId="{B1DC695C-DC5E-4670-BB18-C278CCEBDA12}" srcOrd="1" destOrd="0" presId="urn:microsoft.com/office/officeart/2005/8/layout/process2"/>
    <dgm:cxn modelId="{8FAD3D7E-0042-4C7D-9FD7-6D7E51D54639}" type="presParOf" srcId="{B1DC695C-DC5E-4670-BB18-C278CCEBDA12}" destId="{50059866-802F-4311-8D1E-333F1A0306FB}" srcOrd="0" destOrd="0" presId="urn:microsoft.com/office/officeart/2005/8/layout/process2"/>
    <dgm:cxn modelId="{2965B9AB-97AB-43F9-AB64-5E6DA58C29B4}" type="presParOf" srcId="{85C75FB9-BE0D-4BF7-87F7-4C4277C049BA}" destId="{FA479973-B7F9-42FF-90F3-B0EECACC7C87}" srcOrd="2" destOrd="0" presId="urn:microsoft.com/office/officeart/2005/8/layout/process2"/>
    <dgm:cxn modelId="{53EAC901-677F-41ED-AAD2-A936C8A0E1EA}" type="presParOf" srcId="{85C75FB9-BE0D-4BF7-87F7-4C4277C049BA}" destId="{73954F5F-4D45-48FD-A7F3-740D951A4BBB}" srcOrd="3" destOrd="0" presId="urn:microsoft.com/office/officeart/2005/8/layout/process2"/>
    <dgm:cxn modelId="{CD797E3E-0F54-4AC5-9EB9-FA1F3C84A8ED}" type="presParOf" srcId="{73954F5F-4D45-48FD-A7F3-740D951A4BBB}" destId="{B1871F17-671F-4F17-A453-516750AF71A4}" srcOrd="0" destOrd="0" presId="urn:microsoft.com/office/officeart/2005/8/layout/process2"/>
    <dgm:cxn modelId="{F60F9765-457F-4E7E-AF83-BE4B7F7327D7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9863B0-ED0A-4E21-BFF6-C9003C536215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AEDDDC1-593A-44F2-9869-7CC04D5DA4F3}">
      <dgm:prSet phldrT="[文本]"/>
      <dgm:spPr/>
      <dgm:t>
        <a:bodyPr/>
        <a:lstStyle/>
        <a:p>
          <a:r>
            <a:rPr lang="en-US" altLang="zh-CN" dirty="0" smtClean="0"/>
            <a:t>fraction1</a:t>
          </a:r>
          <a:endParaRPr lang="zh-CN" altLang="en-US" dirty="0"/>
        </a:p>
      </dgm:t>
    </dgm:pt>
    <dgm:pt modelId="{4B74CCE3-BF20-4831-BF15-F89606AAF2A5}" type="par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9DF350F5-C9FF-4DCF-8EC9-29F1CDFE47A7}" type="sib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7505B421-A8BD-41A5-A1AE-17706FE41A57}">
      <dgm:prSet phldrT="[文本]"/>
      <dgm:spPr/>
      <dgm:t>
        <a:bodyPr/>
        <a:lstStyle/>
        <a:p>
          <a:r>
            <a:rPr lang="en-US" altLang="zh-CN" dirty="0" smtClean="0"/>
            <a:t> term1</a:t>
          </a:r>
          <a:endParaRPr lang="zh-CN" altLang="en-US" dirty="0"/>
        </a:p>
      </dgm:t>
    </dgm:pt>
    <dgm:pt modelId="{8A623BF8-0F88-437D-ACE3-8E4B71EE0F4E}" type="par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560A5245-AA5B-46B2-883B-078F7AD03F65}" type="sib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3081A9E8-622E-41B0-AC45-812C50176F74}">
      <dgm:prSet phldrT="[文本]"/>
      <dgm:spPr/>
      <dgm:t>
        <a:bodyPr/>
        <a:lstStyle/>
        <a:p>
          <a:r>
            <a:rPr lang="en-US" altLang="zh-CN" dirty="0" smtClean="0"/>
            <a:t> term3</a:t>
          </a:r>
          <a:endParaRPr lang="zh-CN" altLang="en-US" dirty="0"/>
        </a:p>
      </dgm:t>
    </dgm:pt>
    <dgm:pt modelId="{49BB06A3-365E-43DA-BE47-5F1A5A5D5890}" type="par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753CB148-5578-492F-81E6-F1FDCAC8EED5}" type="sib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6F9B8A94-1301-4499-A24C-F2CB033DCD0D}">
      <dgm:prSet phldrT="[文本]"/>
      <dgm:spPr/>
      <dgm:t>
        <a:bodyPr/>
        <a:lstStyle/>
        <a:p>
          <a:r>
            <a:rPr lang="en-US" altLang="zh-CN" dirty="0" smtClean="0"/>
            <a:t>fraction2</a:t>
          </a:r>
          <a:endParaRPr lang="zh-CN" altLang="en-US" dirty="0"/>
        </a:p>
      </dgm:t>
    </dgm:pt>
    <dgm:pt modelId="{C71F4669-433D-44F5-8894-4871E445E56C}" type="par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FD3918D8-B741-4D5F-8EFF-2CE1946C0089}" type="sib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C04AF9E6-539D-48E2-9DB8-17AB4234BB1B}">
      <dgm:prSet phldrT="[文本]"/>
      <dgm:spPr/>
      <dgm:t>
        <a:bodyPr/>
        <a:lstStyle/>
        <a:p>
          <a:r>
            <a:rPr lang="en-US" altLang="zh-CN" dirty="0" smtClean="0"/>
            <a:t>term12</a:t>
          </a:r>
          <a:endParaRPr lang="zh-CN" altLang="en-US" dirty="0"/>
        </a:p>
      </dgm:t>
    </dgm:pt>
    <dgm:pt modelId="{34DD217E-3818-43A7-88E5-0960E35BC8FA}" type="par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B81D8121-FA2C-492E-B8E0-6BB905DA6F2E}" type="sib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8D151DF0-2881-476B-811F-4D53ABF374F6}">
      <dgm:prSet phldrT="[文本]"/>
      <dgm:spPr/>
      <dgm:t>
        <a:bodyPr/>
        <a:lstStyle/>
        <a:p>
          <a:r>
            <a:rPr lang="en-US" altLang="zh-CN" dirty="0" smtClean="0"/>
            <a:t>term23</a:t>
          </a:r>
          <a:endParaRPr lang="zh-CN" altLang="en-US" dirty="0"/>
        </a:p>
      </dgm:t>
    </dgm:pt>
    <dgm:pt modelId="{B239F3B4-1748-4807-BC9C-14AE751D80F2}" type="par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A319DC38-3BDF-4FE5-BC2D-27F789C803EE}" type="sib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E58065E7-9B9B-489D-87EB-8B4E94CD73C4}">
      <dgm:prSet phldrT="[文本]"/>
      <dgm:spPr/>
      <dgm:t>
        <a:bodyPr/>
        <a:lstStyle/>
        <a:p>
          <a:r>
            <a:rPr lang="en-US" altLang="zh-CN" dirty="0" smtClean="0"/>
            <a:t>fraction3</a:t>
          </a:r>
          <a:endParaRPr lang="zh-CN" altLang="en-US" dirty="0"/>
        </a:p>
      </dgm:t>
    </dgm:pt>
    <dgm:pt modelId="{146FFCAC-9B64-4F9D-B0DF-94F524844DD3}" type="par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088CF994-5064-4814-B33A-351E695E83CF}" type="sib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BA69B506-685D-45BA-8F77-AA3AB4034D58}">
      <dgm:prSet phldrT="[文本]"/>
      <dgm:spPr/>
      <dgm:t>
        <a:bodyPr/>
        <a:lstStyle/>
        <a:p>
          <a:r>
            <a:rPr lang="en-US" altLang="zh-CN" smtClean="0"/>
            <a:t>term123</a:t>
          </a:r>
          <a:endParaRPr lang="zh-CN" altLang="en-US" dirty="0"/>
        </a:p>
      </dgm:t>
    </dgm:pt>
    <dgm:pt modelId="{97537541-9E72-4B06-9850-06B8F818F20C}" type="par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6D0ECC89-900C-4BB0-8701-01F2386EA375}" type="sib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D031D551-D078-4F88-B48C-E7F00B016E62}">
      <dgm:prSet phldrT="[文本]"/>
      <dgm:spPr/>
      <dgm:t>
        <a:bodyPr/>
        <a:lstStyle/>
        <a:p>
          <a:r>
            <a:rPr lang="en-US" altLang="zh-CN" dirty="0" smtClean="0"/>
            <a:t>term234</a:t>
          </a:r>
          <a:endParaRPr lang="zh-CN" altLang="en-US" dirty="0"/>
        </a:p>
      </dgm:t>
    </dgm:pt>
    <dgm:pt modelId="{57524425-BAC9-433C-A3D8-E8455B44F28A}" type="par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DBDA81C6-5FFA-41DF-8739-79C438DE7C68}" type="sib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6D0475E2-6FED-4F69-B784-9D8B8BA10D05}">
      <dgm:prSet phldrT="[文本]"/>
      <dgm:spPr/>
      <dgm:t>
        <a:bodyPr/>
        <a:lstStyle/>
        <a:p>
          <a:r>
            <a:rPr lang="en-US" altLang="zh-CN" dirty="0" smtClean="0"/>
            <a:t> term2</a:t>
          </a:r>
          <a:endParaRPr lang="zh-CN" altLang="en-US" dirty="0"/>
        </a:p>
      </dgm:t>
    </dgm:pt>
    <dgm:pt modelId="{6AD5BBEA-9448-4D7A-91B1-48FECCF69939}" type="parTrans" cxnId="{0B681898-530F-4AE4-AD48-7094AA8E4C3A}">
      <dgm:prSet/>
      <dgm:spPr/>
    </dgm:pt>
    <dgm:pt modelId="{C4F8D5C9-0FA8-4A54-9A43-B7A43B7463EE}" type="sibTrans" cxnId="{0B681898-530F-4AE4-AD48-7094AA8E4C3A}">
      <dgm:prSet/>
      <dgm:spPr/>
    </dgm:pt>
    <dgm:pt modelId="{8B37EA3B-63AE-49B4-B213-FA037B30ED51}">
      <dgm:prSet phldrT="[文本]"/>
      <dgm:spPr/>
      <dgm:t>
        <a:bodyPr/>
        <a:lstStyle/>
        <a:p>
          <a:r>
            <a:rPr lang="en-US" altLang="zh-CN" dirty="0" smtClean="0"/>
            <a:t> term4</a:t>
          </a:r>
          <a:endParaRPr lang="zh-CN" altLang="en-US" dirty="0"/>
        </a:p>
      </dgm:t>
    </dgm:pt>
    <dgm:pt modelId="{D78B8691-93F5-4BC6-A9B4-EA6506D45233}" type="parTrans" cxnId="{D72E96D5-813C-4C1D-90AF-3A59ACE4D763}">
      <dgm:prSet/>
      <dgm:spPr/>
    </dgm:pt>
    <dgm:pt modelId="{414E597B-6BAC-4C62-8F71-850C804EA98A}" type="sibTrans" cxnId="{D72E96D5-813C-4C1D-90AF-3A59ACE4D763}">
      <dgm:prSet/>
      <dgm:spPr/>
    </dgm:pt>
    <dgm:pt modelId="{4421ECE2-3F74-4E40-BC86-F393EBE6F829}">
      <dgm:prSet phldrT="[文本]"/>
      <dgm:spPr/>
      <dgm:t>
        <a:bodyPr/>
        <a:lstStyle/>
        <a:p>
          <a:r>
            <a:rPr lang="en-US" altLang="zh-CN" dirty="0" smtClean="0"/>
            <a:t>term34</a:t>
          </a:r>
          <a:endParaRPr lang="zh-CN" altLang="en-US" dirty="0"/>
        </a:p>
      </dgm:t>
    </dgm:pt>
    <dgm:pt modelId="{191AA135-B239-4EEF-BBA1-2F8783DF4526}" type="parTrans" cxnId="{C8F412FD-05C8-419E-B8C4-BBDB2DBDB386}">
      <dgm:prSet/>
      <dgm:spPr/>
    </dgm:pt>
    <dgm:pt modelId="{9A1B7B87-D593-4B4C-97D1-F6B4A7E473B9}" type="sibTrans" cxnId="{C8F412FD-05C8-419E-B8C4-BBDB2DBDB386}">
      <dgm:prSet/>
      <dgm:spPr/>
    </dgm:pt>
    <dgm:pt modelId="{CBDF2F6B-FFD4-425C-AFCB-35503A6B6724}" type="pres">
      <dgm:prSet presAssocID="{399863B0-ED0A-4E21-BFF6-C9003C5362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D048BC-1B87-4A1A-9A5B-4C1056E8921D}" type="pres">
      <dgm:prSet presAssocID="{399863B0-ED0A-4E21-BFF6-C9003C536215}" presName="tSp" presStyleCnt="0"/>
      <dgm:spPr/>
    </dgm:pt>
    <dgm:pt modelId="{9A6963B4-9783-4D8D-8342-DBD99404EC7E}" type="pres">
      <dgm:prSet presAssocID="{399863B0-ED0A-4E21-BFF6-C9003C536215}" presName="bSp" presStyleCnt="0"/>
      <dgm:spPr/>
    </dgm:pt>
    <dgm:pt modelId="{59221021-19B8-47D3-BE1B-3F2F3FB0D2B6}" type="pres">
      <dgm:prSet presAssocID="{399863B0-ED0A-4E21-BFF6-C9003C536215}" presName="process" presStyleCnt="0"/>
      <dgm:spPr/>
    </dgm:pt>
    <dgm:pt modelId="{55AAD6B6-BAC1-4A3E-810B-EFADF6E595A0}" type="pres">
      <dgm:prSet presAssocID="{CAEDDDC1-593A-44F2-9869-7CC04D5DA4F3}" presName="composite1" presStyleCnt="0"/>
      <dgm:spPr/>
    </dgm:pt>
    <dgm:pt modelId="{EE988FB8-58D9-4069-862D-678E44C0BC07}" type="pres">
      <dgm:prSet presAssocID="{CAEDDDC1-593A-44F2-9869-7CC04D5DA4F3}" presName="dummyNode1" presStyleLbl="node1" presStyleIdx="0" presStyleCnt="3"/>
      <dgm:spPr/>
    </dgm:pt>
    <dgm:pt modelId="{2135B779-A946-48C2-BFC1-6658D985266F}" type="pres">
      <dgm:prSet presAssocID="{CAEDDDC1-593A-44F2-9869-7CC04D5DA4F3}" presName="childNode1" presStyleLbl="bgAcc1" presStyleIdx="0" presStyleCnt="3" custScaleY="18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24D3B-C987-4296-9A48-E37769390F5F}" type="pres">
      <dgm:prSet presAssocID="{CAEDDDC1-593A-44F2-9869-7CC04D5DA4F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CBAC-D0CC-4702-8270-B9E483803317}" type="pres">
      <dgm:prSet presAssocID="{CAEDDDC1-593A-44F2-9869-7CC04D5DA4F3}" presName="parentNode1" presStyleLbl="node1" presStyleIdx="0" presStyleCnt="3" custLinFactNeighborX="-247" custLinFactNeighborY="3518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00482-7959-4D04-8026-9D81EA83AE2A}" type="pres">
      <dgm:prSet presAssocID="{CAEDDDC1-593A-44F2-9869-7CC04D5DA4F3}" presName="connSite1" presStyleCnt="0"/>
      <dgm:spPr/>
    </dgm:pt>
    <dgm:pt modelId="{4581953E-A81E-40BE-95FD-A025B3A14C7F}" type="pres">
      <dgm:prSet presAssocID="{9DF350F5-C9FF-4DCF-8EC9-29F1CDFE47A7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B03C2389-F0D5-46B9-A7C2-1AA1E94D07F8}" type="pres">
      <dgm:prSet presAssocID="{6F9B8A94-1301-4499-A24C-F2CB033DCD0D}" presName="composite2" presStyleCnt="0"/>
      <dgm:spPr/>
    </dgm:pt>
    <dgm:pt modelId="{40A7227A-250E-4AB3-A849-F946F379F81D}" type="pres">
      <dgm:prSet presAssocID="{6F9B8A94-1301-4499-A24C-F2CB033DCD0D}" presName="dummyNode2" presStyleLbl="node1" presStyleIdx="0" presStyleCnt="3"/>
      <dgm:spPr/>
    </dgm:pt>
    <dgm:pt modelId="{47F5C495-DFDB-4BB5-8283-07390C324550}" type="pres">
      <dgm:prSet presAssocID="{6F9B8A94-1301-4499-A24C-F2CB033DCD0D}" presName="childNode2" presStyleLbl="bgAcc1" presStyleIdx="1" presStyleCnt="3" custScaleY="141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21883-7A5E-4863-B784-210CC7125992}" type="pres">
      <dgm:prSet presAssocID="{6F9B8A94-1301-4499-A24C-F2CB033DCD0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F26E4-50A9-4CF5-9D1D-DCC16B17239C}" type="pres">
      <dgm:prSet presAssocID="{6F9B8A94-1301-4499-A24C-F2CB033DCD0D}" presName="parentNode2" presStyleLbl="node1" presStyleIdx="1" presStyleCnt="3" custLinFactNeighborX="-964" custLinFactNeighborY="-288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24DD6-04D7-4AB5-9E2F-DD5F12AFE7E5}" type="pres">
      <dgm:prSet presAssocID="{6F9B8A94-1301-4499-A24C-F2CB033DCD0D}" presName="connSite2" presStyleCnt="0"/>
      <dgm:spPr/>
    </dgm:pt>
    <dgm:pt modelId="{37255DB2-2ECD-49DA-9EF5-04152452855D}" type="pres">
      <dgm:prSet presAssocID="{FD3918D8-B741-4D5F-8EFF-2CE1946C0089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AE40A638-D3A6-454C-BA7D-F2D05AA643C0}" type="pres">
      <dgm:prSet presAssocID="{E58065E7-9B9B-489D-87EB-8B4E94CD73C4}" presName="composite1" presStyleCnt="0"/>
      <dgm:spPr/>
    </dgm:pt>
    <dgm:pt modelId="{85D10479-2811-4B44-9D02-53D2C342AAD3}" type="pres">
      <dgm:prSet presAssocID="{E58065E7-9B9B-489D-87EB-8B4E94CD73C4}" presName="dummyNode1" presStyleLbl="node1" presStyleIdx="1" presStyleCnt="3"/>
      <dgm:spPr/>
    </dgm:pt>
    <dgm:pt modelId="{7F141FC0-F60A-428C-A339-2E5F9B5B3A91}" type="pres">
      <dgm:prSet presAssocID="{E58065E7-9B9B-489D-87EB-8B4E94CD73C4}" presName="childNode1" presStyleLbl="bgAcc1" presStyleIdx="2" presStyleCnt="3" custScaleY="141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9F229-C856-4B85-8540-686261528709}" type="pres">
      <dgm:prSet presAssocID="{E58065E7-9B9B-489D-87EB-8B4E94CD73C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23C0F9-5EBE-4A17-A98C-51C2C43749CC}" type="pres">
      <dgm:prSet presAssocID="{E58065E7-9B9B-489D-87EB-8B4E94CD73C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9BFBC-E130-4874-8690-9604E0837C09}" type="pres">
      <dgm:prSet presAssocID="{E58065E7-9B9B-489D-87EB-8B4E94CD73C4}" presName="connSite1" presStyleCnt="0"/>
      <dgm:spPr/>
    </dgm:pt>
  </dgm:ptLst>
  <dgm:cxnLst>
    <dgm:cxn modelId="{69574730-2CDE-4046-8210-813A023D6EDE}" type="presOf" srcId="{D031D551-D078-4F88-B48C-E7F00B016E62}" destId="{87D9F229-C856-4B85-8540-686261528709}" srcOrd="1" destOrd="1" presId="urn:microsoft.com/office/officeart/2005/8/layout/hProcess4"/>
    <dgm:cxn modelId="{66BC912E-3B96-4D5C-BE47-5C7FBF5AD86C}" type="presOf" srcId="{8D151DF0-2881-476B-811F-4D53ABF374F6}" destId="{7F921883-7A5E-4863-B784-210CC7125992}" srcOrd="1" destOrd="1" presId="urn:microsoft.com/office/officeart/2005/8/layout/hProcess4"/>
    <dgm:cxn modelId="{A52D4FC2-38C4-497E-9D85-9211F365376C}" type="presOf" srcId="{7505B421-A8BD-41A5-A1AE-17706FE41A57}" destId="{2135B779-A946-48C2-BFC1-6658D985266F}" srcOrd="0" destOrd="0" presId="urn:microsoft.com/office/officeart/2005/8/layout/hProcess4"/>
    <dgm:cxn modelId="{EA31A87F-62E6-403E-943E-F3CB5C7DFA2D}" type="presOf" srcId="{6D0475E2-6FED-4F69-B784-9D8B8BA10D05}" destId="{2135B779-A946-48C2-BFC1-6658D985266F}" srcOrd="0" destOrd="1" presId="urn:microsoft.com/office/officeart/2005/8/layout/hProcess4"/>
    <dgm:cxn modelId="{6549AF74-85BC-4BB9-B0BE-042EF14A641B}" type="presOf" srcId="{4421ECE2-3F74-4E40-BC86-F393EBE6F829}" destId="{7F921883-7A5E-4863-B784-210CC7125992}" srcOrd="1" destOrd="2" presId="urn:microsoft.com/office/officeart/2005/8/layout/hProcess4"/>
    <dgm:cxn modelId="{CF35A368-CCD9-44C8-AA23-AAB7244C3896}" srcId="{6F9B8A94-1301-4499-A24C-F2CB033DCD0D}" destId="{8D151DF0-2881-476B-811F-4D53ABF374F6}" srcOrd="1" destOrd="0" parTransId="{B239F3B4-1748-4807-BC9C-14AE751D80F2}" sibTransId="{A319DC38-3BDF-4FE5-BC2D-27F789C803EE}"/>
    <dgm:cxn modelId="{7E1A8EB2-56DE-4BE6-AD5C-0F37BACF5FF8}" type="presOf" srcId="{9DF350F5-C9FF-4DCF-8EC9-29F1CDFE47A7}" destId="{4581953E-A81E-40BE-95FD-A025B3A14C7F}" srcOrd="0" destOrd="0" presId="urn:microsoft.com/office/officeart/2005/8/layout/hProcess4"/>
    <dgm:cxn modelId="{595899AF-46FD-4E7A-AE52-A551DD92E4B0}" type="presOf" srcId="{BA69B506-685D-45BA-8F77-AA3AB4034D58}" destId="{7F141FC0-F60A-428C-A339-2E5F9B5B3A91}" srcOrd="0" destOrd="0" presId="urn:microsoft.com/office/officeart/2005/8/layout/hProcess4"/>
    <dgm:cxn modelId="{C8F412FD-05C8-419E-B8C4-BBDB2DBDB386}" srcId="{6F9B8A94-1301-4499-A24C-F2CB033DCD0D}" destId="{4421ECE2-3F74-4E40-BC86-F393EBE6F829}" srcOrd="2" destOrd="0" parTransId="{191AA135-B239-4EEF-BBA1-2F8783DF4526}" sibTransId="{9A1B7B87-D593-4B4C-97D1-F6B4A7E473B9}"/>
    <dgm:cxn modelId="{10B6A839-CC94-4BB1-BF20-8F741FE7FB6E}" type="presOf" srcId="{BA69B506-685D-45BA-8F77-AA3AB4034D58}" destId="{87D9F229-C856-4B85-8540-686261528709}" srcOrd="1" destOrd="0" presId="urn:microsoft.com/office/officeart/2005/8/layout/hProcess4"/>
    <dgm:cxn modelId="{77E024A9-EB71-47DA-9A3C-9F0C4BD038A6}" srcId="{399863B0-ED0A-4E21-BFF6-C9003C536215}" destId="{CAEDDDC1-593A-44F2-9869-7CC04D5DA4F3}" srcOrd="0" destOrd="0" parTransId="{4B74CCE3-BF20-4831-BF15-F89606AAF2A5}" sibTransId="{9DF350F5-C9FF-4DCF-8EC9-29F1CDFE47A7}"/>
    <dgm:cxn modelId="{0B681898-530F-4AE4-AD48-7094AA8E4C3A}" srcId="{CAEDDDC1-593A-44F2-9869-7CC04D5DA4F3}" destId="{6D0475E2-6FED-4F69-B784-9D8B8BA10D05}" srcOrd="1" destOrd="0" parTransId="{6AD5BBEA-9448-4D7A-91B1-48FECCF69939}" sibTransId="{C4F8D5C9-0FA8-4A54-9A43-B7A43B7463EE}"/>
    <dgm:cxn modelId="{43A85BA4-9EBF-41F4-88A5-C148B189889B}" type="presOf" srcId="{7505B421-A8BD-41A5-A1AE-17706FE41A57}" destId="{FC624D3B-C987-4296-9A48-E37769390F5F}" srcOrd="1" destOrd="0" presId="urn:microsoft.com/office/officeart/2005/8/layout/hProcess4"/>
    <dgm:cxn modelId="{0E06D6E3-60B0-40FF-AB66-199FB6102592}" type="presOf" srcId="{399863B0-ED0A-4E21-BFF6-C9003C536215}" destId="{CBDF2F6B-FFD4-425C-AFCB-35503A6B6724}" srcOrd="0" destOrd="0" presId="urn:microsoft.com/office/officeart/2005/8/layout/hProcess4"/>
    <dgm:cxn modelId="{0D6BA3B3-1020-4CCE-B81B-A10BA5813BAE}" srcId="{E58065E7-9B9B-489D-87EB-8B4E94CD73C4}" destId="{D031D551-D078-4F88-B48C-E7F00B016E62}" srcOrd="1" destOrd="0" parTransId="{57524425-BAC9-433C-A3D8-E8455B44F28A}" sibTransId="{DBDA81C6-5FFA-41DF-8739-79C438DE7C68}"/>
    <dgm:cxn modelId="{1212DE1C-1C40-4522-89CE-D57CC577D945}" type="presOf" srcId="{4421ECE2-3F74-4E40-BC86-F393EBE6F829}" destId="{47F5C495-DFDB-4BB5-8283-07390C324550}" srcOrd="0" destOrd="2" presId="urn:microsoft.com/office/officeart/2005/8/layout/hProcess4"/>
    <dgm:cxn modelId="{2F77FC8C-BB7A-4E87-BDD1-BD3DBD63617C}" srcId="{CAEDDDC1-593A-44F2-9869-7CC04D5DA4F3}" destId="{7505B421-A8BD-41A5-A1AE-17706FE41A57}" srcOrd="0" destOrd="0" parTransId="{8A623BF8-0F88-437D-ACE3-8E4B71EE0F4E}" sibTransId="{560A5245-AA5B-46B2-883B-078F7AD03F65}"/>
    <dgm:cxn modelId="{1D68F71C-84ED-4C51-9C87-6CF12D79302C}" type="presOf" srcId="{8D151DF0-2881-476B-811F-4D53ABF374F6}" destId="{47F5C495-DFDB-4BB5-8283-07390C324550}" srcOrd="0" destOrd="1" presId="urn:microsoft.com/office/officeart/2005/8/layout/hProcess4"/>
    <dgm:cxn modelId="{0FFA2583-E1EC-45DB-9F18-009360842936}" srcId="{6F9B8A94-1301-4499-A24C-F2CB033DCD0D}" destId="{C04AF9E6-539D-48E2-9DB8-17AB4234BB1B}" srcOrd="0" destOrd="0" parTransId="{34DD217E-3818-43A7-88E5-0960E35BC8FA}" sibTransId="{B81D8121-FA2C-492E-B8E0-6BB905DA6F2E}"/>
    <dgm:cxn modelId="{86C97D3C-FA70-4292-9109-9BBEE9A00D36}" srcId="{E58065E7-9B9B-489D-87EB-8B4E94CD73C4}" destId="{BA69B506-685D-45BA-8F77-AA3AB4034D58}" srcOrd="0" destOrd="0" parTransId="{97537541-9E72-4B06-9850-06B8F818F20C}" sibTransId="{6D0ECC89-900C-4BB0-8701-01F2386EA375}"/>
    <dgm:cxn modelId="{6FBB5CA4-34AD-4698-8401-7A90DDD4E97F}" type="presOf" srcId="{6D0475E2-6FED-4F69-B784-9D8B8BA10D05}" destId="{FC624D3B-C987-4296-9A48-E37769390F5F}" srcOrd="1" destOrd="1" presId="urn:microsoft.com/office/officeart/2005/8/layout/hProcess4"/>
    <dgm:cxn modelId="{38398CCF-2533-4EB8-BDF8-93A8E8E5148A}" type="presOf" srcId="{8B37EA3B-63AE-49B4-B213-FA037B30ED51}" destId="{FC624D3B-C987-4296-9A48-E37769390F5F}" srcOrd="1" destOrd="3" presId="urn:microsoft.com/office/officeart/2005/8/layout/hProcess4"/>
    <dgm:cxn modelId="{E48D40A5-DD18-427A-85FE-CF2CA112F2D3}" type="presOf" srcId="{8B37EA3B-63AE-49B4-B213-FA037B30ED51}" destId="{2135B779-A946-48C2-BFC1-6658D985266F}" srcOrd="0" destOrd="3" presId="urn:microsoft.com/office/officeart/2005/8/layout/hProcess4"/>
    <dgm:cxn modelId="{3AB82D5F-59D7-4E1C-9848-108352759205}" type="presOf" srcId="{D031D551-D078-4F88-B48C-E7F00B016E62}" destId="{7F141FC0-F60A-428C-A339-2E5F9B5B3A91}" srcOrd="0" destOrd="1" presId="urn:microsoft.com/office/officeart/2005/8/layout/hProcess4"/>
    <dgm:cxn modelId="{9F45F471-28DF-402B-9CD7-3E04F608C46D}" type="presOf" srcId="{C04AF9E6-539D-48E2-9DB8-17AB4234BB1B}" destId="{7F921883-7A5E-4863-B784-210CC7125992}" srcOrd="1" destOrd="0" presId="urn:microsoft.com/office/officeart/2005/8/layout/hProcess4"/>
    <dgm:cxn modelId="{E791936E-494B-4E4C-82C5-1E45E9F44B28}" srcId="{399863B0-ED0A-4E21-BFF6-C9003C536215}" destId="{6F9B8A94-1301-4499-A24C-F2CB033DCD0D}" srcOrd="1" destOrd="0" parTransId="{C71F4669-433D-44F5-8894-4871E445E56C}" sibTransId="{FD3918D8-B741-4D5F-8EFF-2CE1946C0089}"/>
    <dgm:cxn modelId="{6F734EAC-7FC1-4AEB-8B1E-FCAAC71C437C}" srcId="{CAEDDDC1-593A-44F2-9869-7CC04D5DA4F3}" destId="{3081A9E8-622E-41B0-AC45-812C50176F74}" srcOrd="2" destOrd="0" parTransId="{49BB06A3-365E-43DA-BE47-5F1A5A5D5890}" sibTransId="{753CB148-5578-492F-81E6-F1FDCAC8EED5}"/>
    <dgm:cxn modelId="{D72E96D5-813C-4C1D-90AF-3A59ACE4D763}" srcId="{CAEDDDC1-593A-44F2-9869-7CC04D5DA4F3}" destId="{8B37EA3B-63AE-49B4-B213-FA037B30ED51}" srcOrd="3" destOrd="0" parTransId="{D78B8691-93F5-4BC6-A9B4-EA6506D45233}" sibTransId="{414E597B-6BAC-4C62-8F71-850C804EA98A}"/>
    <dgm:cxn modelId="{02618C5E-8DB9-46F3-83C0-D9F769A423F7}" type="presOf" srcId="{3081A9E8-622E-41B0-AC45-812C50176F74}" destId="{FC624D3B-C987-4296-9A48-E37769390F5F}" srcOrd="1" destOrd="2" presId="urn:microsoft.com/office/officeart/2005/8/layout/hProcess4"/>
    <dgm:cxn modelId="{A8BC0923-F5F0-4ACC-924D-ABD0DE3205F7}" srcId="{399863B0-ED0A-4E21-BFF6-C9003C536215}" destId="{E58065E7-9B9B-489D-87EB-8B4E94CD73C4}" srcOrd="2" destOrd="0" parTransId="{146FFCAC-9B64-4F9D-B0DF-94F524844DD3}" sibTransId="{088CF994-5064-4814-B33A-351E695E83CF}"/>
    <dgm:cxn modelId="{4C80D8A4-B002-4088-9D86-F447E21C6853}" type="presOf" srcId="{C04AF9E6-539D-48E2-9DB8-17AB4234BB1B}" destId="{47F5C495-DFDB-4BB5-8283-07390C324550}" srcOrd="0" destOrd="0" presId="urn:microsoft.com/office/officeart/2005/8/layout/hProcess4"/>
    <dgm:cxn modelId="{785620A6-90D6-4A8E-B561-CF4397F4BB14}" type="presOf" srcId="{3081A9E8-622E-41B0-AC45-812C50176F74}" destId="{2135B779-A946-48C2-BFC1-6658D985266F}" srcOrd="0" destOrd="2" presId="urn:microsoft.com/office/officeart/2005/8/layout/hProcess4"/>
    <dgm:cxn modelId="{FF23EB65-EB01-4D16-8CC7-838183B8A05D}" type="presOf" srcId="{FD3918D8-B741-4D5F-8EFF-2CE1946C0089}" destId="{37255DB2-2ECD-49DA-9EF5-04152452855D}" srcOrd="0" destOrd="0" presId="urn:microsoft.com/office/officeart/2005/8/layout/hProcess4"/>
    <dgm:cxn modelId="{180F81FD-64AF-4687-9F23-C5C7C926BAAA}" type="presOf" srcId="{E58065E7-9B9B-489D-87EB-8B4E94CD73C4}" destId="{C423C0F9-5EBE-4A17-A98C-51C2C43749CC}" srcOrd="0" destOrd="0" presId="urn:microsoft.com/office/officeart/2005/8/layout/hProcess4"/>
    <dgm:cxn modelId="{A70FE9BE-2C11-42C5-8C9A-20C5F6B3E100}" type="presOf" srcId="{6F9B8A94-1301-4499-A24C-F2CB033DCD0D}" destId="{E57F26E4-50A9-4CF5-9D1D-DCC16B17239C}" srcOrd="0" destOrd="0" presId="urn:microsoft.com/office/officeart/2005/8/layout/hProcess4"/>
    <dgm:cxn modelId="{8E0945FF-087D-453C-B438-6158D77065E9}" type="presOf" srcId="{CAEDDDC1-593A-44F2-9869-7CC04D5DA4F3}" destId="{F0A3CBAC-D0CC-4702-8270-B9E483803317}" srcOrd="0" destOrd="0" presId="urn:microsoft.com/office/officeart/2005/8/layout/hProcess4"/>
    <dgm:cxn modelId="{3B40203D-E700-4CE5-B28C-B0E14EC4F290}" type="presParOf" srcId="{CBDF2F6B-FFD4-425C-AFCB-35503A6B6724}" destId="{47D048BC-1B87-4A1A-9A5B-4C1056E8921D}" srcOrd="0" destOrd="0" presId="urn:microsoft.com/office/officeart/2005/8/layout/hProcess4"/>
    <dgm:cxn modelId="{F74ED03C-CA54-40C9-A127-C927BD292FBE}" type="presParOf" srcId="{CBDF2F6B-FFD4-425C-AFCB-35503A6B6724}" destId="{9A6963B4-9783-4D8D-8342-DBD99404EC7E}" srcOrd="1" destOrd="0" presId="urn:microsoft.com/office/officeart/2005/8/layout/hProcess4"/>
    <dgm:cxn modelId="{D84282C2-D8AD-40A6-9346-2B617DAB520D}" type="presParOf" srcId="{CBDF2F6B-FFD4-425C-AFCB-35503A6B6724}" destId="{59221021-19B8-47D3-BE1B-3F2F3FB0D2B6}" srcOrd="2" destOrd="0" presId="urn:microsoft.com/office/officeart/2005/8/layout/hProcess4"/>
    <dgm:cxn modelId="{DD77CD8A-89FA-4889-8A75-9BAE67492A15}" type="presParOf" srcId="{59221021-19B8-47D3-BE1B-3F2F3FB0D2B6}" destId="{55AAD6B6-BAC1-4A3E-810B-EFADF6E595A0}" srcOrd="0" destOrd="0" presId="urn:microsoft.com/office/officeart/2005/8/layout/hProcess4"/>
    <dgm:cxn modelId="{DB2C0460-F58B-461F-87A1-8013C156E7B5}" type="presParOf" srcId="{55AAD6B6-BAC1-4A3E-810B-EFADF6E595A0}" destId="{EE988FB8-58D9-4069-862D-678E44C0BC07}" srcOrd="0" destOrd="0" presId="urn:microsoft.com/office/officeart/2005/8/layout/hProcess4"/>
    <dgm:cxn modelId="{0A567299-299D-4156-94C4-AF66115474EE}" type="presParOf" srcId="{55AAD6B6-BAC1-4A3E-810B-EFADF6E595A0}" destId="{2135B779-A946-48C2-BFC1-6658D985266F}" srcOrd="1" destOrd="0" presId="urn:microsoft.com/office/officeart/2005/8/layout/hProcess4"/>
    <dgm:cxn modelId="{FC72FA0A-92CF-4417-870E-6765E3351300}" type="presParOf" srcId="{55AAD6B6-BAC1-4A3E-810B-EFADF6E595A0}" destId="{FC624D3B-C987-4296-9A48-E37769390F5F}" srcOrd="2" destOrd="0" presId="urn:microsoft.com/office/officeart/2005/8/layout/hProcess4"/>
    <dgm:cxn modelId="{ADEF514D-9F58-4F84-BCA9-8BDC8C8C7210}" type="presParOf" srcId="{55AAD6B6-BAC1-4A3E-810B-EFADF6E595A0}" destId="{F0A3CBAC-D0CC-4702-8270-B9E483803317}" srcOrd="3" destOrd="0" presId="urn:microsoft.com/office/officeart/2005/8/layout/hProcess4"/>
    <dgm:cxn modelId="{4E0719B8-2BDA-481B-AD9A-92E523BD4B14}" type="presParOf" srcId="{55AAD6B6-BAC1-4A3E-810B-EFADF6E595A0}" destId="{BBD00482-7959-4D04-8026-9D81EA83AE2A}" srcOrd="4" destOrd="0" presId="urn:microsoft.com/office/officeart/2005/8/layout/hProcess4"/>
    <dgm:cxn modelId="{C4BCBEF0-5C97-473C-B820-D4E696462597}" type="presParOf" srcId="{59221021-19B8-47D3-BE1B-3F2F3FB0D2B6}" destId="{4581953E-A81E-40BE-95FD-A025B3A14C7F}" srcOrd="1" destOrd="0" presId="urn:microsoft.com/office/officeart/2005/8/layout/hProcess4"/>
    <dgm:cxn modelId="{DD67384D-8751-4B4D-B3B2-7A73669E15D9}" type="presParOf" srcId="{59221021-19B8-47D3-BE1B-3F2F3FB0D2B6}" destId="{B03C2389-F0D5-46B9-A7C2-1AA1E94D07F8}" srcOrd="2" destOrd="0" presId="urn:microsoft.com/office/officeart/2005/8/layout/hProcess4"/>
    <dgm:cxn modelId="{AE1B713A-83B2-40D1-AB81-BDC0026DB323}" type="presParOf" srcId="{B03C2389-F0D5-46B9-A7C2-1AA1E94D07F8}" destId="{40A7227A-250E-4AB3-A849-F946F379F81D}" srcOrd="0" destOrd="0" presId="urn:microsoft.com/office/officeart/2005/8/layout/hProcess4"/>
    <dgm:cxn modelId="{DBB98F81-1255-4B52-8E48-2565302A2B4C}" type="presParOf" srcId="{B03C2389-F0D5-46B9-A7C2-1AA1E94D07F8}" destId="{47F5C495-DFDB-4BB5-8283-07390C324550}" srcOrd="1" destOrd="0" presId="urn:microsoft.com/office/officeart/2005/8/layout/hProcess4"/>
    <dgm:cxn modelId="{EC948C72-5C6E-4538-A918-2B9C9F9700AB}" type="presParOf" srcId="{B03C2389-F0D5-46B9-A7C2-1AA1E94D07F8}" destId="{7F921883-7A5E-4863-B784-210CC7125992}" srcOrd="2" destOrd="0" presId="urn:microsoft.com/office/officeart/2005/8/layout/hProcess4"/>
    <dgm:cxn modelId="{414CAFD7-64A9-4EAC-9BE5-81CABF918F54}" type="presParOf" srcId="{B03C2389-F0D5-46B9-A7C2-1AA1E94D07F8}" destId="{E57F26E4-50A9-4CF5-9D1D-DCC16B17239C}" srcOrd="3" destOrd="0" presId="urn:microsoft.com/office/officeart/2005/8/layout/hProcess4"/>
    <dgm:cxn modelId="{46698420-DABD-4763-8B0E-53D8C9706D4C}" type="presParOf" srcId="{B03C2389-F0D5-46B9-A7C2-1AA1E94D07F8}" destId="{91D24DD6-04D7-4AB5-9E2F-DD5F12AFE7E5}" srcOrd="4" destOrd="0" presId="urn:microsoft.com/office/officeart/2005/8/layout/hProcess4"/>
    <dgm:cxn modelId="{E12941CB-4E4F-4EA7-8D99-7D5E5966C6B5}" type="presParOf" srcId="{59221021-19B8-47D3-BE1B-3F2F3FB0D2B6}" destId="{37255DB2-2ECD-49DA-9EF5-04152452855D}" srcOrd="3" destOrd="0" presId="urn:microsoft.com/office/officeart/2005/8/layout/hProcess4"/>
    <dgm:cxn modelId="{40B828B3-7131-4550-923C-3C2EC90457F8}" type="presParOf" srcId="{59221021-19B8-47D3-BE1B-3F2F3FB0D2B6}" destId="{AE40A638-D3A6-454C-BA7D-F2D05AA643C0}" srcOrd="4" destOrd="0" presId="urn:microsoft.com/office/officeart/2005/8/layout/hProcess4"/>
    <dgm:cxn modelId="{88039D13-91EA-46B8-A516-D149C8784FF2}" type="presParOf" srcId="{AE40A638-D3A6-454C-BA7D-F2D05AA643C0}" destId="{85D10479-2811-4B44-9D02-53D2C342AAD3}" srcOrd="0" destOrd="0" presId="urn:microsoft.com/office/officeart/2005/8/layout/hProcess4"/>
    <dgm:cxn modelId="{122AD262-A60D-4DCC-AAC0-AAFE6894A256}" type="presParOf" srcId="{AE40A638-D3A6-454C-BA7D-F2D05AA643C0}" destId="{7F141FC0-F60A-428C-A339-2E5F9B5B3A91}" srcOrd="1" destOrd="0" presId="urn:microsoft.com/office/officeart/2005/8/layout/hProcess4"/>
    <dgm:cxn modelId="{20AA8070-4FF8-4459-9877-850A40B75C5A}" type="presParOf" srcId="{AE40A638-D3A6-454C-BA7D-F2D05AA643C0}" destId="{87D9F229-C856-4B85-8540-686261528709}" srcOrd="2" destOrd="0" presId="urn:microsoft.com/office/officeart/2005/8/layout/hProcess4"/>
    <dgm:cxn modelId="{2A7A0189-AA0B-445E-A52B-EECAE12729A0}" type="presParOf" srcId="{AE40A638-D3A6-454C-BA7D-F2D05AA643C0}" destId="{C423C0F9-5EBE-4A17-A98C-51C2C43749CC}" srcOrd="3" destOrd="0" presId="urn:microsoft.com/office/officeart/2005/8/layout/hProcess4"/>
    <dgm:cxn modelId="{637C99A2-5CF2-41B4-B329-8C20AC0B52BE}" type="presParOf" srcId="{AE40A638-D3A6-454C-BA7D-F2D05AA643C0}" destId="{7D19BFBC-E130-4874-8690-9604E0837C09}" srcOrd="4" destOrd="0" presId="urn:microsoft.com/office/officeart/2005/8/layout/hProcess4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568F339-1221-4581-8089-D89576F6D2DC}" type="doc">
      <dgm:prSet loTypeId="urn:microsoft.com/office/officeart/2005/8/layout/lProcess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8984646-DD9B-4E3C-8CC3-FF732A8E88FA}">
      <dgm:prSet phldrT="[文本]"/>
      <dgm:spPr/>
      <dgm:t>
        <a:bodyPr/>
        <a:lstStyle/>
        <a:p>
          <a:r>
            <a:rPr lang="zh-CN" altLang="en-US" dirty="0" smtClean="0"/>
            <a:t>中山</a:t>
          </a:r>
          <a:endParaRPr lang="zh-CN" altLang="en-US" dirty="0"/>
        </a:p>
      </dgm:t>
    </dgm:pt>
    <dgm:pt modelId="{93724360-59F3-48ED-9952-825B31593C13}" type="par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9855C0A5-E924-40E9-9394-2658E2789215}" type="sib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64C413F4-B279-4F19-99A2-A5F0DC1E102A}">
      <dgm:prSet phldrT="[文本]"/>
      <dgm:spPr/>
      <dgm:t>
        <a:bodyPr/>
        <a:lstStyle/>
        <a:p>
          <a:r>
            <a:rPr lang="zh-CN" altLang="en-US" dirty="0" smtClean="0"/>
            <a:t>浓好 → 弄好</a:t>
          </a:r>
          <a:endParaRPr lang="zh-CN" altLang="en-US" dirty="0"/>
        </a:p>
      </dgm:t>
    </dgm:pt>
    <dgm:pt modelId="{FE8D228C-C825-4EA3-AACB-6A98B496740C}" type="par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0903DAC-53F1-4E7F-A56D-E5F70A8A1F38}" type="sib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A063B73-9B1D-4ED5-A5AC-854C45FF1F45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中山公园浓好蛙</a:t>
          </a:r>
          <a:r>
            <a:rPr lang="en-US" altLang="zh-CN" dirty="0" smtClean="0"/>
            <a:t>) = 9414</a:t>
          </a:r>
          <a:endParaRPr lang="zh-CN" altLang="en-US" dirty="0"/>
        </a:p>
      </dgm:t>
    </dgm:pt>
    <dgm:pt modelId="{3699471B-49E6-4094-B9C5-60475E9BD2C0}" type="par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765AEF5D-B1C2-4AC0-A301-CA82AA400DD2}" type="sib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3E580105-E6C7-42A7-B028-768FD1B4876D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中山公园弄好蛙</a:t>
          </a:r>
          <a:r>
            <a:rPr lang="en-US" altLang="zh-CN" dirty="0" smtClean="0"/>
            <a:t>) = 11589</a:t>
          </a:r>
          <a:endParaRPr lang="zh-CN" altLang="en-US" dirty="0"/>
        </a:p>
      </dgm:t>
    </dgm:pt>
    <dgm:pt modelId="{00C44C52-9816-4297-9F49-E3389CA16E81}" type="par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253EB301-C954-4DC3-A9E9-711E947A09B7}" type="sib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644DB7F9-DEE7-429D-97B8-B0A76D0095C4}">
      <dgm:prSet phldrT="[文本]"/>
      <dgm:spPr/>
      <dgm:t>
        <a:bodyPr/>
        <a:lstStyle/>
        <a:p>
          <a:r>
            <a:rPr lang="zh-CN" altLang="en-US" dirty="0" smtClean="0"/>
            <a:t>公园</a:t>
          </a:r>
          <a:endParaRPr lang="zh-CN" altLang="en-US" dirty="0"/>
        </a:p>
      </dgm:t>
    </dgm:pt>
    <dgm:pt modelId="{77B7BD67-F8B1-4170-8E8F-6D3AF1C78298}" type="par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0DF77DE9-D8BC-44E4-8D40-DE4FEF03FB8C}" type="sib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E2991644-45D8-4D5B-989F-421998F57DB1}">
      <dgm:prSet phldrT="[文本]"/>
      <dgm:spPr/>
      <dgm:t>
        <a:bodyPr/>
        <a:lstStyle/>
        <a:p>
          <a:r>
            <a:rPr lang="zh-CN" altLang="en-US" dirty="0" smtClean="0"/>
            <a:t>浓</a:t>
          </a:r>
          <a:endParaRPr lang="zh-CN" altLang="en-US" dirty="0"/>
        </a:p>
      </dgm:t>
    </dgm:pt>
    <dgm:pt modelId="{9112D8D0-AC8F-4221-B50B-674F4D6B979D}" type="par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6F270CEA-D161-452C-8227-9BC06AF54BC3}" type="sib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C7E03941-11D8-4709-89B4-805A1ABBE0D1}">
      <dgm:prSet phldrT="[文本]"/>
      <dgm:spPr/>
      <dgm:t>
        <a:bodyPr/>
        <a:lstStyle/>
        <a:p>
          <a:r>
            <a:rPr lang="zh-CN" altLang="en-US" dirty="0" smtClean="0"/>
            <a:t>好</a:t>
          </a:r>
          <a:endParaRPr lang="zh-CN" altLang="en-US" dirty="0"/>
        </a:p>
      </dgm:t>
    </dgm:pt>
    <dgm:pt modelId="{4759CAAD-B220-455B-A4C5-E0A33B16555A}" type="par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242C6E85-AC86-4AB1-BB70-2FF5619752B2}" type="sib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467AA5E9-5CF8-45DC-9A34-E28E4D9F99F3}">
      <dgm:prSet phldrT="[文本]"/>
      <dgm:spPr/>
      <dgm:t>
        <a:bodyPr/>
        <a:lstStyle/>
        <a:p>
          <a:r>
            <a:rPr lang="zh-CN" altLang="en-US" dirty="0" smtClean="0"/>
            <a:t>蛙</a:t>
          </a:r>
          <a:endParaRPr lang="zh-CN" altLang="en-US" dirty="0"/>
        </a:p>
      </dgm:t>
    </dgm:pt>
    <dgm:pt modelId="{3AFB0D11-530F-4FE1-A4A2-65DE3E58DC4B}" type="par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F202E4BD-219D-4633-A7F0-B33EB4DFDA68}" type="sib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EED783FC-14A7-4DCB-B894-D28BA035182D}">
      <dgm:prSet phldrT="[文本]"/>
      <dgm:spPr/>
      <dgm:t>
        <a:bodyPr/>
        <a:lstStyle/>
        <a:p>
          <a:endParaRPr lang="zh-CN" altLang="en-US" dirty="0"/>
        </a:p>
      </dgm:t>
    </dgm:pt>
    <dgm:pt modelId="{770780BB-06D1-4B43-9217-72C269781452}" type="sib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129F973F-319B-4652-B0F4-4AFAA4C5616D}" type="par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E0A713B8-2DCC-432B-B1B5-88C79374A9B3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中山公园侬好蛙</a:t>
          </a:r>
          <a:r>
            <a:rPr lang="en-US" altLang="zh-CN" dirty="0" smtClean="0"/>
            <a:t>) = 8743</a:t>
          </a:r>
          <a:endParaRPr lang="zh-CN" altLang="en-US" dirty="0"/>
        </a:p>
      </dgm:t>
    </dgm:pt>
    <dgm:pt modelId="{CE986389-BC36-4504-ABB9-D502DD0EB2F8}" type="par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DDC0DF4-2007-442A-9F02-7C4563D7B5FF}" type="sib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0D0E79C-FAAE-4032-AA5A-732682401C14}">
      <dgm:prSet phldrT="[文本]"/>
      <dgm:spPr/>
      <dgm:t>
        <a:bodyPr/>
        <a:lstStyle/>
        <a:p>
          <a:r>
            <a:rPr lang="zh-CN" altLang="en-US" dirty="0" smtClean="0"/>
            <a:t>浓好蛙 →</a:t>
          </a:r>
          <a:r>
            <a:rPr lang="en-US" altLang="en-US" dirty="0" smtClean="0"/>
            <a:t> </a:t>
          </a:r>
          <a:r>
            <a:rPr lang="zh-CN" altLang="en-US" dirty="0" smtClean="0"/>
            <a:t>侬好蛙</a:t>
          </a:r>
          <a:endParaRPr lang="zh-CN" altLang="en-US" dirty="0"/>
        </a:p>
      </dgm:t>
    </dgm:pt>
    <dgm:pt modelId="{2726A967-4867-43CE-AB64-872E044E3052}" type="par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4143F068-C478-41FB-900E-621F1EBE3EBD}" type="sib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6DA07C60-FC9D-42B5-9A01-3D07570F4AD8}">
      <dgm:prSet phldrT="[文本]"/>
      <dgm:spPr/>
      <dgm:t>
        <a:bodyPr/>
        <a:lstStyle/>
        <a:p>
          <a:r>
            <a:rPr lang="zh-CN" altLang="en-US" dirty="0" smtClean="0"/>
            <a:t>中山公园浓好蛙</a:t>
          </a:r>
          <a:endParaRPr lang="zh-CN" altLang="en-US" dirty="0"/>
        </a:p>
      </dgm:t>
    </dgm:pt>
    <dgm:pt modelId="{8EAD75A5-8442-41EE-9747-355CFE99ED9A}" type="sib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6C37CA98-B48F-4EB4-A882-2282B41C3B72}" type="par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D7AD14FC-EAC0-432A-A317-C8ECAC64E4BF}">
      <dgm:prSet phldrT="[文本]"/>
      <dgm:spPr/>
      <dgm:t>
        <a:bodyPr/>
        <a:lstStyle/>
        <a:p>
          <a:r>
            <a:rPr lang="zh-CN" altLang="en-US" dirty="0" smtClean="0"/>
            <a:t>浓好 → </a:t>
          </a:r>
          <a:r>
            <a:rPr lang="zh-CN" altLang="zh-CN" dirty="0" smtClean="0"/>
            <a:t>侬</a:t>
          </a:r>
          <a:r>
            <a:rPr lang="zh-CN" altLang="en-US" dirty="0" smtClean="0"/>
            <a:t>好</a:t>
          </a:r>
          <a:endParaRPr lang="zh-CN" altLang="en-US" dirty="0"/>
        </a:p>
      </dgm:t>
    </dgm:pt>
    <dgm:pt modelId="{1CA79836-EF0A-4634-A66A-1FAA0C3BFA3C}" type="par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CAC83F82-5180-4175-B89B-35801A4E468E}" type="sib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080BF0ED-5FEB-439B-8235-E4E55B71E4E2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Ngram</a:t>
          </a:r>
          <a:r>
            <a:rPr lang="en-US" altLang="zh-CN" dirty="0" smtClean="0">
              <a:solidFill>
                <a:srgbClr val="FF0000"/>
              </a:solidFill>
            </a:rPr>
            <a:t>(</a:t>
          </a:r>
          <a:r>
            <a:rPr lang="zh-CN" altLang="zh-CN" dirty="0" smtClean="0">
              <a:solidFill>
                <a:srgbClr val="FF0000"/>
              </a:solidFill>
            </a:rPr>
            <a:t>中山公园侬好蛙</a:t>
          </a:r>
          <a:r>
            <a:rPr lang="en-US" altLang="zh-CN" dirty="0" smtClean="0">
              <a:solidFill>
                <a:srgbClr val="FF0000"/>
              </a:solidFill>
            </a:rPr>
            <a:t>) = 8443</a:t>
          </a:r>
          <a:endParaRPr lang="zh-CN" altLang="en-US" dirty="0">
            <a:solidFill>
              <a:srgbClr val="FF0000"/>
            </a:solidFill>
          </a:endParaRPr>
        </a:p>
      </dgm:t>
    </dgm:pt>
    <dgm:pt modelId="{1EF78502-2CF3-4617-B48F-5D1804145FFC}" type="parTrans" cxnId="{F504713F-55BC-42D4-B9AE-77404118D6FE}">
      <dgm:prSet/>
      <dgm:spPr/>
      <dgm:t>
        <a:bodyPr/>
        <a:lstStyle/>
        <a:p>
          <a:endParaRPr lang="zh-CN" altLang="en-US"/>
        </a:p>
      </dgm:t>
    </dgm:pt>
    <dgm:pt modelId="{650164CE-6D17-49E7-B2B0-5704C14D2715}" type="sibTrans" cxnId="{F504713F-55BC-42D4-B9AE-77404118D6FE}">
      <dgm:prSet/>
      <dgm:spPr/>
      <dgm:t>
        <a:bodyPr/>
        <a:lstStyle/>
        <a:p>
          <a:endParaRPr lang="zh-CN" altLang="en-US"/>
        </a:p>
      </dgm:t>
    </dgm:pt>
    <dgm:pt modelId="{201E8CE9-BA1E-412C-8555-06A066653721}">
      <dgm:prSet phldrT="[文本]"/>
      <dgm:spPr/>
      <dgm:t>
        <a:bodyPr/>
        <a:lstStyle/>
        <a:p>
          <a:r>
            <a:rPr lang="zh-CN" altLang="en-US" dirty="0" smtClean="0"/>
            <a:t>好蛙 →</a:t>
          </a:r>
          <a:r>
            <a:rPr lang="en-US" altLang="en-US" dirty="0" smtClean="0"/>
            <a:t> </a:t>
          </a:r>
          <a:r>
            <a:rPr lang="zh-CN" altLang="en-US" dirty="0" smtClean="0"/>
            <a:t>好哇</a:t>
          </a:r>
          <a:endParaRPr lang="zh-CN" altLang="en-US" dirty="0"/>
        </a:p>
      </dgm:t>
    </dgm:pt>
    <dgm:pt modelId="{72F2D9E1-F862-4405-8083-1F2A49C599EF}" type="parTrans" cxnId="{9C9EC2C0-33A9-4A45-A392-79B51C6C1339}">
      <dgm:prSet/>
      <dgm:spPr/>
      <dgm:t>
        <a:bodyPr/>
        <a:lstStyle/>
        <a:p>
          <a:endParaRPr lang="zh-CN" altLang="en-US"/>
        </a:p>
      </dgm:t>
    </dgm:pt>
    <dgm:pt modelId="{4BC6F69A-11E8-4DF8-AC74-8A93D04B4F46}" type="sibTrans" cxnId="{9C9EC2C0-33A9-4A45-A392-79B51C6C1339}">
      <dgm:prSet/>
      <dgm:spPr/>
      <dgm:t>
        <a:bodyPr/>
        <a:lstStyle/>
        <a:p>
          <a:endParaRPr lang="zh-CN" altLang="en-US"/>
        </a:p>
      </dgm:t>
    </dgm:pt>
    <dgm:pt modelId="{D9526838-244D-47ED-9450-3338C20CD891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中山公园浓好哇</a:t>
          </a:r>
          <a:r>
            <a:rPr lang="en-US" altLang="zh-CN" dirty="0" smtClean="0"/>
            <a:t>) = 8793</a:t>
          </a:r>
          <a:endParaRPr lang="zh-CN" altLang="en-US" dirty="0"/>
        </a:p>
      </dgm:t>
    </dgm:pt>
    <dgm:pt modelId="{A5244C3D-6305-4026-86A2-08F321E4E720}" type="parTrans" cxnId="{D5B474E0-D578-41A2-9E42-34A5F0B826E6}">
      <dgm:prSet/>
      <dgm:spPr/>
      <dgm:t>
        <a:bodyPr/>
        <a:lstStyle/>
        <a:p>
          <a:endParaRPr lang="zh-CN" altLang="en-US"/>
        </a:p>
      </dgm:t>
    </dgm:pt>
    <dgm:pt modelId="{B26FF8F6-E3E9-4421-9454-3B17FFC9876E}" type="sibTrans" cxnId="{D5B474E0-D578-41A2-9E42-34A5F0B826E6}">
      <dgm:prSet/>
      <dgm:spPr/>
      <dgm:t>
        <a:bodyPr/>
        <a:lstStyle/>
        <a:p>
          <a:endParaRPr lang="zh-CN" altLang="en-US"/>
        </a:p>
      </dgm:t>
    </dgm:pt>
    <dgm:pt modelId="{6B7557CF-1273-440A-979A-481AE4D8FD1D}" type="pres">
      <dgm:prSet presAssocID="{1568F339-1221-4581-8089-D89576F6D2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BFBEE-2CA2-43B7-98D2-D4B2011FCFDF}" type="pres">
      <dgm:prSet presAssocID="{6DA07C60-FC9D-42B5-9A01-3D07570F4AD8}" presName="vertFlow" presStyleCnt="0"/>
      <dgm:spPr/>
    </dgm:pt>
    <dgm:pt modelId="{216E4EFE-08E0-49D6-B11C-179090204FD4}" type="pres">
      <dgm:prSet presAssocID="{6DA07C60-FC9D-42B5-9A01-3D07570F4AD8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B1BCC56E-9B63-4DF2-BA00-DBAC3BC85AB5}" type="pres">
      <dgm:prSet presAssocID="{93724360-59F3-48ED-9952-825B31593C13}" presName="parTrans" presStyleLbl="sibTrans2D1" presStyleIdx="0" presStyleCnt="13"/>
      <dgm:spPr/>
      <dgm:t>
        <a:bodyPr/>
        <a:lstStyle/>
        <a:p>
          <a:endParaRPr lang="zh-CN" altLang="en-US"/>
        </a:p>
      </dgm:t>
    </dgm:pt>
    <dgm:pt modelId="{9D59B7A1-0491-4B8E-9D78-E10D992EC678}" type="pres">
      <dgm:prSet presAssocID="{08984646-DD9B-4E3C-8CC3-FF732A8E88FA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D9C3C-5EDA-459B-B25F-8F57E117C739}" type="pres">
      <dgm:prSet presAssocID="{9855C0A5-E924-40E9-9394-2658E2789215}" presName="sibTrans" presStyleLbl="sibTrans2D1" presStyleIdx="1" presStyleCnt="13"/>
      <dgm:spPr/>
      <dgm:t>
        <a:bodyPr/>
        <a:lstStyle/>
        <a:p>
          <a:endParaRPr lang="zh-CN" altLang="en-US"/>
        </a:p>
      </dgm:t>
    </dgm:pt>
    <dgm:pt modelId="{DDFD9EAF-64E5-40DE-BD47-FA3561B1435B}" type="pres">
      <dgm:prSet presAssocID="{644DB7F9-DEE7-429D-97B8-B0A76D0095C4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7A5E1-5A41-4C07-B454-6AD88E08A9D9}" type="pres">
      <dgm:prSet presAssocID="{0DF77DE9-D8BC-44E4-8D40-DE4FEF03FB8C}" presName="sibTrans" presStyleLbl="sibTrans2D1" presStyleIdx="2" presStyleCnt="13"/>
      <dgm:spPr/>
      <dgm:t>
        <a:bodyPr/>
        <a:lstStyle/>
        <a:p>
          <a:endParaRPr lang="zh-CN" altLang="en-US"/>
        </a:p>
      </dgm:t>
    </dgm:pt>
    <dgm:pt modelId="{9B50E280-E172-4B88-A399-0C71A73991D3}" type="pres">
      <dgm:prSet presAssocID="{E2991644-45D8-4D5B-989F-421998F57DB1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6274-5F04-45C7-811D-5D3D991B2A63}" type="pres">
      <dgm:prSet presAssocID="{6F270CEA-D161-452C-8227-9BC06AF54BC3}" presName="sibTrans" presStyleLbl="sibTrans2D1" presStyleIdx="3" presStyleCnt="13"/>
      <dgm:spPr/>
      <dgm:t>
        <a:bodyPr/>
        <a:lstStyle/>
        <a:p>
          <a:endParaRPr lang="zh-CN" altLang="en-US"/>
        </a:p>
      </dgm:t>
    </dgm:pt>
    <dgm:pt modelId="{10162E02-896B-4C6D-9F96-08A12C76C933}" type="pres">
      <dgm:prSet presAssocID="{C7E03941-11D8-4709-89B4-805A1ABBE0D1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97227-8571-4CE5-A2C7-C2E2F1B87758}" type="pres">
      <dgm:prSet presAssocID="{242C6E85-AC86-4AB1-BB70-2FF5619752B2}" presName="sibTrans" presStyleLbl="sibTrans2D1" presStyleIdx="4" presStyleCnt="13"/>
      <dgm:spPr/>
      <dgm:t>
        <a:bodyPr/>
        <a:lstStyle/>
        <a:p>
          <a:endParaRPr lang="zh-CN" altLang="en-US"/>
        </a:p>
      </dgm:t>
    </dgm:pt>
    <dgm:pt modelId="{261A09A2-0545-41CD-BFC1-505206685D20}" type="pres">
      <dgm:prSet presAssocID="{467AA5E9-5CF8-45DC-9A34-E28E4D9F99F3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FF6A8-F317-4C09-BAE4-B956E1D58663}" type="pres">
      <dgm:prSet presAssocID="{6DA07C60-FC9D-42B5-9A01-3D07570F4AD8}" presName="hSp" presStyleCnt="0"/>
      <dgm:spPr/>
    </dgm:pt>
    <dgm:pt modelId="{5FDC7C27-3C5C-4B87-8157-CEA9BDEEB743}" type="pres">
      <dgm:prSet presAssocID="{EED783FC-14A7-4DCB-B894-D28BA035182D}" presName="vertFlow" presStyleCnt="0"/>
      <dgm:spPr/>
    </dgm:pt>
    <dgm:pt modelId="{56E69F2B-0309-4F6F-AF3C-36272FFA1635}" type="pres">
      <dgm:prSet presAssocID="{EED783FC-14A7-4DCB-B894-D28BA035182D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96019DAF-DF1B-4BB5-BDFB-2F766E539935}" type="pres">
      <dgm:prSet presAssocID="{FE8D228C-C825-4EA3-AACB-6A98B496740C}" presName="parTrans" presStyleLbl="sibTrans2D1" presStyleIdx="5" presStyleCnt="13"/>
      <dgm:spPr/>
      <dgm:t>
        <a:bodyPr/>
        <a:lstStyle/>
        <a:p>
          <a:endParaRPr lang="zh-CN" altLang="en-US"/>
        </a:p>
      </dgm:t>
    </dgm:pt>
    <dgm:pt modelId="{78C9CBA0-5471-46D0-B753-823B0EFFF6F6}" type="pres">
      <dgm:prSet presAssocID="{64C413F4-B279-4F19-99A2-A5F0DC1E102A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F4F81-8BD7-4DE6-A465-BE9AFAE24598}" type="pres">
      <dgm:prSet presAssocID="{10903DAC-53F1-4E7F-A56D-E5F70A8A1F38}" presName="sibTrans" presStyleLbl="sibTrans2D1" presStyleIdx="6" presStyleCnt="13"/>
      <dgm:spPr/>
      <dgm:t>
        <a:bodyPr/>
        <a:lstStyle/>
        <a:p>
          <a:endParaRPr lang="zh-CN" altLang="en-US"/>
        </a:p>
      </dgm:t>
    </dgm:pt>
    <dgm:pt modelId="{A585059F-10D1-48DD-AEF8-0E75CCA675EA}" type="pres">
      <dgm:prSet presAssocID="{D7AD14FC-EAC0-432A-A317-C8ECAC64E4BF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6CCD8-0CB4-4530-9DDD-93FD11AD1D3F}" type="pres">
      <dgm:prSet presAssocID="{CAC83F82-5180-4175-B89B-35801A4E468E}" presName="sibTrans" presStyleLbl="sibTrans2D1" presStyleIdx="7" presStyleCnt="13"/>
      <dgm:spPr/>
      <dgm:t>
        <a:bodyPr/>
        <a:lstStyle/>
        <a:p>
          <a:endParaRPr lang="zh-CN" altLang="en-US"/>
        </a:p>
      </dgm:t>
    </dgm:pt>
    <dgm:pt modelId="{6ADB3A80-BE85-4370-9907-CA10B721BCDB}" type="pres">
      <dgm:prSet presAssocID="{D0D0E79C-FAAE-4032-AA5A-732682401C14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B8F53-F4EC-435D-91ED-7AB504AAF881}" type="pres">
      <dgm:prSet presAssocID="{4143F068-C478-41FB-900E-621F1EBE3EBD}" presName="sibTrans" presStyleLbl="sibTrans2D1" presStyleIdx="8" presStyleCnt="13"/>
      <dgm:spPr/>
      <dgm:t>
        <a:bodyPr/>
        <a:lstStyle/>
        <a:p>
          <a:endParaRPr lang="zh-CN" altLang="en-US"/>
        </a:p>
      </dgm:t>
    </dgm:pt>
    <dgm:pt modelId="{4F3AF204-81BE-47E2-86D8-7A428FDEA091}" type="pres">
      <dgm:prSet presAssocID="{201E8CE9-BA1E-412C-8555-06A06665372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19696-23A3-44A7-926D-86B4525F46B7}" type="pres">
      <dgm:prSet presAssocID="{EED783FC-14A7-4DCB-B894-D28BA035182D}" presName="hSp" presStyleCnt="0"/>
      <dgm:spPr/>
    </dgm:pt>
    <dgm:pt modelId="{F847C15B-34BC-4AF5-91F2-8902AD28DDB6}" type="pres">
      <dgm:prSet presAssocID="{1A063B73-9B1D-4ED5-A5AC-854C45FF1F45}" presName="vertFlow" presStyleCnt="0"/>
      <dgm:spPr/>
    </dgm:pt>
    <dgm:pt modelId="{CC64E822-8026-4342-A11D-263D21CE7A70}" type="pres">
      <dgm:prSet presAssocID="{1A063B73-9B1D-4ED5-A5AC-854C45FF1F45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FA125D64-62C5-4584-B612-A7E1B766D24E}" type="pres">
      <dgm:prSet presAssocID="{00C44C52-9816-4297-9F49-E3389CA16E81}" presName="parTrans" presStyleLbl="sibTrans2D1" presStyleIdx="9" presStyleCnt="13"/>
      <dgm:spPr/>
      <dgm:t>
        <a:bodyPr/>
        <a:lstStyle/>
        <a:p>
          <a:endParaRPr lang="zh-CN" altLang="en-US"/>
        </a:p>
      </dgm:t>
    </dgm:pt>
    <dgm:pt modelId="{412CF1C6-9FAA-43D7-A4B1-1A63527AFE9B}" type="pres">
      <dgm:prSet presAssocID="{3E580105-E6C7-42A7-B028-768FD1B4876D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E684-5A42-47D1-824C-1F7DFB2814EA}" type="pres">
      <dgm:prSet presAssocID="{253EB301-C954-4DC3-A9E9-711E947A09B7}" presName="sibTrans" presStyleLbl="sibTrans2D1" presStyleIdx="10" presStyleCnt="13"/>
      <dgm:spPr/>
      <dgm:t>
        <a:bodyPr/>
        <a:lstStyle/>
        <a:p>
          <a:endParaRPr lang="zh-CN" altLang="en-US"/>
        </a:p>
      </dgm:t>
    </dgm:pt>
    <dgm:pt modelId="{EA30D54C-E99F-4207-B31B-A48A7E36670E}" type="pres">
      <dgm:prSet presAssocID="{E0A713B8-2DCC-432B-B1B5-88C79374A9B3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87EEB8-67EC-4525-BD89-7BD05D3FFE9A}" type="pres">
      <dgm:prSet presAssocID="{DDDC0DF4-2007-442A-9F02-7C4563D7B5FF}" presName="sibTrans" presStyleLbl="sibTrans2D1" presStyleIdx="11" presStyleCnt="13"/>
      <dgm:spPr/>
      <dgm:t>
        <a:bodyPr/>
        <a:lstStyle/>
        <a:p>
          <a:endParaRPr lang="zh-CN" altLang="en-US"/>
        </a:p>
      </dgm:t>
    </dgm:pt>
    <dgm:pt modelId="{2520CEC1-7CCB-47E7-94D0-0C57C9159496}" type="pres">
      <dgm:prSet presAssocID="{080BF0ED-5FEB-439B-8235-E4E55B71E4E2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D42FC-2351-49D8-95F9-8BD0D7EEA9FD}" type="pres">
      <dgm:prSet presAssocID="{650164CE-6D17-49E7-B2B0-5704C14D2715}" presName="sibTrans" presStyleLbl="sibTrans2D1" presStyleIdx="12" presStyleCnt="13"/>
      <dgm:spPr/>
      <dgm:t>
        <a:bodyPr/>
        <a:lstStyle/>
        <a:p>
          <a:endParaRPr lang="zh-CN" altLang="en-US"/>
        </a:p>
      </dgm:t>
    </dgm:pt>
    <dgm:pt modelId="{FA11E730-ECAE-4668-8DB1-F5BBB60A056E}" type="pres">
      <dgm:prSet presAssocID="{D9526838-244D-47ED-9450-3338C20CD891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19405C-6F44-4A82-9429-CBAFD5189DC7}" type="presOf" srcId="{10903DAC-53F1-4E7F-A56D-E5F70A8A1F38}" destId="{55EF4F81-8BD7-4DE6-A465-BE9AFAE24598}" srcOrd="0" destOrd="0" presId="urn:microsoft.com/office/officeart/2005/8/layout/lProcess1"/>
    <dgm:cxn modelId="{48EC107A-EA13-41BC-92BC-29B3F92CC5E7}" type="presOf" srcId="{D9526838-244D-47ED-9450-3338C20CD891}" destId="{FA11E730-ECAE-4668-8DB1-F5BBB60A056E}" srcOrd="0" destOrd="0" presId="urn:microsoft.com/office/officeart/2005/8/layout/lProcess1"/>
    <dgm:cxn modelId="{D33FE5C5-3CA2-4884-A530-6DDA6BB71250}" type="presOf" srcId="{64C413F4-B279-4F19-99A2-A5F0DC1E102A}" destId="{78C9CBA0-5471-46D0-B753-823B0EFFF6F6}" srcOrd="0" destOrd="0" presId="urn:microsoft.com/office/officeart/2005/8/layout/lProcess1"/>
    <dgm:cxn modelId="{5F77E019-61F6-4811-8619-405D943CD33C}" type="presOf" srcId="{4143F068-C478-41FB-900E-621F1EBE3EBD}" destId="{984B8F53-F4EC-435D-91ED-7AB504AAF881}" srcOrd="0" destOrd="0" presId="urn:microsoft.com/office/officeart/2005/8/layout/lProcess1"/>
    <dgm:cxn modelId="{545E50B2-4F74-4D9A-93A1-2FBE0494869F}" srcId="{6DA07C60-FC9D-42B5-9A01-3D07570F4AD8}" destId="{08984646-DD9B-4E3C-8CC3-FF732A8E88FA}" srcOrd="0" destOrd="0" parTransId="{93724360-59F3-48ED-9952-825B31593C13}" sibTransId="{9855C0A5-E924-40E9-9394-2658E2789215}"/>
    <dgm:cxn modelId="{0D06745B-A4F5-4AB7-AEB1-11FB10660BB9}" type="presOf" srcId="{CAC83F82-5180-4175-B89B-35801A4E468E}" destId="{8F26CCD8-0CB4-4530-9DDD-93FD11AD1D3F}" srcOrd="0" destOrd="0" presId="urn:microsoft.com/office/officeart/2005/8/layout/lProcess1"/>
    <dgm:cxn modelId="{4A49B10D-3BBE-4A08-A247-803A30CCD64A}" srcId="{EED783FC-14A7-4DCB-B894-D28BA035182D}" destId="{D7AD14FC-EAC0-432A-A317-C8ECAC64E4BF}" srcOrd="1" destOrd="0" parTransId="{1CA79836-EF0A-4634-A66A-1FAA0C3BFA3C}" sibTransId="{CAC83F82-5180-4175-B89B-35801A4E468E}"/>
    <dgm:cxn modelId="{9D4A7801-AC7E-46C6-BAF9-5755C77DDFAD}" type="presOf" srcId="{E2991644-45D8-4D5B-989F-421998F57DB1}" destId="{9B50E280-E172-4B88-A399-0C71A73991D3}" srcOrd="0" destOrd="0" presId="urn:microsoft.com/office/officeart/2005/8/layout/lProcess1"/>
    <dgm:cxn modelId="{C2A832E3-F84F-4180-8220-8A001D0F47E2}" type="presOf" srcId="{D0D0E79C-FAAE-4032-AA5A-732682401C14}" destId="{6ADB3A80-BE85-4370-9907-CA10B721BCDB}" srcOrd="0" destOrd="0" presId="urn:microsoft.com/office/officeart/2005/8/layout/lProcess1"/>
    <dgm:cxn modelId="{C2B1A698-6C92-4DA7-996A-DCB997CC8279}" type="presOf" srcId="{1A063B73-9B1D-4ED5-A5AC-854C45FF1F45}" destId="{CC64E822-8026-4342-A11D-263D21CE7A70}" srcOrd="0" destOrd="0" presId="urn:microsoft.com/office/officeart/2005/8/layout/lProcess1"/>
    <dgm:cxn modelId="{4CF823A5-8FB8-458D-B5B0-2FDC0D93A4C2}" type="presOf" srcId="{6DA07C60-FC9D-42B5-9A01-3D07570F4AD8}" destId="{216E4EFE-08E0-49D6-B11C-179090204FD4}" srcOrd="0" destOrd="0" presId="urn:microsoft.com/office/officeart/2005/8/layout/lProcess1"/>
    <dgm:cxn modelId="{E5DCE124-26DA-4896-872B-5BBF3C54A747}" srcId="{6DA07C60-FC9D-42B5-9A01-3D07570F4AD8}" destId="{644DB7F9-DEE7-429D-97B8-B0A76D0095C4}" srcOrd="1" destOrd="0" parTransId="{77B7BD67-F8B1-4170-8E8F-6D3AF1C78298}" sibTransId="{0DF77DE9-D8BC-44E4-8D40-DE4FEF03FB8C}"/>
    <dgm:cxn modelId="{2C338C6E-0DE1-4575-9F98-E8D9D7DCA097}" type="presOf" srcId="{253EB301-C954-4DC3-A9E9-711E947A09B7}" destId="{6931E684-5A42-47D1-824C-1F7DFB2814EA}" srcOrd="0" destOrd="0" presId="urn:microsoft.com/office/officeart/2005/8/layout/lProcess1"/>
    <dgm:cxn modelId="{40CCB149-AE87-49B1-803B-4835C0A0A4CE}" type="presOf" srcId="{DDDC0DF4-2007-442A-9F02-7C4563D7B5FF}" destId="{5187EEB8-67EC-4525-BD89-7BD05D3FFE9A}" srcOrd="0" destOrd="0" presId="urn:microsoft.com/office/officeart/2005/8/layout/lProcess1"/>
    <dgm:cxn modelId="{4CB3C74F-4114-406F-8B5A-EC21319FCD15}" type="presOf" srcId="{E0A713B8-2DCC-432B-B1B5-88C79374A9B3}" destId="{EA30D54C-E99F-4207-B31B-A48A7E36670E}" srcOrd="0" destOrd="0" presId="urn:microsoft.com/office/officeart/2005/8/layout/lProcess1"/>
    <dgm:cxn modelId="{88CBD3F4-52C9-4590-80C5-3082DF4AFC39}" type="presOf" srcId="{1568F339-1221-4581-8089-D89576F6D2DC}" destId="{6B7557CF-1273-440A-979A-481AE4D8FD1D}" srcOrd="0" destOrd="0" presId="urn:microsoft.com/office/officeart/2005/8/layout/lProcess1"/>
    <dgm:cxn modelId="{E738E56E-A6BB-4365-B224-1824B4138262}" type="presOf" srcId="{9855C0A5-E924-40E9-9394-2658E2789215}" destId="{569D9C3C-5EDA-459B-B25F-8F57E117C739}" srcOrd="0" destOrd="0" presId="urn:microsoft.com/office/officeart/2005/8/layout/lProcess1"/>
    <dgm:cxn modelId="{337BCDA6-4E5D-4832-A43B-1FBF55058B8E}" type="presOf" srcId="{C7E03941-11D8-4709-89B4-805A1ABBE0D1}" destId="{10162E02-896B-4C6D-9F96-08A12C76C933}" srcOrd="0" destOrd="0" presId="urn:microsoft.com/office/officeart/2005/8/layout/lProcess1"/>
    <dgm:cxn modelId="{9C9EC2C0-33A9-4A45-A392-79B51C6C1339}" srcId="{EED783FC-14A7-4DCB-B894-D28BA035182D}" destId="{201E8CE9-BA1E-412C-8555-06A066653721}" srcOrd="3" destOrd="0" parTransId="{72F2D9E1-F862-4405-8083-1F2A49C599EF}" sibTransId="{4BC6F69A-11E8-4DF8-AC74-8A93D04B4F46}"/>
    <dgm:cxn modelId="{41175C8A-944E-4F87-A518-30E0648BC41B}" type="presOf" srcId="{6F270CEA-D161-452C-8227-9BC06AF54BC3}" destId="{21E96274-5F04-45C7-811D-5D3D991B2A63}" srcOrd="0" destOrd="0" presId="urn:microsoft.com/office/officeart/2005/8/layout/lProcess1"/>
    <dgm:cxn modelId="{F9B0A622-E527-4645-A346-3FB29C09D97C}" srcId="{EED783FC-14A7-4DCB-B894-D28BA035182D}" destId="{D0D0E79C-FAAE-4032-AA5A-732682401C14}" srcOrd="2" destOrd="0" parTransId="{2726A967-4867-43CE-AB64-872E044E3052}" sibTransId="{4143F068-C478-41FB-900E-621F1EBE3EBD}"/>
    <dgm:cxn modelId="{FA9778E7-14A4-415A-AC0A-A88BCDCB0C45}" type="presOf" srcId="{FE8D228C-C825-4EA3-AACB-6A98B496740C}" destId="{96019DAF-DF1B-4BB5-BDFB-2F766E539935}" srcOrd="0" destOrd="0" presId="urn:microsoft.com/office/officeart/2005/8/layout/lProcess1"/>
    <dgm:cxn modelId="{D5B474E0-D578-41A2-9E42-34A5F0B826E6}" srcId="{1A063B73-9B1D-4ED5-A5AC-854C45FF1F45}" destId="{D9526838-244D-47ED-9450-3338C20CD891}" srcOrd="3" destOrd="0" parTransId="{A5244C3D-6305-4026-86A2-08F321E4E720}" sibTransId="{B26FF8F6-E3E9-4421-9454-3B17FFC9876E}"/>
    <dgm:cxn modelId="{B3542702-BAC0-43E5-A098-71978D5CA87C}" srcId="{1A063B73-9B1D-4ED5-A5AC-854C45FF1F45}" destId="{E0A713B8-2DCC-432B-B1B5-88C79374A9B3}" srcOrd="1" destOrd="0" parTransId="{CE986389-BC36-4504-ABB9-D502DD0EB2F8}" sibTransId="{DDDC0DF4-2007-442A-9F02-7C4563D7B5FF}"/>
    <dgm:cxn modelId="{148B3698-E6F8-4D1D-A5D3-198EA4020A5E}" type="presOf" srcId="{080BF0ED-5FEB-439B-8235-E4E55B71E4E2}" destId="{2520CEC1-7CCB-47E7-94D0-0C57C9159496}" srcOrd="0" destOrd="0" presId="urn:microsoft.com/office/officeart/2005/8/layout/lProcess1"/>
    <dgm:cxn modelId="{317A5657-12CA-4818-8AAF-80C67A6AC4ED}" type="presOf" srcId="{D7AD14FC-EAC0-432A-A317-C8ECAC64E4BF}" destId="{A585059F-10D1-48DD-AEF8-0E75CCA675EA}" srcOrd="0" destOrd="0" presId="urn:microsoft.com/office/officeart/2005/8/layout/lProcess1"/>
    <dgm:cxn modelId="{4655A638-6753-4E4A-811D-BE81B1CE26DC}" type="presOf" srcId="{242C6E85-AC86-4AB1-BB70-2FF5619752B2}" destId="{04297227-8571-4CE5-A2C7-C2E2F1B87758}" srcOrd="0" destOrd="0" presId="urn:microsoft.com/office/officeart/2005/8/layout/lProcess1"/>
    <dgm:cxn modelId="{330A0367-0908-45B2-8C2D-70F044D4D4EA}" srcId="{1568F339-1221-4581-8089-D89576F6D2DC}" destId="{1A063B73-9B1D-4ED5-A5AC-854C45FF1F45}" srcOrd="2" destOrd="0" parTransId="{3699471B-49E6-4094-B9C5-60475E9BD2C0}" sibTransId="{765AEF5D-B1C2-4AC0-A301-CA82AA400DD2}"/>
    <dgm:cxn modelId="{D30FD3DD-93BF-4183-9C6F-5359324464A0}" type="presOf" srcId="{650164CE-6D17-49E7-B2B0-5704C14D2715}" destId="{718D42FC-2351-49D8-95F9-8BD0D7EEA9FD}" srcOrd="0" destOrd="0" presId="urn:microsoft.com/office/officeart/2005/8/layout/lProcess1"/>
    <dgm:cxn modelId="{CEC73A47-0B7A-4C3F-9A76-869D11551505}" srcId="{1568F339-1221-4581-8089-D89576F6D2DC}" destId="{6DA07C60-FC9D-42B5-9A01-3D07570F4AD8}" srcOrd="0" destOrd="0" parTransId="{6C37CA98-B48F-4EB4-A882-2282B41C3B72}" sibTransId="{8EAD75A5-8442-41EE-9747-355CFE99ED9A}"/>
    <dgm:cxn modelId="{41B26C93-2771-4975-AA33-473565385BE5}" type="presOf" srcId="{467AA5E9-5CF8-45DC-9A34-E28E4D9F99F3}" destId="{261A09A2-0545-41CD-BFC1-505206685D20}" srcOrd="0" destOrd="0" presId="urn:microsoft.com/office/officeart/2005/8/layout/lProcess1"/>
    <dgm:cxn modelId="{B54A9000-E652-4B31-B0D1-BA697EDB2E53}" srcId="{6DA07C60-FC9D-42B5-9A01-3D07570F4AD8}" destId="{467AA5E9-5CF8-45DC-9A34-E28E4D9F99F3}" srcOrd="4" destOrd="0" parTransId="{3AFB0D11-530F-4FE1-A4A2-65DE3E58DC4B}" sibTransId="{F202E4BD-219D-4633-A7F0-B33EB4DFDA68}"/>
    <dgm:cxn modelId="{5C0A4228-092B-47A4-8703-F19EAA955D18}" srcId="{6DA07C60-FC9D-42B5-9A01-3D07570F4AD8}" destId="{E2991644-45D8-4D5B-989F-421998F57DB1}" srcOrd="2" destOrd="0" parTransId="{9112D8D0-AC8F-4221-B50B-674F4D6B979D}" sibTransId="{6F270CEA-D161-452C-8227-9BC06AF54BC3}"/>
    <dgm:cxn modelId="{DAE00935-2C2D-414E-ACE2-31936E65A080}" type="presOf" srcId="{93724360-59F3-48ED-9952-825B31593C13}" destId="{B1BCC56E-9B63-4DF2-BA00-DBAC3BC85AB5}" srcOrd="0" destOrd="0" presId="urn:microsoft.com/office/officeart/2005/8/layout/lProcess1"/>
    <dgm:cxn modelId="{F56A5CD7-A3A4-4FC4-8166-98FD7211767C}" type="presOf" srcId="{3E580105-E6C7-42A7-B028-768FD1B4876D}" destId="{412CF1C6-9FAA-43D7-A4B1-1A63527AFE9B}" srcOrd="0" destOrd="0" presId="urn:microsoft.com/office/officeart/2005/8/layout/lProcess1"/>
    <dgm:cxn modelId="{4FAA0C08-EFFA-4F87-831A-4651DDB3DE07}" type="presOf" srcId="{0DF77DE9-D8BC-44E4-8D40-DE4FEF03FB8C}" destId="{CED7A5E1-5A41-4C07-B454-6AD88E08A9D9}" srcOrd="0" destOrd="0" presId="urn:microsoft.com/office/officeart/2005/8/layout/lProcess1"/>
    <dgm:cxn modelId="{BDC80962-3CCF-4771-9C2A-C863972312E9}" type="presOf" srcId="{EED783FC-14A7-4DCB-B894-D28BA035182D}" destId="{56E69F2B-0309-4F6F-AF3C-36272FFA1635}" srcOrd="0" destOrd="0" presId="urn:microsoft.com/office/officeart/2005/8/layout/lProcess1"/>
    <dgm:cxn modelId="{F504713F-55BC-42D4-B9AE-77404118D6FE}" srcId="{1A063B73-9B1D-4ED5-A5AC-854C45FF1F45}" destId="{080BF0ED-5FEB-439B-8235-E4E55B71E4E2}" srcOrd="2" destOrd="0" parTransId="{1EF78502-2CF3-4617-B48F-5D1804145FFC}" sibTransId="{650164CE-6D17-49E7-B2B0-5704C14D2715}"/>
    <dgm:cxn modelId="{74CB0B59-E108-4805-BFEC-FFF1226C12D8}" type="presOf" srcId="{201E8CE9-BA1E-412C-8555-06A066653721}" destId="{4F3AF204-81BE-47E2-86D8-7A428FDEA091}" srcOrd="0" destOrd="0" presId="urn:microsoft.com/office/officeart/2005/8/layout/lProcess1"/>
    <dgm:cxn modelId="{B2D1B366-7E1C-45A4-9729-D56851658C65}" srcId="{1568F339-1221-4581-8089-D89576F6D2DC}" destId="{EED783FC-14A7-4DCB-B894-D28BA035182D}" srcOrd="1" destOrd="0" parTransId="{129F973F-319B-4652-B0F4-4AFAA4C5616D}" sibTransId="{770780BB-06D1-4B43-9217-72C269781452}"/>
    <dgm:cxn modelId="{024DE567-FA7A-4174-8796-786791ADB804}" type="presOf" srcId="{00C44C52-9816-4297-9F49-E3389CA16E81}" destId="{FA125D64-62C5-4584-B612-A7E1B766D24E}" srcOrd="0" destOrd="0" presId="urn:microsoft.com/office/officeart/2005/8/layout/lProcess1"/>
    <dgm:cxn modelId="{11A38731-10E9-4D22-B4CD-861E474C12F5}" type="presOf" srcId="{644DB7F9-DEE7-429D-97B8-B0A76D0095C4}" destId="{DDFD9EAF-64E5-40DE-BD47-FA3561B1435B}" srcOrd="0" destOrd="0" presId="urn:microsoft.com/office/officeart/2005/8/layout/lProcess1"/>
    <dgm:cxn modelId="{3478B651-B3B8-4F4C-A5F7-FCA7D6188247}" srcId="{6DA07C60-FC9D-42B5-9A01-3D07570F4AD8}" destId="{C7E03941-11D8-4709-89B4-805A1ABBE0D1}" srcOrd="3" destOrd="0" parTransId="{4759CAAD-B220-455B-A4C5-E0A33B16555A}" sibTransId="{242C6E85-AC86-4AB1-BB70-2FF5619752B2}"/>
    <dgm:cxn modelId="{743E0B2A-6436-42CC-B9AC-E5A100F6D609}" srcId="{1A063B73-9B1D-4ED5-A5AC-854C45FF1F45}" destId="{3E580105-E6C7-42A7-B028-768FD1B4876D}" srcOrd="0" destOrd="0" parTransId="{00C44C52-9816-4297-9F49-E3389CA16E81}" sibTransId="{253EB301-C954-4DC3-A9E9-711E947A09B7}"/>
    <dgm:cxn modelId="{DE25ABF6-23D1-4E69-A161-D8576C2DF514}" srcId="{EED783FC-14A7-4DCB-B894-D28BA035182D}" destId="{64C413F4-B279-4F19-99A2-A5F0DC1E102A}" srcOrd="0" destOrd="0" parTransId="{FE8D228C-C825-4EA3-AACB-6A98B496740C}" sibTransId="{10903DAC-53F1-4E7F-A56D-E5F70A8A1F38}"/>
    <dgm:cxn modelId="{0E1F9DF1-A125-4B45-BF34-47623DE247A4}" type="presOf" srcId="{08984646-DD9B-4E3C-8CC3-FF732A8E88FA}" destId="{9D59B7A1-0491-4B8E-9D78-E10D992EC678}" srcOrd="0" destOrd="0" presId="urn:microsoft.com/office/officeart/2005/8/layout/lProcess1"/>
    <dgm:cxn modelId="{FC2DD8EC-7277-498D-BF15-471D7A8BD3A5}" type="presParOf" srcId="{6B7557CF-1273-440A-979A-481AE4D8FD1D}" destId="{B21BFBEE-2CA2-43B7-98D2-D4B2011FCFDF}" srcOrd="0" destOrd="0" presId="urn:microsoft.com/office/officeart/2005/8/layout/lProcess1"/>
    <dgm:cxn modelId="{FDC85E14-F70B-4D8D-AA12-9B1F35E7A741}" type="presParOf" srcId="{B21BFBEE-2CA2-43B7-98D2-D4B2011FCFDF}" destId="{216E4EFE-08E0-49D6-B11C-179090204FD4}" srcOrd="0" destOrd="0" presId="urn:microsoft.com/office/officeart/2005/8/layout/lProcess1"/>
    <dgm:cxn modelId="{A979B7C1-6D8B-432F-ADCB-4B0D68CBD88A}" type="presParOf" srcId="{B21BFBEE-2CA2-43B7-98D2-D4B2011FCFDF}" destId="{B1BCC56E-9B63-4DF2-BA00-DBAC3BC85AB5}" srcOrd="1" destOrd="0" presId="urn:microsoft.com/office/officeart/2005/8/layout/lProcess1"/>
    <dgm:cxn modelId="{374A52FE-83C0-47F4-B7A7-4A6344FA5E2C}" type="presParOf" srcId="{B21BFBEE-2CA2-43B7-98D2-D4B2011FCFDF}" destId="{9D59B7A1-0491-4B8E-9D78-E10D992EC678}" srcOrd="2" destOrd="0" presId="urn:microsoft.com/office/officeart/2005/8/layout/lProcess1"/>
    <dgm:cxn modelId="{9DC9BB97-FA9A-497F-A456-478B1C555C03}" type="presParOf" srcId="{B21BFBEE-2CA2-43B7-98D2-D4B2011FCFDF}" destId="{569D9C3C-5EDA-459B-B25F-8F57E117C739}" srcOrd="3" destOrd="0" presId="urn:microsoft.com/office/officeart/2005/8/layout/lProcess1"/>
    <dgm:cxn modelId="{EB346DA6-1196-4F08-A9AE-58FF81F7A65A}" type="presParOf" srcId="{B21BFBEE-2CA2-43B7-98D2-D4B2011FCFDF}" destId="{DDFD9EAF-64E5-40DE-BD47-FA3561B1435B}" srcOrd="4" destOrd="0" presId="urn:microsoft.com/office/officeart/2005/8/layout/lProcess1"/>
    <dgm:cxn modelId="{66E82A56-F439-48D7-AA6C-609F5A0C089A}" type="presParOf" srcId="{B21BFBEE-2CA2-43B7-98D2-D4B2011FCFDF}" destId="{CED7A5E1-5A41-4C07-B454-6AD88E08A9D9}" srcOrd="5" destOrd="0" presId="urn:microsoft.com/office/officeart/2005/8/layout/lProcess1"/>
    <dgm:cxn modelId="{6F53843B-B092-4956-98CE-6AFEE6917265}" type="presParOf" srcId="{B21BFBEE-2CA2-43B7-98D2-D4B2011FCFDF}" destId="{9B50E280-E172-4B88-A399-0C71A73991D3}" srcOrd="6" destOrd="0" presId="urn:microsoft.com/office/officeart/2005/8/layout/lProcess1"/>
    <dgm:cxn modelId="{DEED3E95-672C-44BA-92D0-2F57390D6BFF}" type="presParOf" srcId="{B21BFBEE-2CA2-43B7-98D2-D4B2011FCFDF}" destId="{21E96274-5F04-45C7-811D-5D3D991B2A63}" srcOrd="7" destOrd="0" presId="urn:microsoft.com/office/officeart/2005/8/layout/lProcess1"/>
    <dgm:cxn modelId="{B7CDAA7D-082C-490C-A57D-A7C2E0ACA9AB}" type="presParOf" srcId="{B21BFBEE-2CA2-43B7-98D2-D4B2011FCFDF}" destId="{10162E02-896B-4C6D-9F96-08A12C76C933}" srcOrd="8" destOrd="0" presId="urn:microsoft.com/office/officeart/2005/8/layout/lProcess1"/>
    <dgm:cxn modelId="{B05A33EE-30E4-4CDD-B736-A232EFD235FA}" type="presParOf" srcId="{B21BFBEE-2CA2-43B7-98D2-D4B2011FCFDF}" destId="{04297227-8571-4CE5-A2C7-C2E2F1B87758}" srcOrd="9" destOrd="0" presId="urn:microsoft.com/office/officeart/2005/8/layout/lProcess1"/>
    <dgm:cxn modelId="{486A4366-ED1F-485B-8962-AA0A45255C76}" type="presParOf" srcId="{B21BFBEE-2CA2-43B7-98D2-D4B2011FCFDF}" destId="{261A09A2-0545-41CD-BFC1-505206685D20}" srcOrd="10" destOrd="0" presId="urn:microsoft.com/office/officeart/2005/8/layout/lProcess1"/>
    <dgm:cxn modelId="{4BA6D2BE-8A31-47CF-9068-E607485F2C03}" type="presParOf" srcId="{6B7557CF-1273-440A-979A-481AE4D8FD1D}" destId="{5ECFF6A8-F317-4C09-BAE4-B956E1D58663}" srcOrd="1" destOrd="0" presId="urn:microsoft.com/office/officeart/2005/8/layout/lProcess1"/>
    <dgm:cxn modelId="{5D25E961-BF6F-4184-8711-BB77555827B3}" type="presParOf" srcId="{6B7557CF-1273-440A-979A-481AE4D8FD1D}" destId="{5FDC7C27-3C5C-4B87-8157-CEA9BDEEB743}" srcOrd="2" destOrd="0" presId="urn:microsoft.com/office/officeart/2005/8/layout/lProcess1"/>
    <dgm:cxn modelId="{2C0A3F2D-052F-4929-86A4-D5880D7FDFA3}" type="presParOf" srcId="{5FDC7C27-3C5C-4B87-8157-CEA9BDEEB743}" destId="{56E69F2B-0309-4F6F-AF3C-36272FFA1635}" srcOrd="0" destOrd="0" presId="urn:microsoft.com/office/officeart/2005/8/layout/lProcess1"/>
    <dgm:cxn modelId="{CF586C24-0316-4257-B632-2148F9687FD6}" type="presParOf" srcId="{5FDC7C27-3C5C-4B87-8157-CEA9BDEEB743}" destId="{96019DAF-DF1B-4BB5-BDFB-2F766E539935}" srcOrd="1" destOrd="0" presId="urn:microsoft.com/office/officeart/2005/8/layout/lProcess1"/>
    <dgm:cxn modelId="{3A8BF215-9E0E-4414-86F3-D78E280616C8}" type="presParOf" srcId="{5FDC7C27-3C5C-4B87-8157-CEA9BDEEB743}" destId="{78C9CBA0-5471-46D0-B753-823B0EFFF6F6}" srcOrd="2" destOrd="0" presId="urn:microsoft.com/office/officeart/2005/8/layout/lProcess1"/>
    <dgm:cxn modelId="{F69F3A0E-C29F-45B2-BACD-1375B04AE3D4}" type="presParOf" srcId="{5FDC7C27-3C5C-4B87-8157-CEA9BDEEB743}" destId="{55EF4F81-8BD7-4DE6-A465-BE9AFAE24598}" srcOrd="3" destOrd="0" presId="urn:microsoft.com/office/officeart/2005/8/layout/lProcess1"/>
    <dgm:cxn modelId="{E3EFEC87-8368-4C12-8499-71E7E78AAE1E}" type="presParOf" srcId="{5FDC7C27-3C5C-4B87-8157-CEA9BDEEB743}" destId="{A585059F-10D1-48DD-AEF8-0E75CCA675EA}" srcOrd="4" destOrd="0" presId="urn:microsoft.com/office/officeart/2005/8/layout/lProcess1"/>
    <dgm:cxn modelId="{4A6536A8-F41B-44AD-B257-C885C74AF49A}" type="presParOf" srcId="{5FDC7C27-3C5C-4B87-8157-CEA9BDEEB743}" destId="{8F26CCD8-0CB4-4530-9DDD-93FD11AD1D3F}" srcOrd="5" destOrd="0" presId="urn:microsoft.com/office/officeart/2005/8/layout/lProcess1"/>
    <dgm:cxn modelId="{F8C7AEDE-BEDF-4EA4-A44F-A2E0C2EEA6C5}" type="presParOf" srcId="{5FDC7C27-3C5C-4B87-8157-CEA9BDEEB743}" destId="{6ADB3A80-BE85-4370-9907-CA10B721BCDB}" srcOrd="6" destOrd="0" presId="urn:microsoft.com/office/officeart/2005/8/layout/lProcess1"/>
    <dgm:cxn modelId="{7C2BF9DE-D22F-4788-94C9-7A8492AE217F}" type="presParOf" srcId="{5FDC7C27-3C5C-4B87-8157-CEA9BDEEB743}" destId="{984B8F53-F4EC-435D-91ED-7AB504AAF881}" srcOrd="7" destOrd="0" presId="urn:microsoft.com/office/officeart/2005/8/layout/lProcess1"/>
    <dgm:cxn modelId="{504E0FB6-F2AF-4140-A445-492595708DAC}" type="presParOf" srcId="{5FDC7C27-3C5C-4B87-8157-CEA9BDEEB743}" destId="{4F3AF204-81BE-47E2-86D8-7A428FDEA091}" srcOrd="8" destOrd="0" presId="urn:microsoft.com/office/officeart/2005/8/layout/lProcess1"/>
    <dgm:cxn modelId="{39DF7F11-AA55-450D-BA51-DD1D9EE6C562}" type="presParOf" srcId="{6B7557CF-1273-440A-979A-481AE4D8FD1D}" destId="{EC619696-23A3-44A7-926D-86B4525F46B7}" srcOrd="3" destOrd="0" presId="urn:microsoft.com/office/officeart/2005/8/layout/lProcess1"/>
    <dgm:cxn modelId="{EF450126-F10F-44EF-9A29-E7D2DB7E535E}" type="presParOf" srcId="{6B7557CF-1273-440A-979A-481AE4D8FD1D}" destId="{F847C15B-34BC-4AF5-91F2-8902AD28DDB6}" srcOrd="4" destOrd="0" presId="urn:microsoft.com/office/officeart/2005/8/layout/lProcess1"/>
    <dgm:cxn modelId="{94A5F1BE-912A-41A0-B06E-4872A9D21B57}" type="presParOf" srcId="{F847C15B-34BC-4AF5-91F2-8902AD28DDB6}" destId="{CC64E822-8026-4342-A11D-263D21CE7A70}" srcOrd="0" destOrd="0" presId="urn:microsoft.com/office/officeart/2005/8/layout/lProcess1"/>
    <dgm:cxn modelId="{67871BD1-1819-4052-BB20-6867B2BDCDCE}" type="presParOf" srcId="{F847C15B-34BC-4AF5-91F2-8902AD28DDB6}" destId="{FA125D64-62C5-4584-B612-A7E1B766D24E}" srcOrd="1" destOrd="0" presId="urn:microsoft.com/office/officeart/2005/8/layout/lProcess1"/>
    <dgm:cxn modelId="{6983D4E4-1463-425B-9DCF-2BEAD1B2D88D}" type="presParOf" srcId="{F847C15B-34BC-4AF5-91F2-8902AD28DDB6}" destId="{412CF1C6-9FAA-43D7-A4B1-1A63527AFE9B}" srcOrd="2" destOrd="0" presId="urn:microsoft.com/office/officeart/2005/8/layout/lProcess1"/>
    <dgm:cxn modelId="{ABA7B054-DA2C-4B6D-AB55-3B65DB747393}" type="presParOf" srcId="{F847C15B-34BC-4AF5-91F2-8902AD28DDB6}" destId="{6931E684-5A42-47D1-824C-1F7DFB2814EA}" srcOrd="3" destOrd="0" presId="urn:microsoft.com/office/officeart/2005/8/layout/lProcess1"/>
    <dgm:cxn modelId="{6BCDFAE2-F618-4777-B527-D1E09320DC93}" type="presParOf" srcId="{F847C15B-34BC-4AF5-91F2-8902AD28DDB6}" destId="{EA30D54C-E99F-4207-B31B-A48A7E36670E}" srcOrd="4" destOrd="0" presId="urn:microsoft.com/office/officeart/2005/8/layout/lProcess1"/>
    <dgm:cxn modelId="{4C6DBF7D-B321-4C4A-94AC-040A622EF01C}" type="presParOf" srcId="{F847C15B-34BC-4AF5-91F2-8902AD28DDB6}" destId="{5187EEB8-67EC-4525-BD89-7BD05D3FFE9A}" srcOrd="5" destOrd="0" presId="urn:microsoft.com/office/officeart/2005/8/layout/lProcess1"/>
    <dgm:cxn modelId="{18120ADC-57C0-4E64-A7CD-52F94BE3EB08}" type="presParOf" srcId="{F847C15B-34BC-4AF5-91F2-8902AD28DDB6}" destId="{2520CEC1-7CCB-47E7-94D0-0C57C9159496}" srcOrd="6" destOrd="0" presId="urn:microsoft.com/office/officeart/2005/8/layout/lProcess1"/>
    <dgm:cxn modelId="{8D71D746-D4E5-4BCB-8DA5-01B95C276D53}" type="presParOf" srcId="{F847C15B-34BC-4AF5-91F2-8902AD28DDB6}" destId="{718D42FC-2351-49D8-95F9-8BD0D7EEA9FD}" srcOrd="7" destOrd="0" presId="urn:microsoft.com/office/officeart/2005/8/layout/lProcess1"/>
    <dgm:cxn modelId="{9D6AE359-A4A6-4A04-81E7-162CE0AFF4BB}" type="presParOf" srcId="{F847C15B-34BC-4AF5-91F2-8902AD28DDB6}" destId="{FA11E730-ECAE-4668-8DB1-F5BBB60A056E}" srcOrd="8" destOrd="0" presId="urn:microsoft.com/office/officeart/2005/8/layout/l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共现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context</a:t>
          </a:r>
          <a:endParaRPr lang="zh-CN" altLang="en-US" b="1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F77C6DA2-F8F4-4F36-A7D4-D82FCD59F526}">
      <dgm:prSet phldrT="[文本]"/>
      <dgm:spPr/>
      <dgm:t>
        <a:bodyPr/>
        <a:lstStyle/>
        <a:p>
          <a:r>
            <a:rPr lang="en-US" altLang="zh-CN" b="1" dirty="0" err="1" smtClean="0"/>
            <a:t>Ngram</a:t>
          </a:r>
          <a:endParaRPr lang="en-US" altLang="zh-CN" b="1" dirty="0" smtClean="0"/>
        </a:p>
      </dgm:t>
    </dgm:pt>
    <dgm:pt modelId="{200153DB-2013-42F3-9200-E87ECE203EE9}" type="par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1BA11346-1207-404D-92CE-D47A9E7470A4}" type="sib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F476FFD0-FCF5-415F-A0DE-A007A94B62F4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形近字</a:t>
          </a:r>
          <a:endParaRPr lang="zh-CN" altLang="en-US" dirty="0"/>
        </a:p>
      </dgm:t>
    </dgm:pt>
    <dgm:pt modelId="{2B380B57-5645-4C41-AAAB-5C0E57C65591}" type="parTrans" cxnId="{672FA316-03A4-4931-B30A-4F0631C5DB3F}">
      <dgm:prSet/>
      <dgm:spPr/>
      <dgm:t>
        <a:bodyPr/>
        <a:lstStyle/>
        <a:p>
          <a:endParaRPr lang="zh-CN" altLang="en-US"/>
        </a:p>
      </dgm:t>
    </dgm:pt>
    <dgm:pt modelId="{D9BD3248-BAEF-4DA2-8E1F-198330C9980E}" type="sibTrans" cxnId="{672FA316-03A4-4931-B30A-4F0631C5DB3F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6" custScaleX="170681" custScaleY="85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6" custScaleX="139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F234EF8-D0C1-493D-A7BE-8B567FD82799}" type="pres">
      <dgm:prSet presAssocID="{F77C6DA2-F8F4-4F36-A7D4-D82FCD59F526}" presName="node" presStyleLbl="node1" presStyleIdx="4" presStyleCnt="6" custScaleX="1476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41E5-734B-4701-883F-063F63A0092A}" type="pres">
      <dgm:prSet presAssocID="{F77C6DA2-F8F4-4F36-A7D4-D82FCD59F526}" presName="dummy" presStyleCnt="0"/>
      <dgm:spPr/>
    </dgm:pt>
    <dgm:pt modelId="{ABD81ADA-9F51-4000-9B2F-669DE5E0086B}" type="pres">
      <dgm:prSet presAssocID="{1BA11346-1207-404D-92CE-D47A9E7470A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DE579482-E1B4-400C-B284-4D5CB4166666}" type="pres">
      <dgm:prSet presAssocID="{F476FFD0-FCF5-415F-A0DE-A007A94B62F4}" presName="node" presStyleLbl="node1" presStyleIdx="5" presStyleCnt="6" custScaleX="136916" custScaleY="657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EFB93-97F2-40AB-A245-C2F96F0BF559}" type="pres">
      <dgm:prSet presAssocID="{F476FFD0-FCF5-415F-A0DE-A007A94B62F4}" presName="dummy" presStyleCnt="0"/>
      <dgm:spPr/>
    </dgm:pt>
    <dgm:pt modelId="{4BDE0A84-04EE-4AFF-855D-DEA822EA9CEB}" type="pres">
      <dgm:prSet presAssocID="{D9BD3248-BAEF-4DA2-8E1F-198330C9980E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F749291C-FB02-449F-BB88-3A944B7F5346}" type="presOf" srcId="{28BAFB42-F550-471A-B6D7-5640A7412965}" destId="{25E18646-A35B-4C5F-8129-35AD59E391BB}" srcOrd="0" destOrd="0" presId="urn:microsoft.com/office/officeart/2005/8/layout/radial6"/>
    <dgm:cxn modelId="{672FA316-03A4-4931-B30A-4F0631C5DB3F}" srcId="{3878066D-D2A3-42A2-B5F9-B7B39B8B1A3B}" destId="{F476FFD0-FCF5-415F-A0DE-A007A94B62F4}" srcOrd="5" destOrd="0" parTransId="{2B380B57-5645-4C41-AAAB-5C0E57C65591}" sibTransId="{D9BD3248-BAEF-4DA2-8E1F-198330C9980E}"/>
    <dgm:cxn modelId="{9C129620-AFFF-4917-913C-156AE6A63E54}" type="presOf" srcId="{3D5D71E2-EBE6-4A04-A7C3-24D99D9E0C24}" destId="{C17E9D74-D662-4B16-BCB4-3D45FBEC6044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EF5CEB85-7978-4A31-8567-BE36662869C8}" type="presOf" srcId="{E824C46D-6A66-4D00-9706-B6A7071FD874}" destId="{9EBDA6BD-BDDB-4957-922E-B36DE12E849F}" srcOrd="0" destOrd="0" presId="urn:microsoft.com/office/officeart/2005/8/layout/radial6"/>
    <dgm:cxn modelId="{B7AF601B-E120-41F7-B00F-0BE54A44DBD5}" type="presOf" srcId="{D9BD3248-BAEF-4DA2-8E1F-198330C9980E}" destId="{4BDE0A84-04EE-4AFF-855D-DEA822EA9CEB}" srcOrd="0" destOrd="0" presId="urn:microsoft.com/office/officeart/2005/8/layout/radial6"/>
    <dgm:cxn modelId="{FAEB9AD1-5FBA-4EC9-BDA0-E86B55EDBD8A}" type="presOf" srcId="{F77C6DA2-F8F4-4F36-A7D4-D82FCD59F526}" destId="{5F234EF8-D0C1-493D-A7BE-8B567FD82799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BAF538EA-4B1F-4577-B82A-F8CC76FE78BB}" type="presOf" srcId="{2D338AB2-EA2A-40CB-B7EB-7E61D8744FDD}" destId="{D0DA6CF0-989F-40C8-BC4D-AED0CDC74E39}" srcOrd="0" destOrd="0" presId="urn:microsoft.com/office/officeart/2005/8/layout/radial6"/>
    <dgm:cxn modelId="{6CB99B8B-2250-4A6A-85B6-FCCF4855DCC1}" type="presOf" srcId="{1F9E286A-E80C-46D2-86D5-925AEA9782F5}" destId="{8C5A60F8-9E3F-4D15-A880-227380DD4D5D}" srcOrd="0" destOrd="0" presId="urn:microsoft.com/office/officeart/2005/8/layout/radial6"/>
    <dgm:cxn modelId="{4FB443DC-0633-4FF1-AF46-209A4A562707}" type="presOf" srcId="{1BA11346-1207-404D-92CE-D47A9E7470A4}" destId="{ABD81ADA-9F51-4000-9B2F-669DE5E0086B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93701646-B5F6-4F19-9747-5BEFC34C346A}" srcId="{3878066D-D2A3-42A2-B5F9-B7B39B8B1A3B}" destId="{F77C6DA2-F8F4-4F36-A7D4-D82FCD59F526}" srcOrd="4" destOrd="0" parTransId="{200153DB-2013-42F3-9200-E87ECE203EE9}" sibTransId="{1BA11346-1207-404D-92CE-D47A9E7470A4}"/>
    <dgm:cxn modelId="{E7584FE4-9AC5-4019-9CA3-8EDEBBDD9CEF}" type="presOf" srcId="{2BF4159E-C980-4DDE-A1F1-1B0170A3F0A8}" destId="{84EB94A1-E47A-41CF-B5CF-3944FAB0A112}" srcOrd="0" destOrd="0" presId="urn:microsoft.com/office/officeart/2005/8/layout/radial6"/>
    <dgm:cxn modelId="{29BB06A8-1F29-496B-9065-A0678544F600}" type="presOf" srcId="{99263677-D9A4-492F-9363-69C95C37F207}" destId="{56E63277-F651-4931-9CC3-5CF936D26665}" srcOrd="0" destOrd="0" presId="urn:microsoft.com/office/officeart/2005/8/layout/radial6"/>
    <dgm:cxn modelId="{9DC54583-58F2-49FB-926B-009C381B5D59}" type="presOf" srcId="{3878066D-D2A3-42A2-B5F9-B7B39B8B1A3B}" destId="{EBE586F8-F08F-42F2-BEA9-B71B7DC6E810}" srcOrd="0" destOrd="0" presId="urn:microsoft.com/office/officeart/2005/8/layout/radial6"/>
    <dgm:cxn modelId="{7A0C5A00-5054-483E-B26B-988E342D1A5C}" type="presOf" srcId="{F476FFD0-FCF5-415F-A0DE-A007A94B62F4}" destId="{DE579482-E1B4-400C-B284-4D5CB4166666}" srcOrd="0" destOrd="0" presId="urn:microsoft.com/office/officeart/2005/8/layout/radial6"/>
    <dgm:cxn modelId="{88E3C6A1-D6EA-493B-8296-A0597BD56C00}" type="presOf" srcId="{33D244CF-F8D3-4EF9-83FA-39845AA52386}" destId="{D37B5E82-794F-4422-AE7D-5DA5F99C9325}" srcOrd="0" destOrd="0" presId="urn:microsoft.com/office/officeart/2005/8/layout/radial6"/>
    <dgm:cxn modelId="{6D1C5CC1-4FE2-4817-A993-6DA5AFFB93AD}" type="presOf" srcId="{C364BB68-9A80-4D91-B499-A9B6E5964A32}" destId="{179A9845-C578-4885-A033-950D0125A986}" srcOrd="0" destOrd="0" presId="urn:microsoft.com/office/officeart/2005/8/layout/radial6"/>
    <dgm:cxn modelId="{BD949669-4C97-4B48-863E-DCF6DF29E7E4}" type="presParOf" srcId="{56E63277-F651-4931-9CC3-5CF936D26665}" destId="{EBE586F8-F08F-42F2-BEA9-B71B7DC6E810}" srcOrd="0" destOrd="0" presId="urn:microsoft.com/office/officeart/2005/8/layout/radial6"/>
    <dgm:cxn modelId="{F89B9F02-0CFF-4E4D-9E5E-55828C9A553A}" type="presParOf" srcId="{56E63277-F651-4931-9CC3-5CF936D26665}" destId="{179A9845-C578-4885-A033-950D0125A986}" srcOrd="1" destOrd="0" presId="urn:microsoft.com/office/officeart/2005/8/layout/radial6"/>
    <dgm:cxn modelId="{4642C0B6-B951-4AED-BDBC-4C73034BCE86}" type="presParOf" srcId="{56E63277-F651-4931-9CC3-5CF936D26665}" destId="{82DAAA69-1EA7-41FD-9A8D-3C503A5F6224}" srcOrd="2" destOrd="0" presId="urn:microsoft.com/office/officeart/2005/8/layout/radial6"/>
    <dgm:cxn modelId="{0638F89A-40B7-4627-932B-82F35B540030}" type="presParOf" srcId="{56E63277-F651-4931-9CC3-5CF936D26665}" destId="{8C5A60F8-9E3F-4D15-A880-227380DD4D5D}" srcOrd="3" destOrd="0" presId="urn:microsoft.com/office/officeart/2005/8/layout/radial6"/>
    <dgm:cxn modelId="{25855BA0-A190-434F-948E-52DE74DE21A2}" type="presParOf" srcId="{56E63277-F651-4931-9CC3-5CF936D26665}" destId="{9EBDA6BD-BDDB-4957-922E-B36DE12E849F}" srcOrd="4" destOrd="0" presId="urn:microsoft.com/office/officeart/2005/8/layout/radial6"/>
    <dgm:cxn modelId="{7F9A0489-5EE2-43E6-B031-4BC67372232B}" type="presParOf" srcId="{56E63277-F651-4931-9CC3-5CF936D26665}" destId="{9BDB9DCD-6FEF-4734-8B90-5690CDA2B9DD}" srcOrd="5" destOrd="0" presId="urn:microsoft.com/office/officeart/2005/8/layout/radial6"/>
    <dgm:cxn modelId="{5676C9C3-84BD-47C9-B902-2340BF97AB67}" type="presParOf" srcId="{56E63277-F651-4931-9CC3-5CF936D26665}" destId="{D37B5E82-794F-4422-AE7D-5DA5F99C9325}" srcOrd="6" destOrd="0" presId="urn:microsoft.com/office/officeart/2005/8/layout/radial6"/>
    <dgm:cxn modelId="{BDE01ED1-21D5-4E5C-B41F-3B1731A38F91}" type="presParOf" srcId="{56E63277-F651-4931-9CC3-5CF936D26665}" destId="{25E18646-A35B-4C5F-8129-35AD59E391BB}" srcOrd="7" destOrd="0" presId="urn:microsoft.com/office/officeart/2005/8/layout/radial6"/>
    <dgm:cxn modelId="{59697B7B-86F3-4928-8F98-40DB25631292}" type="presParOf" srcId="{56E63277-F651-4931-9CC3-5CF936D26665}" destId="{25CA0052-260C-4655-98D7-F3C266896336}" srcOrd="8" destOrd="0" presId="urn:microsoft.com/office/officeart/2005/8/layout/radial6"/>
    <dgm:cxn modelId="{A5E0EC59-3DF3-4FA7-B2AE-61C7118FDFA2}" type="presParOf" srcId="{56E63277-F651-4931-9CC3-5CF936D26665}" destId="{D0DA6CF0-989F-40C8-BC4D-AED0CDC74E39}" srcOrd="9" destOrd="0" presId="urn:microsoft.com/office/officeart/2005/8/layout/radial6"/>
    <dgm:cxn modelId="{C448050E-C207-4226-98C6-FDBF38B5F2DB}" type="presParOf" srcId="{56E63277-F651-4931-9CC3-5CF936D26665}" destId="{84EB94A1-E47A-41CF-B5CF-3944FAB0A112}" srcOrd="10" destOrd="0" presId="urn:microsoft.com/office/officeart/2005/8/layout/radial6"/>
    <dgm:cxn modelId="{F1C4DBDD-1A70-4385-9AC3-F7B7042B6A2E}" type="presParOf" srcId="{56E63277-F651-4931-9CC3-5CF936D26665}" destId="{CC4B9457-A251-448B-ABC9-575E6D4C7DDB}" srcOrd="11" destOrd="0" presId="urn:microsoft.com/office/officeart/2005/8/layout/radial6"/>
    <dgm:cxn modelId="{C356DC0C-7E0D-4C50-9C1A-1F046F14E498}" type="presParOf" srcId="{56E63277-F651-4931-9CC3-5CF936D26665}" destId="{C17E9D74-D662-4B16-BCB4-3D45FBEC6044}" srcOrd="12" destOrd="0" presId="urn:microsoft.com/office/officeart/2005/8/layout/radial6"/>
    <dgm:cxn modelId="{1F41C2E4-2989-4A3F-BF55-8680F9E695B4}" type="presParOf" srcId="{56E63277-F651-4931-9CC3-5CF936D26665}" destId="{5F234EF8-D0C1-493D-A7BE-8B567FD82799}" srcOrd="13" destOrd="0" presId="urn:microsoft.com/office/officeart/2005/8/layout/radial6"/>
    <dgm:cxn modelId="{EFCC2A41-0FD1-4766-9099-038CCE409C00}" type="presParOf" srcId="{56E63277-F651-4931-9CC3-5CF936D26665}" destId="{B85B41E5-734B-4701-883F-063F63A0092A}" srcOrd="14" destOrd="0" presId="urn:microsoft.com/office/officeart/2005/8/layout/radial6"/>
    <dgm:cxn modelId="{C472FFAD-7F2E-443F-92B1-65BD6E9168F3}" type="presParOf" srcId="{56E63277-F651-4931-9CC3-5CF936D26665}" destId="{ABD81ADA-9F51-4000-9B2F-669DE5E0086B}" srcOrd="15" destOrd="0" presId="urn:microsoft.com/office/officeart/2005/8/layout/radial6"/>
    <dgm:cxn modelId="{635F353B-5A20-4653-9991-905987A07693}" type="presParOf" srcId="{56E63277-F651-4931-9CC3-5CF936D26665}" destId="{DE579482-E1B4-400C-B284-4D5CB4166666}" srcOrd="16" destOrd="0" presId="urn:microsoft.com/office/officeart/2005/8/layout/radial6"/>
    <dgm:cxn modelId="{B2EAD268-2623-4ED0-961C-C6A836C3ED54}" type="presParOf" srcId="{56E63277-F651-4931-9CC3-5CF936D26665}" destId="{771EFB93-97F2-40AB-A245-C2F96F0BF559}" srcOrd="17" destOrd="0" presId="urn:microsoft.com/office/officeart/2005/8/layout/radial6"/>
    <dgm:cxn modelId="{5DB9711A-8215-4C6A-92B3-1BA088CC6AF4}" type="presParOf" srcId="{56E63277-F651-4931-9CC3-5CF936D26665}" destId="{4BDE0A84-04EE-4AFF-855D-DEA822EA9CEB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C724C4C-F283-4A0C-B6F2-764EAA5A3C8A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B8DCDB-0764-4010-B2AC-9F146A847050}">
      <dgm:prSet phldrT="[文本]"/>
      <dgm:spPr/>
      <dgm:t>
        <a:bodyPr/>
        <a:lstStyle/>
        <a:p>
          <a:r>
            <a:rPr lang="zh-CN" altLang="en-US" dirty="0" smtClean="0"/>
            <a:t>片段纠错、改写、</a:t>
          </a:r>
          <a:r>
            <a:rPr lang="en-US" altLang="zh-CN" dirty="0" err="1" smtClean="0"/>
            <a:t>kgram</a:t>
          </a:r>
          <a:r>
            <a:rPr lang="zh-CN" altLang="en-US" dirty="0" smtClean="0"/>
            <a:t>纠错</a:t>
          </a:r>
          <a:endParaRPr lang="zh-CN" altLang="en-US" dirty="0"/>
        </a:p>
      </dgm:t>
    </dgm:pt>
    <dgm:pt modelId="{1CB6D314-6673-458D-92C5-93561ECCC908}" type="parTrans" cxnId="{A1D6C471-626D-4AF0-A160-79239DF3C56F}">
      <dgm:prSet/>
      <dgm:spPr/>
      <dgm:t>
        <a:bodyPr/>
        <a:lstStyle/>
        <a:p>
          <a:endParaRPr lang="zh-CN" altLang="en-US"/>
        </a:p>
      </dgm:t>
    </dgm:pt>
    <dgm:pt modelId="{F6A73103-ED57-482B-8AF8-366D602495A8}" type="sibTrans" cxnId="{A1D6C471-626D-4AF0-A160-79239DF3C56F}">
      <dgm:prSet/>
      <dgm:spPr/>
      <dgm:t>
        <a:bodyPr/>
        <a:lstStyle/>
        <a:p>
          <a:endParaRPr lang="zh-CN" altLang="en-US"/>
        </a:p>
      </dgm:t>
    </dgm:pt>
    <dgm:pt modelId="{C138FD5A-1897-4956-8E20-98742EEACFB8}">
      <dgm:prSet phldrT="[文本]"/>
      <dgm:spPr/>
      <dgm:t>
        <a:bodyPr/>
        <a:lstStyle/>
        <a:p>
          <a:r>
            <a:rPr lang="zh-CN" altLang="en-US" dirty="0" smtClean="0"/>
            <a:t>拆分纠错</a:t>
          </a:r>
          <a:endParaRPr lang="zh-CN" altLang="en-US" dirty="0"/>
        </a:p>
      </dgm:t>
    </dgm:pt>
    <dgm:pt modelId="{E79FB7BA-F87D-4F06-B607-AEBD243DAA51}" type="parTrans" cxnId="{E33E192F-B870-4028-B861-B1BAC257FA05}">
      <dgm:prSet/>
      <dgm:spPr/>
      <dgm:t>
        <a:bodyPr/>
        <a:lstStyle/>
        <a:p>
          <a:endParaRPr lang="zh-CN" altLang="en-US"/>
        </a:p>
      </dgm:t>
    </dgm:pt>
    <dgm:pt modelId="{2DE16F3D-95F4-47E3-9B57-03CE1FC443DB}" type="sibTrans" cxnId="{E33E192F-B870-4028-B861-B1BAC257FA05}">
      <dgm:prSet/>
      <dgm:spPr/>
      <dgm:t>
        <a:bodyPr/>
        <a:lstStyle/>
        <a:p>
          <a:endParaRPr lang="zh-CN" altLang="en-US"/>
        </a:p>
      </dgm:t>
    </dgm:pt>
    <dgm:pt modelId="{1DC04D0E-3AE6-409C-8B0B-F433C45C28C7}" type="pres">
      <dgm:prSet presAssocID="{CC724C4C-F283-4A0C-B6F2-764EAA5A3C8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C582A1-CB7A-46D0-B90C-B9F7EDA571B6}" type="pres">
      <dgm:prSet presAssocID="{93B8DCDB-0764-4010-B2AC-9F146A847050}" presName="upArrow" presStyleLbl="node1" presStyleIdx="0" presStyleCnt="2" custLinFactNeighborX="-34859"/>
      <dgm:spPr/>
    </dgm:pt>
    <dgm:pt modelId="{A78D6507-E2A6-460B-AC5B-1E3652DDAA91}" type="pres">
      <dgm:prSet presAssocID="{93B8DCDB-0764-4010-B2AC-9F146A847050}" presName="upArrowText" presStyleLbl="revTx" presStyleIdx="0" presStyleCnt="2" custScaleX="1151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21C5E-DD2C-4CE9-B14B-9B573FCB2589}" type="pres">
      <dgm:prSet presAssocID="{C138FD5A-1897-4956-8E20-98742EEACFB8}" presName="downArrow" presStyleLbl="node1" presStyleIdx="1" presStyleCnt="2"/>
      <dgm:spPr/>
    </dgm:pt>
    <dgm:pt modelId="{613DAC33-793F-4A95-9A17-7B57EC130EC9}" type="pres">
      <dgm:prSet presAssocID="{C138FD5A-1897-4956-8E20-98742EEACFB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3E192F-B870-4028-B861-B1BAC257FA05}" srcId="{CC724C4C-F283-4A0C-B6F2-764EAA5A3C8A}" destId="{C138FD5A-1897-4956-8E20-98742EEACFB8}" srcOrd="1" destOrd="0" parTransId="{E79FB7BA-F87D-4F06-B607-AEBD243DAA51}" sibTransId="{2DE16F3D-95F4-47E3-9B57-03CE1FC443DB}"/>
    <dgm:cxn modelId="{A1D6C471-626D-4AF0-A160-79239DF3C56F}" srcId="{CC724C4C-F283-4A0C-B6F2-764EAA5A3C8A}" destId="{93B8DCDB-0764-4010-B2AC-9F146A847050}" srcOrd="0" destOrd="0" parTransId="{1CB6D314-6673-458D-92C5-93561ECCC908}" sibTransId="{F6A73103-ED57-482B-8AF8-366D602495A8}"/>
    <dgm:cxn modelId="{FBF9983B-897F-4BC7-89CC-2F9AA0A84B38}" type="presOf" srcId="{CC724C4C-F283-4A0C-B6F2-764EAA5A3C8A}" destId="{1DC04D0E-3AE6-409C-8B0B-F433C45C28C7}" srcOrd="0" destOrd="0" presId="urn:microsoft.com/office/officeart/2005/8/layout/arrow4"/>
    <dgm:cxn modelId="{F13B14D2-54F5-4D51-B900-48E829064832}" type="presOf" srcId="{C138FD5A-1897-4956-8E20-98742EEACFB8}" destId="{613DAC33-793F-4A95-9A17-7B57EC130EC9}" srcOrd="0" destOrd="0" presId="urn:microsoft.com/office/officeart/2005/8/layout/arrow4"/>
    <dgm:cxn modelId="{12F22FAA-64AD-435C-86F9-5869B39FF04D}" type="presOf" srcId="{93B8DCDB-0764-4010-B2AC-9F146A847050}" destId="{A78D6507-E2A6-460B-AC5B-1E3652DDAA91}" srcOrd="0" destOrd="0" presId="urn:microsoft.com/office/officeart/2005/8/layout/arrow4"/>
    <dgm:cxn modelId="{F2A15F52-5518-47B7-816F-DBEE1BBBBA81}" type="presParOf" srcId="{1DC04D0E-3AE6-409C-8B0B-F433C45C28C7}" destId="{BEC582A1-CB7A-46D0-B90C-B9F7EDA571B6}" srcOrd="0" destOrd="0" presId="urn:microsoft.com/office/officeart/2005/8/layout/arrow4"/>
    <dgm:cxn modelId="{D46941DB-9337-45C5-BB0D-5D6CD38095A1}" type="presParOf" srcId="{1DC04D0E-3AE6-409C-8B0B-F433C45C28C7}" destId="{A78D6507-E2A6-460B-AC5B-1E3652DDAA91}" srcOrd="1" destOrd="0" presId="urn:microsoft.com/office/officeart/2005/8/layout/arrow4"/>
    <dgm:cxn modelId="{CE1C5400-7710-4423-8DD0-C46ED4F824D6}" type="presParOf" srcId="{1DC04D0E-3AE6-409C-8B0B-F433C45C28C7}" destId="{DAD21C5E-DD2C-4CE9-B14B-9B573FCB2589}" srcOrd="2" destOrd="0" presId="urn:microsoft.com/office/officeart/2005/8/layout/arrow4"/>
    <dgm:cxn modelId="{F5C52322-D482-4780-9FFC-FE7C4F562F38}" type="presParOf" srcId="{1DC04D0E-3AE6-409C-8B0B-F433C45C28C7}" destId="{613DAC33-793F-4A95-9A17-7B57EC130EC9}" srcOrd="3" destOrd="0" presId="urn:microsoft.com/office/officeart/2005/8/layout/arrow4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4B161-1B4C-4109-A2F5-EAF442DFC8F2}" type="doc">
      <dgm:prSet loTypeId="urn:microsoft.com/office/officeart/2005/8/layout/arrow2" loCatId="process" qsTypeId="urn:microsoft.com/office/officeart/2005/8/quickstyle/3d1" qsCatId="3D" csTypeId="urn:microsoft.com/office/officeart/2005/8/colors/colorful1" csCatId="colorful" phldr="1"/>
      <dgm:spPr/>
    </dgm:pt>
    <dgm:pt modelId="{649CEE0D-0445-403C-92A3-BEDCD8AEEF17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预处理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0BBE104B-B64A-41AF-8159-238C9D5E3DB8}" type="par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890E2788-D24F-4F6F-ADDF-CB51C6D47156}" type="sib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E32F76BC-3797-458C-AD8B-90595510E664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产生候选</a:t>
          </a:r>
        </a:p>
      </dgm:t>
    </dgm:pt>
    <dgm:pt modelId="{9C4152BE-0465-4DD9-B127-9D5D59F84261}" type="par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42F2E2D7-2BE0-4FC2-9388-B580B7F20511}" type="sib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94E37C82-D9D5-43A0-9B10-05E26C6A96B0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排序和判断</a:t>
          </a:r>
        </a:p>
      </dgm:t>
    </dgm:pt>
    <dgm:pt modelId="{35F17B9F-E8B5-4551-AD72-FBE9F11FF7D3}" type="par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C75B450B-7F79-4463-88D1-6E3873CAD5B2}" type="sib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0F5BF967-FC0D-44AA-98AC-838E453B5992}" type="pres">
      <dgm:prSet presAssocID="{BE44B161-1B4C-4109-A2F5-EAF442DFC8F2}" presName="arrowDiagram" presStyleCnt="0">
        <dgm:presLayoutVars>
          <dgm:chMax val="5"/>
          <dgm:dir/>
          <dgm:resizeHandles val="exact"/>
        </dgm:presLayoutVars>
      </dgm:prSet>
      <dgm:spPr/>
    </dgm:pt>
    <dgm:pt modelId="{5D390465-F0F1-46B9-9A77-F22E278C42C8}" type="pres">
      <dgm:prSet presAssocID="{BE44B161-1B4C-4109-A2F5-EAF442DFC8F2}" presName="arrow" presStyleLbl="bgShp" presStyleIdx="0" presStyleCnt="1"/>
      <dgm:spPr/>
    </dgm:pt>
    <dgm:pt modelId="{33DEDB60-6F67-43E9-B688-33B00DC970DD}" type="pres">
      <dgm:prSet presAssocID="{BE44B161-1B4C-4109-A2F5-EAF442DFC8F2}" presName="arrowDiagram3" presStyleCnt="0"/>
      <dgm:spPr/>
    </dgm:pt>
    <dgm:pt modelId="{15F5EE27-D2DC-4FD2-BA7D-9E79771B870B}" type="pres">
      <dgm:prSet presAssocID="{649CEE0D-0445-403C-92A3-BEDCD8AEEF17}" presName="bullet3a" presStyleLbl="node1" presStyleIdx="0" presStyleCnt="3"/>
      <dgm:spPr/>
    </dgm:pt>
    <dgm:pt modelId="{DF404B96-56E7-4C0A-9B72-3BA0735F393D}" type="pres">
      <dgm:prSet presAssocID="{649CEE0D-0445-403C-92A3-BEDCD8AEEF1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C73DE-BFEF-4EB6-8218-5641C6EB1F3E}" type="pres">
      <dgm:prSet presAssocID="{E32F76BC-3797-458C-AD8B-90595510E664}" presName="bullet3b" presStyleLbl="node1" presStyleIdx="1" presStyleCnt="3"/>
      <dgm:spPr/>
    </dgm:pt>
    <dgm:pt modelId="{2DFE04E9-4B30-4892-A8C9-DE30F2CB3BEC}" type="pres">
      <dgm:prSet presAssocID="{E32F76BC-3797-458C-AD8B-90595510E664}" presName="textBox3b" presStyleLbl="revTx" presStyleIdx="1" presStyleCnt="3" custScaleX="1269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EFF5-A1FD-404C-BFE9-DEACE241C9D2}" type="pres">
      <dgm:prSet presAssocID="{94E37C82-D9D5-43A0-9B10-05E26C6A96B0}" presName="bullet3c" presStyleLbl="node1" presStyleIdx="2" presStyleCnt="3"/>
      <dgm:spPr/>
    </dgm:pt>
    <dgm:pt modelId="{11AA3AF0-4306-422F-9937-BEF507BDB083}" type="pres">
      <dgm:prSet presAssocID="{94E37C82-D9D5-43A0-9B10-05E26C6A96B0}" presName="textBox3c" presStyleLbl="revTx" presStyleIdx="2" presStyleCnt="3" custScaleX="172659" custLinFactNeighborX="1759" custLinFactNeighborY="-312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C5312D-BC06-4C55-88D2-51CC0F935026}" type="presOf" srcId="{649CEE0D-0445-403C-92A3-BEDCD8AEEF17}" destId="{DF404B96-56E7-4C0A-9B72-3BA0735F393D}" srcOrd="0" destOrd="0" presId="urn:microsoft.com/office/officeart/2005/8/layout/arrow2"/>
    <dgm:cxn modelId="{B8926A34-F750-4C15-8273-34E1C880219F}" type="presOf" srcId="{94E37C82-D9D5-43A0-9B10-05E26C6A96B0}" destId="{11AA3AF0-4306-422F-9937-BEF507BDB083}" srcOrd="0" destOrd="0" presId="urn:microsoft.com/office/officeart/2005/8/layout/arrow2"/>
    <dgm:cxn modelId="{12512C84-E895-45A6-8CEB-5218C019EEB2}" type="presOf" srcId="{BE44B161-1B4C-4109-A2F5-EAF442DFC8F2}" destId="{0F5BF967-FC0D-44AA-98AC-838E453B5992}" srcOrd="0" destOrd="0" presId="urn:microsoft.com/office/officeart/2005/8/layout/arrow2"/>
    <dgm:cxn modelId="{57AB1455-47BC-49BD-B6CA-45B871B00588}" srcId="{BE44B161-1B4C-4109-A2F5-EAF442DFC8F2}" destId="{94E37C82-D9D5-43A0-9B10-05E26C6A96B0}" srcOrd="2" destOrd="0" parTransId="{35F17B9F-E8B5-4551-AD72-FBE9F11FF7D3}" sibTransId="{C75B450B-7F79-4463-88D1-6E3873CAD5B2}"/>
    <dgm:cxn modelId="{D2AE62A1-A248-4D08-A003-645280DFE7F8}" type="presOf" srcId="{E32F76BC-3797-458C-AD8B-90595510E664}" destId="{2DFE04E9-4B30-4892-A8C9-DE30F2CB3BEC}" srcOrd="0" destOrd="0" presId="urn:microsoft.com/office/officeart/2005/8/layout/arrow2"/>
    <dgm:cxn modelId="{5B6AADF7-0EE9-483F-BADF-ABCBBF5C7D6E}" srcId="{BE44B161-1B4C-4109-A2F5-EAF442DFC8F2}" destId="{E32F76BC-3797-458C-AD8B-90595510E664}" srcOrd="1" destOrd="0" parTransId="{9C4152BE-0465-4DD9-B127-9D5D59F84261}" sibTransId="{42F2E2D7-2BE0-4FC2-9388-B580B7F20511}"/>
    <dgm:cxn modelId="{4E32B828-A696-4C93-87C2-B5D1542EF1EF}" srcId="{BE44B161-1B4C-4109-A2F5-EAF442DFC8F2}" destId="{649CEE0D-0445-403C-92A3-BEDCD8AEEF17}" srcOrd="0" destOrd="0" parTransId="{0BBE104B-B64A-41AF-8159-238C9D5E3DB8}" sibTransId="{890E2788-D24F-4F6F-ADDF-CB51C6D47156}"/>
    <dgm:cxn modelId="{D3F8EAC8-065D-4871-A95D-5F5CFDB6FF9B}" type="presParOf" srcId="{0F5BF967-FC0D-44AA-98AC-838E453B5992}" destId="{5D390465-F0F1-46B9-9A77-F22E278C42C8}" srcOrd="0" destOrd="0" presId="urn:microsoft.com/office/officeart/2005/8/layout/arrow2"/>
    <dgm:cxn modelId="{152007E3-0978-49BB-A920-B015898FC51A}" type="presParOf" srcId="{0F5BF967-FC0D-44AA-98AC-838E453B5992}" destId="{33DEDB60-6F67-43E9-B688-33B00DC970DD}" srcOrd="1" destOrd="0" presId="urn:microsoft.com/office/officeart/2005/8/layout/arrow2"/>
    <dgm:cxn modelId="{F8541C2D-6682-4206-A766-CB34937A1099}" type="presParOf" srcId="{33DEDB60-6F67-43E9-B688-33B00DC970DD}" destId="{15F5EE27-D2DC-4FD2-BA7D-9E79771B870B}" srcOrd="0" destOrd="0" presId="urn:microsoft.com/office/officeart/2005/8/layout/arrow2"/>
    <dgm:cxn modelId="{560CA97E-53AC-41F4-B726-19E02AEB1AA1}" type="presParOf" srcId="{33DEDB60-6F67-43E9-B688-33B00DC970DD}" destId="{DF404B96-56E7-4C0A-9B72-3BA0735F393D}" srcOrd="1" destOrd="0" presId="urn:microsoft.com/office/officeart/2005/8/layout/arrow2"/>
    <dgm:cxn modelId="{33EC2FFB-9910-43DF-9A13-A8CC96416DE6}" type="presParOf" srcId="{33DEDB60-6F67-43E9-B688-33B00DC970DD}" destId="{0F6C73DE-BFEF-4EB6-8218-5641C6EB1F3E}" srcOrd="2" destOrd="0" presId="urn:microsoft.com/office/officeart/2005/8/layout/arrow2"/>
    <dgm:cxn modelId="{F862C6FE-46BC-4F81-8619-3714146DB519}" type="presParOf" srcId="{33DEDB60-6F67-43E9-B688-33B00DC970DD}" destId="{2DFE04E9-4B30-4892-A8C9-DE30F2CB3BEC}" srcOrd="3" destOrd="0" presId="urn:microsoft.com/office/officeart/2005/8/layout/arrow2"/>
    <dgm:cxn modelId="{0D11B9AC-498E-40E0-B8F7-75A8604A6E0B}" type="presParOf" srcId="{33DEDB60-6F67-43E9-B688-33B00DC970DD}" destId="{95EEEFF5-A1FD-404C-BFE9-DEACE241C9D2}" srcOrd="4" destOrd="0" presId="urn:microsoft.com/office/officeart/2005/8/layout/arrow2"/>
    <dgm:cxn modelId="{D4E4ADB4-EE96-4BE6-8B8F-33B08015AA34}" type="presParOf" srcId="{33DEDB60-6F67-43E9-B688-33B00DC970DD}" destId="{11AA3AF0-4306-422F-9937-BEF507BDB083}" srcOrd="5" destOrd="0" presId="urn:microsoft.com/office/officeart/2005/8/layout/arrow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5D53143-AEB5-4DA8-A7A3-8A32ED5756B0}" type="doc">
      <dgm:prSet loTypeId="urn:microsoft.com/office/officeart/2005/8/layout/pyramid2" loCatId="pyramid" qsTypeId="urn:microsoft.com/office/officeart/2005/8/quickstyle/simple1" qsCatId="simple" csTypeId="urn:microsoft.com/office/officeart/2005/8/colors/accent3_1" csCatId="accent3" phldr="1"/>
      <dgm:spPr/>
    </dgm:pt>
    <dgm:pt modelId="{61520846-C7CB-473C-8EC1-A144F1D6C89F}">
      <dgm:prSet phldrT="[文本]"/>
      <dgm:spPr/>
      <dgm:t>
        <a:bodyPr/>
        <a:lstStyle/>
        <a:p>
          <a:r>
            <a:rPr lang="zh-CN" altLang="en-US" dirty="0" smtClean="0"/>
            <a:t>特征</a:t>
          </a:r>
          <a:endParaRPr lang="zh-CN" altLang="en-US" dirty="0"/>
        </a:p>
      </dgm:t>
    </dgm:pt>
    <dgm:pt modelId="{375317A6-852E-46A3-A1C5-9D07AF3061B5}" type="parTrans" cxnId="{45CCAAF4-50A4-4CF7-834A-5C10692F9764}">
      <dgm:prSet/>
      <dgm:spPr/>
      <dgm:t>
        <a:bodyPr/>
        <a:lstStyle/>
        <a:p>
          <a:endParaRPr lang="zh-CN" altLang="en-US"/>
        </a:p>
      </dgm:t>
    </dgm:pt>
    <dgm:pt modelId="{F939083F-594D-4FCD-833B-B7CF6E26B2AB}" type="sibTrans" cxnId="{45CCAAF4-50A4-4CF7-834A-5C10692F9764}">
      <dgm:prSet/>
      <dgm:spPr/>
      <dgm:t>
        <a:bodyPr/>
        <a:lstStyle/>
        <a:p>
          <a:endParaRPr lang="zh-CN" altLang="en-US"/>
        </a:p>
      </dgm:t>
    </dgm:pt>
    <dgm:pt modelId="{9DD7B718-B97A-4AE2-9D8F-5CAE92EFAAE6}">
      <dgm:prSet phldrT="[文本]"/>
      <dgm:spPr/>
      <dgm:t>
        <a:bodyPr/>
        <a:lstStyle/>
        <a:p>
          <a:r>
            <a:rPr lang="zh-CN" altLang="en-US" dirty="0" smtClean="0"/>
            <a:t>长尾纠错</a:t>
          </a:r>
          <a:endParaRPr lang="zh-CN" altLang="en-US" dirty="0"/>
        </a:p>
      </dgm:t>
    </dgm:pt>
    <dgm:pt modelId="{84006762-4E03-4980-BEAF-99C68B23A36D}" type="parTrans" cxnId="{46EA8147-9FE2-428D-A5E4-44392AB92F75}">
      <dgm:prSet/>
      <dgm:spPr/>
      <dgm:t>
        <a:bodyPr/>
        <a:lstStyle/>
        <a:p>
          <a:endParaRPr lang="zh-CN" altLang="en-US"/>
        </a:p>
      </dgm:t>
    </dgm:pt>
    <dgm:pt modelId="{91F36CF9-9D65-4DF0-A66B-57F370D86365}" type="sibTrans" cxnId="{46EA8147-9FE2-428D-A5E4-44392AB92F75}">
      <dgm:prSet/>
      <dgm:spPr/>
      <dgm:t>
        <a:bodyPr/>
        <a:lstStyle/>
        <a:p>
          <a:endParaRPr lang="zh-CN" altLang="en-US"/>
        </a:p>
      </dgm:t>
    </dgm:pt>
    <dgm:pt modelId="{43BDC067-532C-46F8-AE2F-9AEA93C6B243}">
      <dgm:prSet phldrT="[文本]"/>
      <dgm:spPr/>
      <dgm:t>
        <a:bodyPr/>
        <a:lstStyle/>
        <a:p>
          <a:r>
            <a:rPr lang="zh-CN" altLang="en-US" dirty="0" smtClean="0"/>
            <a:t>性能</a:t>
          </a:r>
          <a:endParaRPr lang="zh-CN" altLang="en-US" dirty="0"/>
        </a:p>
      </dgm:t>
    </dgm:pt>
    <dgm:pt modelId="{A438931B-588D-447E-9479-0CE5D43B261F}" type="parTrans" cxnId="{A94FC266-579F-4A2F-8F9E-137DB914FDAB}">
      <dgm:prSet/>
      <dgm:spPr/>
      <dgm:t>
        <a:bodyPr/>
        <a:lstStyle/>
        <a:p>
          <a:endParaRPr lang="zh-CN" altLang="en-US"/>
        </a:p>
      </dgm:t>
    </dgm:pt>
    <dgm:pt modelId="{05E9E487-F2B2-492B-B836-81BD8951FDED}" type="sibTrans" cxnId="{A94FC266-579F-4A2F-8F9E-137DB914FDAB}">
      <dgm:prSet/>
      <dgm:spPr/>
      <dgm:t>
        <a:bodyPr/>
        <a:lstStyle/>
        <a:p>
          <a:endParaRPr lang="zh-CN" altLang="en-US"/>
        </a:p>
      </dgm:t>
    </dgm:pt>
    <dgm:pt modelId="{C942F77D-E04D-4BF9-8536-63C57D93ABE2}" type="pres">
      <dgm:prSet presAssocID="{15D53143-AEB5-4DA8-A7A3-8A32ED5756B0}" presName="compositeShape" presStyleCnt="0">
        <dgm:presLayoutVars>
          <dgm:dir/>
          <dgm:resizeHandles/>
        </dgm:presLayoutVars>
      </dgm:prSet>
      <dgm:spPr/>
    </dgm:pt>
    <dgm:pt modelId="{30A5AC6F-FA8D-4A78-836F-F62662E3C2AA}" type="pres">
      <dgm:prSet presAssocID="{15D53143-AEB5-4DA8-A7A3-8A32ED5756B0}" presName="pyramid" presStyleLbl="node1" presStyleIdx="0" presStyleCnt="1"/>
      <dgm:spPr/>
    </dgm:pt>
    <dgm:pt modelId="{E9D3C029-D3A2-4053-8049-B95D94EE85C5}" type="pres">
      <dgm:prSet presAssocID="{15D53143-AEB5-4DA8-A7A3-8A32ED5756B0}" presName="theList" presStyleCnt="0"/>
      <dgm:spPr/>
    </dgm:pt>
    <dgm:pt modelId="{9C87B73A-D641-42C2-8FAF-FAE7B333DBA7}" type="pres">
      <dgm:prSet presAssocID="{61520846-C7CB-473C-8EC1-A144F1D6C89F}" presName="aNode" presStyleLbl="fgAcc1" presStyleIdx="0" presStyleCnt="3" custScaleX="115425" custLinFactY="-19276" custLinFactNeighborX="248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D45E0-6985-4679-B939-08F55866CE33}" type="pres">
      <dgm:prSet presAssocID="{61520846-C7CB-473C-8EC1-A144F1D6C89F}" presName="aSpace" presStyleCnt="0"/>
      <dgm:spPr/>
    </dgm:pt>
    <dgm:pt modelId="{AD4BEDAF-8CFE-4015-8A5D-027DACF33687}" type="pres">
      <dgm:prSet presAssocID="{9DD7B718-B97A-4AE2-9D8F-5CAE92EFAAE6}" presName="aNode" presStyleLbl="fgAcc1" presStyleIdx="1" presStyleCnt="3" custScaleX="199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9DA74-821F-413D-9E46-3358EAC2AB69}" type="pres">
      <dgm:prSet presAssocID="{9DD7B718-B97A-4AE2-9D8F-5CAE92EFAAE6}" presName="aSpace" presStyleCnt="0"/>
      <dgm:spPr/>
    </dgm:pt>
    <dgm:pt modelId="{74A2BDEE-6E60-4F36-B7D7-21655F6FC578}" type="pres">
      <dgm:prSet presAssocID="{43BDC067-532C-46F8-AE2F-9AEA93C6B243}" presName="aNode" presStyleLbl="fgAcc1" presStyleIdx="2" presStyleCnt="3" custScaleX="135387" custLinFactY="19482" custLinFactNeighborX="2483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FC5C7-7450-4D56-BEAB-68CA94F4607B}" type="pres">
      <dgm:prSet presAssocID="{43BDC067-532C-46F8-AE2F-9AEA93C6B243}" presName="aSpace" presStyleCnt="0"/>
      <dgm:spPr/>
    </dgm:pt>
  </dgm:ptLst>
  <dgm:cxnLst>
    <dgm:cxn modelId="{A94FC266-579F-4A2F-8F9E-137DB914FDAB}" srcId="{15D53143-AEB5-4DA8-A7A3-8A32ED5756B0}" destId="{43BDC067-532C-46F8-AE2F-9AEA93C6B243}" srcOrd="2" destOrd="0" parTransId="{A438931B-588D-447E-9479-0CE5D43B261F}" sibTransId="{05E9E487-F2B2-492B-B836-81BD8951FDED}"/>
    <dgm:cxn modelId="{18FBAD8D-B745-4AFA-8415-97D08427755A}" type="presOf" srcId="{15D53143-AEB5-4DA8-A7A3-8A32ED5756B0}" destId="{C942F77D-E04D-4BF9-8536-63C57D93ABE2}" srcOrd="0" destOrd="0" presId="urn:microsoft.com/office/officeart/2005/8/layout/pyramid2"/>
    <dgm:cxn modelId="{6CE233F0-CC94-48FB-B012-D2AE2020DE38}" type="presOf" srcId="{9DD7B718-B97A-4AE2-9D8F-5CAE92EFAAE6}" destId="{AD4BEDAF-8CFE-4015-8A5D-027DACF33687}" srcOrd="0" destOrd="0" presId="urn:microsoft.com/office/officeart/2005/8/layout/pyramid2"/>
    <dgm:cxn modelId="{45CCAAF4-50A4-4CF7-834A-5C10692F9764}" srcId="{15D53143-AEB5-4DA8-A7A3-8A32ED5756B0}" destId="{61520846-C7CB-473C-8EC1-A144F1D6C89F}" srcOrd="0" destOrd="0" parTransId="{375317A6-852E-46A3-A1C5-9D07AF3061B5}" sibTransId="{F939083F-594D-4FCD-833B-B7CF6E26B2AB}"/>
    <dgm:cxn modelId="{46EA8147-9FE2-428D-A5E4-44392AB92F75}" srcId="{15D53143-AEB5-4DA8-A7A3-8A32ED5756B0}" destId="{9DD7B718-B97A-4AE2-9D8F-5CAE92EFAAE6}" srcOrd="1" destOrd="0" parTransId="{84006762-4E03-4980-BEAF-99C68B23A36D}" sibTransId="{91F36CF9-9D65-4DF0-A66B-57F370D86365}"/>
    <dgm:cxn modelId="{D9710675-6BC2-40C6-AA51-F0CF536C204A}" type="presOf" srcId="{43BDC067-532C-46F8-AE2F-9AEA93C6B243}" destId="{74A2BDEE-6E60-4F36-B7D7-21655F6FC578}" srcOrd="0" destOrd="0" presId="urn:microsoft.com/office/officeart/2005/8/layout/pyramid2"/>
    <dgm:cxn modelId="{7D23665F-E4F7-42EA-AA6E-D787F610E895}" type="presOf" srcId="{61520846-C7CB-473C-8EC1-A144F1D6C89F}" destId="{9C87B73A-D641-42C2-8FAF-FAE7B333DBA7}" srcOrd="0" destOrd="0" presId="urn:microsoft.com/office/officeart/2005/8/layout/pyramid2"/>
    <dgm:cxn modelId="{633D1AE8-B17D-4FA0-B81A-961AA7920015}" type="presParOf" srcId="{C942F77D-E04D-4BF9-8536-63C57D93ABE2}" destId="{30A5AC6F-FA8D-4A78-836F-F62662E3C2AA}" srcOrd="0" destOrd="0" presId="urn:microsoft.com/office/officeart/2005/8/layout/pyramid2"/>
    <dgm:cxn modelId="{63BA41E6-3EF8-4185-81DD-63947003FE8F}" type="presParOf" srcId="{C942F77D-E04D-4BF9-8536-63C57D93ABE2}" destId="{E9D3C029-D3A2-4053-8049-B95D94EE85C5}" srcOrd="1" destOrd="0" presId="urn:microsoft.com/office/officeart/2005/8/layout/pyramid2"/>
    <dgm:cxn modelId="{3BA59BD7-DFA7-44BB-BE76-A4FE82646EA2}" type="presParOf" srcId="{E9D3C029-D3A2-4053-8049-B95D94EE85C5}" destId="{9C87B73A-D641-42C2-8FAF-FAE7B333DBA7}" srcOrd="0" destOrd="0" presId="urn:microsoft.com/office/officeart/2005/8/layout/pyramid2"/>
    <dgm:cxn modelId="{912E1085-A334-428B-877C-D08E7C3B6004}" type="presParOf" srcId="{E9D3C029-D3A2-4053-8049-B95D94EE85C5}" destId="{175D45E0-6985-4679-B939-08F55866CE33}" srcOrd="1" destOrd="0" presId="urn:microsoft.com/office/officeart/2005/8/layout/pyramid2"/>
    <dgm:cxn modelId="{67C723F3-A232-4EAC-9029-AD32A9DAC95C}" type="presParOf" srcId="{E9D3C029-D3A2-4053-8049-B95D94EE85C5}" destId="{AD4BEDAF-8CFE-4015-8A5D-027DACF33687}" srcOrd="2" destOrd="0" presId="urn:microsoft.com/office/officeart/2005/8/layout/pyramid2"/>
    <dgm:cxn modelId="{835DA3E5-47DB-4467-B307-7762E2002FD1}" type="presParOf" srcId="{E9D3C029-D3A2-4053-8049-B95D94EE85C5}" destId="{63A9DA74-821F-413D-9E46-3358EAC2AB69}" srcOrd="3" destOrd="0" presId="urn:microsoft.com/office/officeart/2005/8/layout/pyramid2"/>
    <dgm:cxn modelId="{975DB4AE-F5A0-4790-9FEF-8429A49C90E0}" type="presParOf" srcId="{E9D3C029-D3A2-4053-8049-B95D94EE85C5}" destId="{74A2BDEE-6E60-4F36-B7D7-21655F6FC578}" srcOrd="4" destOrd="0" presId="urn:microsoft.com/office/officeart/2005/8/layout/pyramid2"/>
    <dgm:cxn modelId="{D0C93EE5-4005-410B-B6BF-007514D665DF}" type="presParOf" srcId="{E9D3C029-D3A2-4053-8049-B95D94EE85C5}" destId="{ED5FC5C7-7450-4D56-BEAB-68CA94F4607B}" srcOrd="5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分词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FMM</a:t>
          </a:r>
          <a:r>
            <a:rPr lang="zh-CN" altLang="en-US" dirty="0" smtClean="0"/>
            <a:t>查找替换片段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5F1376-8DA1-4823-A081-9DA95ECECC42}" type="presOf" srcId="{D6C142B0-80DF-4CA6-9EF8-04B91FD99AF1}" destId="{6C9F7F6F-8F2D-44AC-8046-98E5D45899BE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47BBDCFC-17AE-4786-B6F7-161B75588A0D}" type="presOf" srcId="{29FBE142-6518-4C52-892E-E54983B0B956}" destId="{1B8F0032-5373-4ECE-87FC-DC5DB64A48FD}" srcOrd="0" destOrd="0" presId="urn:microsoft.com/office/officeart/2005/8/layout/process2"/>
    <dgm:cxn modelId="{9A67E64A-1629-4BE2-B3C8-1E124ABA47D5}" type="presOf" srcId="{DC307D14-168A-443E-938B-041CBE175D87}" destId="{85C75FB9-BE0D-4BF7-87F7-4C4277C049BA}" srcOrd="0" destOrd="0" presId="urn:microsoft.com/office/officeart/2005/8/layout/process2"/>
    <dgm:cxn modelId="{04EF067B-F5FF-49ED-BBCA-8FEC3A179B6C}" type="presOf" srcId="{C544A786-E3E8-4D81-9AFA-DFF13C88E29F}" destId="{B1871F17-671F-4F17-A453-516750AF71A4}" srcOrd="1" destOrd="0" presId="urn:microsoft.com/office/officeart/2005/8/layout/process2"/>
    <dgm:cxn modelId="{E66EBB73-41FC-4494-B792-C21A02C72ABD}" type="presOf" srcId="{309997C3-3170-4D3D-9115-DDB938D710DC}" destId="{B1DC695C-DC5E-4670-BB18-C278CCEBDA12}" srcOrd="0" destOrd="0" presId="urn:microsoft.com/office/officeart/2005/8/layout/process2"/>
    <dgm:cxn modelId="{171C6175-7979-464E-9EA5-95401978B6F0}" type="presOf" srcId="{C544A786-E3E8-4D81-9AFA-DFF13C88E29F}" destId="{73954F5F-4D45-48FD-A7F3-740D951A4BBB}" srcOrd="0" destOrd="0" presId="urn:microsoft.com/office/officeart/2005/8/layout/process2"/>
    <dgm:cxn modelId="{C7E83748-8A67-4E6D-9D5F-0357402F8453}" type="presOf" srcId="{309997C3-3170-4D3D-9115-DDB938D710DC}" destId="{50059866-802F-4311-8D1E-333F1A0306FB}" srcOrd="1" destOrd="0" presId="urn:microsoft.com/office/officeart/2005/8/layout/process2"/>
    <dgm:cxn modelId="{4FABF02A-6F55-4BA0-BE9E-0252FE4E5F88}" type="presOf" srcId="{AC8A1FF2-26B2-45BE-BBB3-6EA8E3D396ED}" destId="{FA479973-B7F9-42FF-90F3-B0EECACC7C87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A52A6BD4-CAE1-43C7-B852-9299A3AE5D75}" type="presParOf" srcId="{85C75FB9-BE0D-4BF7-87F7-4C4277C049BA}" destId="{6C9F7F6F-8F2D-44AC-8046-98E5D45899BE}" srcOrd="0" destOrd="0" presId="urn:microsoft.com/office/officeart/2005/8/layout/process2"/>
    <dgm:cxn modelId="{4C197858-40FD-40C5-B505-35B6B1974B50}" type="presParOf" srcId="{85C75FB9-BE0D-4BF7-87F7-4C4277C049BA}" destId="{B1DC695C-DC5E-4670-BB18-C278CCEBDA12}" srcOrd="1" destOrd="0" presId="urn:microsoft.com/office/officeart/2005/8/layout/process2"/>
    <dgm:cxn modelId="{C462D9DE-24AD-4BD0-8CB5-48B03D3D2373}" type="presParOf" srcId="{B1DC695C-DC5E-4670-BB18-C278CCEBDA12}" destId="{50059866-802F-4311-8D1E-333F1A0306FB}" srcOrd="0" destOrd="0" presId="urn:microsoft.com/office/officeart/2005/8/layout/process2"/>
    <dgm:cxn modelId="{A315176C-B1FF-4C9D-949A-62FB2291ECCB}" type="presParOf" srcId="{85C75FB9-BE0D-4BF7-87F7-4C4277C049BA}" destId="{FA479973-B7F9-42FF-90F3-B0EECACC7C87}" srcOrd="2" destOrd="0" presId="urn:microsoft.com/office/officeart/2005/8/layout/process2"/>
    <dgm:cxn modelId="{265EAD6B-270D-4D3B-A45A-8298E7726587}" type="presParOf" srcId="{85C75FB9-BE0D-4BF7-87F7-4C4277C049BA}" destId="{73954F5F-4D45-48FD-A7F3-740D951A4BBB}" srcOrd="3" destOrd="0" presId="urn:microsoft.com/office/officeart/2005/8/layout/process2"/>
    <dgm:cxn modelId="{20E6394B-37DE-4F6D-B700-7C0C22F3C7C2}" type="presParOf" srcId="{73954F5F-4D45-48FD-A7F3-740D951A4BBB}" destId="{B1871F17-671F-4F17-A453-516750AF71A4}" srcOrd="0" destOrd="0" presId="urn:microsoft.com/office/officeart/2005/8/layout/process2"/>
    <dgm:cxn modelId="{C8A84227-A2E1-4149-9032-6C5AC19B6CF3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共现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en-US" altLang="zh-CN" b="1" dirty="0" smtClean="0"/>
            <a:t>context</a:t>
          </a:r>
          <a:endParaRPr lang="zh-CN" altLang="en-US" b="1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F77C6DA2-F8F4-4F36-A7D4-D82FCD59F526}">
      <dgm:prSet phldrT="[文本]"/>
      <dgm:spPr/>
      <dgm:t>
        <a:bodyPr/>
        <a:lstStyle/>
        <a:p>
          <a:r>
            <a:rPr lang="en-US" altLang="zh-CN" b="1" dirty="0" err="1" smtClean="0"/>
            <a:t>Ngram</a:t>
          </a:r>
          <a:endParaRPr lang="en-US" altLang="zh-CN" b="1" dirty="0" smtClean="0"/>
        </a:p>
      </dgm:t>
    </dgm:pt>
    <dgm:pt modelId="{200153DB-2013-42F3-9200-E87ECE203EE9}" type="par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1BA11346-1207-404D-92CE-D47A9E7470A4}" type="sib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6" custScaleX="134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6" custScaleX="139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F234EF8-D0C1-493D-A7BE-8B567FD82799}" type="pres">
      <dgm:prSet presAssocID="{F77C6DA2-F8F4-4F36-A7D4-D82FCD59F526}" presName="node" presStyleLbl="node1" presStyleIdx="4" presStyleCnt="6" custScaleX="1476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41E5-734B-4701-883F-063F63A0092A}" type="pres">
      <dgm:prSet presAssocID="{F77C6DA2-F8F4-4F36-A7D4-D82FCD59F526}" presName="dummy" presStyleCnt="0"/>
      <dgm:spPr/>
    </dgm:pt>
    <dgm:pt modelId="{ABD81ADA-9F51-4000-9B2F-669DE5E0086B}" type="pres">
      <dgm:prSet presAssocID="{1BA11346-1207-404D-92CE-D47A9E7470A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CB84DD4-0ACD-494B-AD3C-59A7BD711F3A}" type="presOf" srcId="{33D244CF-F8D3-4EF9-83FA-39845AA52386}" destId="{D37B5E82-794F-4422-AE7D-5DA5F99C9325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9FB0C2E6-F67B-467C-A428-793F9B6C9C2F}" type="presOf" srcId="{C364BB68-9A80-4D91-B499-A9B6E5964A32}" destId="{179A9845-C578-4885-A033-950D0125A986}" srcOrd="0" destOrd="0" presId="urn:microsoft.com/office/officeart/2005/8/layout/radial6"/>
    <dgm:cxn modelId="{9B13A08C-B53F-46DD-AA66-C5627B55BB7C}" type="presOf" srcId="{3878066D-D2A3-42A2-B5F9-B7B39B8B1A3B}" destId="{EBE586F8-F08F-42F2-BEA9-B71B7DC6E810}" srcOrd="0" destOrd="0" presId="urn:microsoft.com/office/officeart/2005/8/layout/radial6"/>
    <dgm:cxn modelId="{9D25CD74-2E87-4064-A5F2-6606A36A873D}" type="presOf" srcId="{1442BB6C-DAE0-4658-AE11-E77905B53D1D}" destId="{76B7817C-06B3-45E2-96FC-C3A70A47CDC2}" srcOrd="0" destOrd="0" presId="urn:microsoft.com/office/officeart/2005/8/layout/radial6"/>
    <dgm:cxn modelId="{7E92D64F-AAE2-4168-88FD-73B153E6C1EA}" type="presOf" srcId="{3D5D71E2-EBE6-4A04-A7C3-24D99D9E0C24}" destId="{C17E9D74-D662-4B16-BCB4-3D45FBEC6044}" srcOrd="0" destOrd="0" presId="urn:microsoft.com/office/officeart/2005/8/layout/radial6"/>
    <dgm:cxn modelId="{75340CA4-EE2B-4F43-A302-FF09EEFE3255}" type="presOf" srcId="{9C5947E5-AD93-46C5-80EC-171532DC3524}" destId="{4DCD4DC1-812C-4314-BC70-E056D9B7091B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ACEB6822-FDE0-4C62-9D8D-26F5692E0B87}" type="presOf" srcId="{1BA11346-1207-404D-92CE-D47A9E7470A4}" destId="{ABD81ADA-9F51-4000-9B2F-669DE5E0086B}" srcOrd="0" destOrd="0" presId="urn:microsoft.com/office/officeart/2005/8/layout/radial6"/>
    <dgm:cxn modelId="{16EE897C-CD8B-4853-A3C3-ADE59E57DA03}" srcId="{3878066D-D2A3-42A2-B5F9-B7B39B8B1A3B}" destId="{9C5947E5-AD93-46C5-80EC-171532DC3524}" srcOrd="5" destOrd="0" parTransId="{003F3325-679B-4A8A-BA57-BA950F472185}" sibTransId="{1442BB6C-DAE0-4658-AE11-E77905B53D1D}"/>
    <dgm:cxn modelId="{D1F5C58A-7314-4A22-B86F-3D111188E6F7}" type="presOf" srcId="{2BF4159E-C980-4DDE-A1F1-1B0170A3F0A8}" destId="{84EB94A1-E47A-41CF-B5CF-3944FAB0A112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93701646-B5F6-4F19-9747-5BEFC34C346A}" srcId="{3878066D-D2A3-42A2-B5F9-B7B39B8B1A3B}" destId="{F77C6DA2-F8F4-4F36-A7D4-D82FCD59F526}" srcOrd="4" destOrd="0" parTransId="{200153DB-2013-42F3-9200-E87ECE203EE9}" sibTransId="{1BA11346-1207-404D-92CE-D47A9E7470A4}"/>
    <dgm:cxn modelId="{6F2B2EB1-C3A8-4F90-8003-B75B4BBA0129}" type="presOf" srcId="{28BAFB42-F550-471A-B6D7-5640A7412965}" destId="{25E18646-A35B-4C5F-8129-35AD59E391BB}" srcOrd="0" destOrd="0" presId="urn:microsoft.com/office/officeart/2005/8/layout/radial6"/>
    <dgm:cxn modelId="{48F85676-96D8-4C2E-8E41-481BFCB150E3}" type="presOf" srcId="{F77C6DA2-F8F4-4F36-A7D4-D82FCD59F526}" destId="{5F234EF8-D0C1-493D-A7BE-8B567FD82799}" srcOrd="0" destOrd="0" presId="urn:microsoft.com/office/officeart/2005/8/layout/radial6"/>
    <dgm:cxn modelId="{E526BB08-472A-4153-AF5C-D1EF794016D9}" type="presOf" srcId="{1F9E286A-E80C-46D2-86D5-925AEA9782F5}" destId="{8C5A60F8-9E3F-4D15-A880-227380DD4D5D}" srcOrd="0" destOrd="0" presId="urn:microsoft.com/office/officeart/2005/8/layout/radial6"/>
    <dgm:cxn modelId="{60C566F9-FF9F-40A8-9ED4-A5B2290D51ED}" type="presOf" srcId="{E824C46D-6A66-4D00-9706-B6A7071FD874}" destId="{9EBDA6BD-BDDB-4957-922E-B36DE12E849F}" srcOrd="0" destOrd="0" presId="urn:microsoft.com/office/officeart/2005/8/layout/radial6"/>
    <dgm:cxn modelId="{E8F0030C-25DC-429C-A0C1-0CA666883682}" type="presOf" srcId="{2D338AB2-EA2A-40CB-B7EB-7E61D8744FDD}" destId="{D0DA6CF0-989F-40C8-BC4D-AED0CDC74E39}" srcOrd="0" destOrd="0" presId="urn:microsoft.com/office/officeart/2005/8/layout/radial6"/>
    <dgm:cxn modelId="{B16AC534-27AB-4BB4-ABA7-140A93156DD6}" type="presOf" srcId="{99263677-D9A4-492F-9363-69C95C37F207}" destId="{56E63277-F651-4931-9CC3-5CF936D26665}" srcOrd="0" destOrd="0" presId="urn:microsoft.com/office/officeart/2005/8/layout/radial6"/>
    <dgm:cxn modelId="{2E150D3E-4033-4A0D-B572-A80AECB6B03C}" type="presParOf" srcId="{56E63277-F651-4931-9CC3-5CF936D26665}" destId="{EBE586F8-F08F-42F2-BEA9-B71B7DC6E810}" srcOrd="0" destOrd="0" presId="urn:microsoft.com/office/officeart/2005/8/layout/radial6"/>
    <dgm:cxn modelId="{4EA129D1-81DB-44D2-926E-9D09E9C30E56}" type="presParOf" srcId="{56E63277-F651-4931-9CC3-5CF936D26665}" destId="{179A9845-C578-4885-A033-950D0125A986}" srcOrd="1" destOrd="0" presId="urn:microsoft.com/office/officeart/2005/8/layout/radial6"/>
    <dgm:cxn modelId="{B1AE87B0-7EE4-4BF3-B486-C14B2F592F7F}" type="presParOf" srcId="{56E63277-F651-4931-9CC3-5CF936D26665}" destId="{82DAAA69-1EA7-41FD-9A8D-3C503A5F6224}" srcOrd="2" destOrd="0" presId="urn:microsoft.com/office/officeart/2005/8/layout/radial6"/>
    <dgm:cxn modelId="{E038F014-B90F-4F88-924B-D571D922E0C0}" type="presParOf" srcId="{56E63277-F651-4931-9CC3-5CF936D26665}" destId="{8C5A60F8-9E3F-4D15-A880-227380DD4D5D}" srcOrd="3" destOrd="0" presId="urn:microsoft.com/office/officeart/2005/8/layout/radial6"/>
    <dgm:cxn modelId="{7DD969E4-4206-4698-A207-1E2B47586555}" type="presParOf" srcId="{56E63277-F651-4931-9CC3-5CF936D26665}" destId="{9EBDA6BD-BDDB-4957-922E-B36DE12E849F}" srcOrd="4" destOrd="0" presId="urn:microsoft.com/office/officeart/2005/8/layout/radial6"/>
    <dgm:cxn modelId="{4C3E1172-F54D-4166-8844-8AA0A1DDB0E6}" type="presParOf" srcId="{56E63277-F651-4931-9CC3-5CF936D26665}" destId="{9BDB9DCD-6FEF-4734-8B90-5690CDA2B9DD}" srcOrd="5" destOrd="0" presId="urn:microsoft.com/office/officeart/2005/8/layout/radial6"/>
    <dgm:cxn modelId="{981F55E2-7364-4FCA-891F-69F4AEDD320E}" type="presParOf" srcId="{56E63277-F651-4931-9CC3-5CF936D26665}" destId="{D37B5E82-794F-4422-AE7D-5DA5F99C9325}" srcOrd="6" destOrd="0" presId="urn:microsoft.com/office/officeart/2005/8/layout/radial6"/>
    <dgm:cxn modelId="{C9C05E15-9109-4D06-879F-4B9762AF79EE}" type="presParOf" srcId="{56E63277-F651-4931-9CC3-5CF936D26665}" destId="{25E18646-A35B-4C5F-8129-35AD59E391BB}" srcOrd="7" destOrd="0" presId="urn:microsoft.com/office/officeart/2005/8/layout/radial6"/>
    <dgm:cxn modelId="{AF6AC501-1F48-494F-A354-9D6D5B120335}" type="presParOf" srcId="{56E63277-F651-4931-9CC3-5CF936D26665}" destId="{25CA0052-260C-4655-98D7-F3C266896336}" srcOrd="8" destOrd="0" presId="urn:microsoft.com/office/officeart/2005/8/layout/radial6"/>
    <dgm:cxn modelId="{BFEB4F9D-3A33-4C91-A885-F1CB4F2004BC}" type="presParOf" srcId="{56E63277-F651-4931-9CC3-5CF936D26665}" destId="{D0DA6CF0-989F-40C8-BC4D-AED0CDC74E39}" srcOrd="9" destOrd="0" presId="urn:microsoft.com/office/officeart/2005/8/layout/radial6"/>
    <dgm:cxn modelId="{22613514-93F5-4446-A9C5-6AC08A8852FF}" type="presParOf" srcId="{56E63277-F651-4931-9CC3-5CF936D26665}" destId="{84EB94A1-E47A-41CF-B5CF-3944FAB0A112}" srcOrd="10" destOrd="0" presId="urn:microsoft.com/office/officeart/2005/8/layout/radial6"/>
    <dgm:cxn modelId="{09DAC792-0C5A-43FD-A473-E042C8068167}" type="presParOf" srcId="{56E63277-F651-4931-9CC3-5CF936D26665}" destId="{CC4B9457-A251-448B-ABC9-575E6D4C7DDB}" srcOrd="11" destOrd="0" presId="urn:microsoft.com/office/officeart/2005/8/layout/radial6"/>
    <dgm:cxn modelId="{B0919AE9-D758-42D9-8CF9-637CAF756108}" type="presParOf" srcId="{56E63277-F651-4931-9CC3-5CF936D26665}" destId="{C17E9D74-D662-4B16-BCB4-3D45FBEC6044}" srcOrd="12" destOrd="0" presId="urn:microsoft.com/office/officeart/2005/8/layout/radial6"/>
    <dgm:cxn modelId="{30ED4BBD-F5F7-4AE8-A507-5527FD85601A}" type="presParOf" srcId="{56E63277-F651-4931-9CC3-5CF936D26665}" destId="{5F234EF8-D0C1-493D-A7BE-8B567FD82799}" srcOrd="13" destOrd="0" presId="urn:microsoft.com/office/officeart/2005/8/layout/radial6"/>
    <dgm:cxn modelId="{918C7B2A-28F0-4F0D-A51D-A46D8A7D0462}" type="presParOf" srcId="{56E63277-F651-4931-9CC3-5CF936D26665}" destId="{B85B41E5-734B-4701-883F-063F63A0092A}" srcOrd="14" destOrd="0" presId="urn:microsoft.com/office/officeart/2005/8/layout/radial6"/>
    <dgm:cxn modelId="{75030C52-7EEB-4449-8CBE-6D53CCC85AE6}" type="presParOf" srcId="{56E63277-F651-4931-9CC3-5CF936D26665}" destId="{ABD81ADA-9F51-4000-9B2F-669DE5E0086B}" srcOrd="15" destOrd="0" presId="urn:microsoft.com/office/officeart/2005/8/layout/radial6"/>
    <dgm:cxn modelId="{463D3F36-BE63-495A-9532-2F366D57EEDE}" type="presParOf" srcId="{56E63277-F651-4931-9CC3-5CF936D26665}" destId="{4DCD4DC1-812C-4314-BC70-E056D9B7091B}" srcOrd="16" destOrd="0" presId="urn:microsoft.com/office/officeart/2005/8/layout/radial6"/>
    <dgm:cxn modelId="{34185796-55C3-4B9C-B89F-998DE12D26F4}" type="presParOf" srcId="{56E63277-F651-4931-9CC3-5CF936D26665}" destId="{44542201-67A4-4162-84C7-43FC0CA93716}" srcOrd="17" destOrd="0" presId="urn:microsoft.com/office/officeart/2005/8/layout/radial6"/>
    <dgm:cxn modelId="{8A7DA921-AB85-4A31-84C6-48F20C9716BE}" type="presParOf" srcId="{56E63277-F651-4931-9CC3-5CF936D26665}" destId="{76B7817C-06B3-45E2-96FC-C3A70A47CDC2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分词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替换片段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34F35938-7FB8-4404-B639-914BFAD36999}" type="presOf" srcId="{309997C3-3170-4D3D-9115-DDB938D710DC}" destId="{B1DC695C-DC5E-4670-BB18-C278CCEBDA12}" srcOrd="0" destOrd="0" presId="urn:microsoft.com/office/officeart/2005/8/layout/process2"/>
    <dgm:cxn modelId="{8DE978E3-123A-4614-B523-3CC722C0A013}" type="presOf" srcId="{309997C3-3170-4D3D-9115-DDB938D710DC}" destId="{50059866-802F-4311-8D1E-333F1A0306FB}" srcOrd="1" destOrd="0" presId="urn:microsoft.com/office/officeart/2005/8/layout/process2"/>
    <dgm:cxn modelId="{5F1F3685-2B8C-4E75-8EF4-50B1EB5CC21A}" type="presOf" srcId="{D6C142B0-80DF-4CA6-9EF8-04B91FD99AF1}" destId="{6C9F7F6F-8F2D-44AC-8046-98E5D45899BE}" srcOrd="0" destOrd="0" presId="urn:microsoft.com/office/officeart/2005/8/layout/process2"/>
    <dgm:cxn modelId="{840E932C-7371-47C9-A6E7-041C5F03CDC6}" type="presOf" srcId="{C544A786-E3E8-4D81-9AFA-DFF13C88E29F}" destId="{73954F5F-4D45-48FD-A7F3-740D951A4BBB}" srcOrd="0" destOrd="0" presId="urn:microsoft.com/office/officeart/2005/8/layout/process2"/>
    <dgm:cxn modelId="{1E1A2F1B-C206-4C0E-9DC5-CE4A8DCD26EA}" type="presOf" srcId="{AC8A1FF2-26B2-45BE-BBB3-6EA8E3D396ED}" destId="{FA479973-B7F9-42FF-90F3-B0EECACC7C87}" srcOrd="0" destOrd="0" presId="urn:microsoft.com/office/officeart/2005/8/layout/process2"/>
    <dgm:cxn modelId="{04860C01-F8FC-4407-9F9E-9FB84A90FB89}" type="presOf" srcId="{29FBE142-6518-4C52-892E-E54983B0B956}" destId="{1B8F0032-5373-4ECE-87FC-DC5DB64A48FD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670C02E5-6F35-4663-8DAB-AA7BE7E941CF}" type="presOf" srcId="{DC307D14-168A-443E-938B-041CBE175D87}" destId="{85C75FB9-BE0D-4BF7-87F7-4C4277C049BA}" srcOrd="0" destOrd="0" presId="urn:microsoft.com/office/officeart/2005/8/layout/process2"/>
    <dgm:cxn modelId="{5FEF8DC3-B4F9-4C93-B1EC-BB66D918BE59}" type="presOf" srcId="{C544A786-E3E8-4D81-9AFA-DFF13C88E29F}" destId="{B1871F17-671F-4F17-A453-516750AF71A4}" srcOrd="1" destOrd="0" presId="urn:microsoft.com/office/officeart/2005/8/layout/process2"/>
    <dgm:cxn modelId="{6642D868-F1CF-45EF-B8E4-F3C923D1CD81}" type="presParOf" srcId="{85C75FB9-BE0D-4BF7-87F7-4C4277C049BA}" destId="{6C9F7F6F-8F2D-44AC-8046-98E5D45899BE}" srcOrd="0" destOrd="0" presId="urn:microsoft.com/office/officeart/2005/8/layout/process2"/>
    <dgm:cxn modelId="{2ED22F57-011C-4271-A134-14D15FF93429}" type="presParOf" srcId="{85C75FB9-BE0D-4BF7-87F7-4C4277C049BA}" destId="{B1DC695C-DC5E-4670-BB18-C278CCEBDA12}" srcOrd="1" destOrd="0" presId="urn:microsoft.com/office/officeart/2005/8/layout/process2"/>
    <dgm:cxn modelId="{5622EDC2-797B-4BFF-98F9-36CE418D166A}" type="presParOf" srcId="{B1DC695C-DC5E-4670-BB18-C278CCEBDA12}" destId="{50059866-802F-4311-8D1E-333F1A0306FB}" srcOrd="0" destOrd="0" presId="urn:microsoft.com/office/officeart/2005/8/layout/process2"/>
    <dgm:cxn modelId="{E8FA1077-152B-4D2E-A6E6-8546F690019E}" type="presParOf" srcId="{85C75FB9-BE0D-4BF7-87F7-4C4277C049BA}" destId="{FA479973-B7F9-42FF-90F3-B0EECACC7C87}" srcOrd="2" destOrd="0" presId="urn:microsoft.com/office/officeart/2005/8/layout/process2"/>
    <dgm:cxn modelId="{94FFB9CF-96F4-4068-9BCA-F008ED12D17C}" type="presParOf" srcId="{85C75FB9-BE0D-4BF7-87F7-4C4277C049BA}" destId="{73954F5F-4D45-48FD-A7F3-740D951A4BBB}" srcOrd="3" destOrd="0" presId="urn:microsoft.com/office/officeart/2005/8/layout/process2"/>
    <dgm:cxn modelId="{114FBDB4-96AC-47EE-9B33-C13471D574F3}" type="presParOf" srcId="{73954F5F-4D45-48FD-A7F3-740D951A4BBB}" destId="{B1871F17-671F-4F17-A453-516750AF71A4}" srcOrd="0" destOrd="0" presId="urn:microsoft.com/office/officeart/2005/8/layout/process2"/>
    <dgm:cxn modelId="{C08DCE53-A077-40C6-9509-6EA2BDFDDCC4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调用改写模块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过滤同义替换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425E56-6513-41CA-8417-3FD2EB157C7E}" type="presOf" srcId="{29FBE142-6518-4C52-892E-E54983B0B956}" destId="{1B8F0032-5373-4ECE-87FC-DC5DB64A48FD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FC4E725A-7E3F-47B9-BD6B-E2A513DE734A}" type="presOf" srcId="{D6C142B0-80DF-4CA6-9EF8-04B91FD99AF1}" destId="{6C9F7F6F-8F2D-44AC-8046-98E5D45899BE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47C4CB6D-44B2-4A5A-80C2-FA15C399428F}" type="presOf" srcId="{C544A786-E3E8-4D81-9AFA-DFF13C88E29F}" destId="{73954F5F-4D45-48FD-A7F3-740D951A4BBB}" srcOrd="0" destOrd="0" presId="urn:microsoft.com/office/officeart/2005/8/layout/process2"/>
    <dgm:cxn modelId="{86331985-E3C4-42F9-97D9-2109862889CC}" type="presOf" srcId="{C544A786-E3E8-4D81-9AFA-DFF13C88E29F}" destId="{B1871F17-671F-4F17-A453-516750AF71A4}" srcOrd="1" destOrd="0" presId="urn:microsoft.com/office/officeart/2005/8/layout/process2"/>
    <dgm:cxn modelId="{FA21FAA9-64E9-4DBC-8716-3BB14BF57ED3}" type="presOf" srcId="{309997C3-3170-4D3D-9115-DDB938D710DC}" destId="{50059866-802F-4311-8D1E-333F1A0306FB}" srcOrd="1" destOrd="0" presId="urn:microsoft.com/office/officeart/2005/8/layout/process2"/>
    <dgm:cxn modelId="{1C78FB41-8593-47F9-9C00-DCAB0F204DD9}" type="presOf" srcId="{DC307D14-168A-443E-938B-041CBE175D87}" destId="{85C75FB9-BE0D-4BF7-87F7-4C4277C049BA}" srcOrd="0" destOrd="0" presId="urn:microsoft.com/office/officeart/2005/8/layout/process2"/>
    <dgm:cxn modelId="{EB673007-02DE-4A55-AA32-27E64D446A7F}" type="presOf" srcId="{309997C3-3170-4D3D-9115-DDB938D710DC}" destId="{B1DC695C-DC5E-4670-BB18-C278CCEBDA12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B83CD313-4A3C-4C11-B0E1-2A13CBED8830}" type="presOf" srcId="{AC8A1FF2-26B2-45BE-BBB3-6EA8E3D396ED}" destId="{FA479973-B7F9-42FF-90F3-B0EECACC7C87}" srcOrd="0" destOrd="0" presId="urn:microsoft.com/office/officeart/2005/8/layout/process2"/>
    <dgm:cxn modelId="{8B47C220-FAEA-48DF-91BE-F76AEBD0E842}" type="presParOf" srcId="{85C75FB9-BE0D-4BF7-87F7-4C4277C049BA}" destId="{6C9F7F6F-8F2D-44AC-8046-98E5D45899BE}" srcOrd="0" destOrd="0" presId="urn:microsoft.com/office/officeart/2005/8/layout/process2"/>
    <dgm:cxn modelId="{A8BDEEBD-C628-4D65-80BE-2924CD804A95}" type="presParOf" srcId="{85C75FB9-BE0D-4BF7-87F7-4C4277C049BA}" destId="{B1DC695C-DC5E-4670-BB18-C278CCEBDA12}" srcOrd="1" destOrd="0" presId="urn:microsoft.com/office/officeart/2005/8/layout/process2"/>
    <dgm:cxn modelId="{127AC852-DABF-4A04-8537-DC3FCDCE24DC}" type="presParOf" srcId="{B1DC695C-DC5E-4670-BB18-C278CCEBDA12}" destId="{50059866-802F-4311-8D1E-333F1A0306FB}" srcOrd="0" destOrd="0" presId="urn:microsoft.com/office/officeart/2005/8/layout/process2"/>
    <dgm:cxn modelId="{C77FC82A-0AAA-41F2-8BCA-0D774A7CD69F}" type="presParOf" srcId="{85C75FB9-BE0D-4BF7-87F7-4C4277C049BA}" destId="{FA479973-B7F9-42FF-90F3-B0EECACC7C87}" srcOrd="2" destOrd="0" presId="urn:microsoft.com/office/officeart/2005/8/layout/process2"/>
    <dgm:cxn modelId="{225A42D6-A55C-4944-9F15-4F5D7CAE58ED}" type="presParOf" srcId="{85C75FB9-BE0D-4BF7-87F7-4C4277C049BA}" destId="{73954F5F-4D45-48FD-A7F3-740D951A4BBB}" srcOrd="3" destOrd="0" presId="urn:microsoft.com/office/officeart/2005/8/layout/process2"/>
    <dgm:cxn modelId="{CFC7B50E-0255-438E-A1B7-8F3520717C7A}" type="presParOf" srcId="{73954F5F-4D45-48FD-A7F3-740D951A4BBB}" destId="{B1871F17-671F-4F17-A453-516750AF71A4}" srcOrd="0" destOrd="0" presId="urn:microsoft.com/office/officeart/2005/8/layout/process2"/>
    <dgm:cxn modelId="{4D251E53-BFBA-42D6-8029-3A5FE1BDE67D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61451BC5-7F5F-4C02-A27A-A507C26616A1}">
      <dgm:prSet phldrT="[文本]"/>
      <dgm:spPr/>
      <dgm:t>
        <a:bodyPr/>
        <a:lstStyle/>
        <a:p>
          <a:r>
            <a:rPr lang="zh-CN" altLang="en-US" dirty="0" smtClean="0"/>
            <a:t>共现</a:t>
          </a:r>
          <a:endParaRPr lang="zh-CN" altLang="en-US" dirty="0"/>
        </a:p>
      </dgm:t>
    </dgm:pt>
    <dgm:pt modelId="{938CA1C3-5C96-411B-A71D-6BF6946B121A}" type="parTrans" cxnId="{31831B8F-9F49-4EC2-A79A-DCDF6F6B00E1}">
      <dgm:prSet/>
      <dgm:spPr/>
      <dgm:t>
        <a:bodyPr/>
        <a:lstStyle/>
        <a:p>
          <a:endParaRPr lang="zh-CN" altLang="en-US"/>
        </a:p>
      </dgm:t>
    </dgm:pt>
    <dgm:pt modelId="{6CC33E07-A98A-4109-BF5B-F254B126D286}" type="sibTrans" cxnId="{31831B8F-9F49-4EC2-A79A-DCDF6F6B00E1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77D3327-60CD-41ED-ACB3-81C2E74B21B6}" type="pres">
      <dgm:prSet presAssocID="{61451BC5-7F5F-4C02-A27A-A507C26616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0589E1-BFDE-4A32-968D-A0E71EE35C68}" type="pres">
      <dgm:prSet presAssocID="{61451BC5-7F5F-4C02-A27A-A507C26616A1}" presName="dummy" presStyleCnt="0"/>
      <dgm:spPr/>
    </dgm:pt>
    <dgm:pt modelId="{647CD5B2-748E-4E1C-9D93-180ABD5D5D7C}" type="pres">
      <dgm:prSet presAssocID="{6CC33E07-A98A-4109-BF5B-F254B126D286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1011B56-5819-4C0D-A4E2-994B400594E5}" type="presOf" srcId="{33D244CF-F8D3-4EF9-83FA-39845AA52386}" destId="{D37B5E82-794F-4422-AE7D-5DA5F99C9325}" srcOrd="0" destOrd="0" presId="urn:microsoft.com/office/officeart/2005/8/layout/radial6"/>
    <dgm:cxn modelId="{09381EC4-4AB4-4DE8-B16B-FBF153A6F41E}" type="presOf" srcId="{1F9E286A-E80C-46D2-86D5-925AEA9782F5}" destId="{8C5A60F8-9E3F-4D15-A880-227380DD4D5D}" srcOrd="0" destOrd="0" presId="urn:microsoft.com/office/officeart/2005/8/layout/radial6"/>
    <dgm:cxn modelId="{76374587-B33A-4373-B0F4-149127E0B595}" type="presOf" srcId="{2BF4159E-C980-4DDE-A1F1-1B0170A3F0A8}" destId="{84EB94A1-E47A-41CF-B5CF-3944FAB0A112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C5321EDB-A602-41ED-9D4C-DFF9DA2101B9}" type="presOf" srcId="{3D5D71E2-EBE6-4A04-A7C3-24D99D9E0C24}" destId="{C17E9D74-D662-4B16-BCB4-3D45FBEC6044}" srcOrd="0" destOrd="0" presId="urn:microsoft.com/office/officeart/2005/8/layout/radial6"/>
    <dgm:cxn modelId="{16EE897C-CD8B-4853-A3C3-ADE59E57DA03}" srcId="{3878066D-D2A3-42A2-B5F9-B7B39B8B1A3B}" destId="{9C5947E5-AD93-46C5-80EC-171532DC3524}" srcOrd="3" destOrd="0" parTransId="{003F3325-679B-4A8A-BA57-BA950F472185}" sibTransId="{1442BB6C-DAE0-4658-AE11-E77905B53D1D}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D013A66A-A9DE-4A40-85F2-FA7273119D17}" type="presOf" srcId="{E824C46D-6A66-4D00-9706-B6A7071FD874}" destId="{9EBDA6BD-BDDB-4957-922E-B36DE12E849F}" srcOrd="0" destOrd="0" presId="urn:microsoft.com/office/officeart/2005/8/layout/radial6"/>
    <dgm:cxn modelId="{328DBB69-4B35-4A9B-B838-F831540049EE}" srcId="{3878066D-D2A3-42A2-B5F9-B7B39B8B1A3B}" destId="{2BF4159E-C980-4DDE-A1F1-1B0170A3F0A8}" srcOrd="2" destOrd="0" parTransId="{7CF78F99-5CF0-43EF-AB9D-F45252A8A942}" sibTransId="{3D5D71E2-EBE6-4A04-A7C3-24D99D9E0C24}"/>
    <dgm:cxn modelId="{EEFECAA4-98EF-4640-8A43-B76AB0E452EE}" type="presOf" srcId="{C364BB68-9A80-4D91-B499-A9B6E5964A32}" destId="{179A9845-C578-4885-A033-950D0125A986}" srcOrd="0" destOrd="0" presId="urn:microsoft.com/office/officeart/2005/8/layout/radial6"/>
    <dgm:cxn modelId="{77974BBF-AC9C-4B6F-9852-95116D067DAE}" type="presOf" srcId="{61451BC5-7F5F-4C02-A27A-A507C26616A1}" destId="{177D3327-60CD-41ED-ACB3-81C2E74B21B6}" srcOrd="0" destOrd="0" presId="urn:microsoft.com/office/officeart/2005/8/layout/radial6"/>
    <dgm:cxn modelId="{31831B8F-9F49-4EC2-A79A-DCDF6F6B00E1}" srcId="{3878066D-D2A3-42A2-B5F9-B7B39B8B1A3B}" destId="{61451BC5-7F5F-4C02-A27A-A507C26616A1}" srcOrd="4" destOrd="0" parTransId="{938CA1C3-5C96-411B-A71D-6BF6946B121A}" sibTransId="{6CC33E07-A98A-4109-BF5B-F254B126D286}"/>
    <dgm:cxn modelId="{A942D4FE-C088-408C-82E0-5D06DA767C4C}" type="presOf" srcId="{99263677-D9A4-492F-9363-69C95C37F207}" destId="{56E63277-F651-4931-9CC3-5CF936D26665}" srcOrd="0" destOrd="0" presId="urn:microsoft.com/office/officeart/2005/8/layout/radial6"/>
    <dgm:cxn modelId="{B7FB7A66-E20E-4E5C-A5C2-590F88AFF429}" type="presOf" srcId="{1442BB6C-DAE0-4658-AE11-E77905B53D1D}" destId="{76B7817C-06B3-45E2-96FC-C3A70A47CDC2}" srcOrd="0" destOrd="0" presId="urn:microsoft.com/office/officeart/2005/8/layout/radial6"/>
    <dgm:cxn modelId="{52E33721-18A2-4AF8-A55F-473FAD85FBF6}" type="presOf" srcId="{3878066D-D2A3-42A2-B5F9-B7B39B8B1A3B}" destId="{EBE586F8-F08F-42F2-BEA9-B71B7DC6E810}" srcOrd="0" destOrd="0" presId="urn:microsoft.com/office/officeart/2005/8/layout/radial6"/>
    <dgm:cxn modelId="{1010AFA5-65D6-4355-B14D-48E754118963}" type="presOf" srcId="{6CC33E07-A98A-4109-BF5B-F254B126D286}" destId="{647CD5B2-748E-4E1C-9D93-180ABD5D5D7C}" srcOrd="0" destOrd="0" presId="urn:microsoft.com/office/officeart/2005/8/layout/radial6"/>
    <dgm:cxn modelId="{693C6E74-D37D-41E6-8AE4-27F570315BFC}" type="presOf" srcId="{9C5947E5-AD93-46C5-80EC-171532DC3524}" destId="{4DCD4DC1-812C-4314-BC70-E056D9B7091B}" srcOrd="0" destOrd="0" presId="urn:microsoft.com/office/officeart/2005/8/layout/radial6"/>
    <dgm:cxn modelId="{3BE01C24-DF48-44AB-9D32-A92EB626CDCB}" type="presParOf" srcId="{56E63277-F651-4931-9CC3-5CF936D26665}" destId="{EBE586F8-F08F-42F2-BEA9-B71B7DC6E810}" srcOrd="0" destOrd="0" presId="urn:microsoft.com/office/officeart/2005/8/layout/radial6"/>
    <dgm:cxn modelId="{5545443D-B7F7-4059-8C2B-831BDC42AF58}" type="presParOf" srcId="{56E63277-F651-4931-9CC3-5CF936D26665}" destId="{179A9845-C578-4885-A033-950D0125A986}" srcOrd="1" destOrd="0" presId="urn:microsoft.com/office/officeart/2005/8/layout/radial6"/>
    <dgm:cxn modelId="{E87158BA-BCF8-4EF5-B25C-073722144A0E}" type="presParOf" srcId="{56E63277-F651-4931-9CC3-5CF936D26665}" destId="{82DAAA69-1EA7-41FD-9A8D-3C503A5F6224}" srcOrd="2" destOrd="0" presId="urn:microsoft.com/office/officeart/2005/8/layout/radial6"/>
    <dgm:cxn modelId="{52B4EDCB-0FE0-4C99-95E7-86C4FC803168}" type="presParOf" srcId="{56E63277-F651-4931-9CC3-5CF936D26665}" destId="{8C5A60F8-9E3F-4D15-A880-227380DD4D5D}" srcOrd="3" destOrd="0" presId="urn:microsoft.com/office/officeart/2005/8/layout/radial6"/>
    <dgm:cxn modelId="{22B46DD2-139E-4170-B451-98EDE88799DD}" type="presParOf" srcId="{56E63277-F651-4931-9CC3-5CF936D26665}" destId="{9EBDA6BD-BDDB-4957-922E-B36DE12E849F}" srcOrd="4" destOrd="0" presId="urn:microsoft.com/office/officeart/2005/8/layout/radial6"/>
    <dgm:cxn modelId="{695864BF-B31A-4CD8-A0A8-ADB70D0A9D36}" type="presParOf" srcId="{56E63277-F651-4931-9CC3-5CF936D26665}" destId="{9BDB9DCD-6FEF-4734-8B90-5690CDA2B9DD}" srcOrd="5" destOrd="0" presId="urn:microsoft.com/office/officeart/2005/8/layout/radial6"/>
    <dgm:cxn modelId="{2962C0EA-47FB-43A5-8492-00213F125EC5}" type="presParOf" srcId="{56E63277-F651-4931-9CC3-5CF936D26665}" destId="{D37B5E82-794F-4422-AE7D-5DA5F99C9325}" srcOrd="6" destOrd="0" presId="urn:microsoft.com/office/officeart/2005/8/layout/radial6"/>
    <dgm:cxn modelId="{0EA6615C-5303-42B3-A111-D81437094D2C}" type="presParOf" srcId="{56E63277-F651-4931-9CC3-5CF936D26665}" destId="{84EB94A1-E47A-41CF-B5CF-3944FAB0A112}" srcOrd="7" destOrd="0" presId="urn:microsoft.com/office/officeart/2005/8/layout/radial6"/>
    <dgm:cxn modelId="{894A6F40-59BD-45CE-AF76-0A4BC2191C65}" type="presParOf" srcId="{56E63277-F651-4931-9CC3-5CF936D26665}" destId="{CC4B9457-A251-448B-ABC9-575E6D4C7DDB}" srcOrd="8" destOrd="0" presId="urn:microsoft.com/office/officeart/2005/8/layout/radial6"/>
    <dgm:cxn modelId="{A97F3382-D4CD-4CEA-A552-E536AB7CDED6}" type="presParOf" srcId="{56E63277-F651-4931-9CC3-5CF936D26665}" destId="{C17E9D74-D662-4B16-BCB4-3D45FBEC6044}" srcOrd="9" destOrd="0" presId="urn:microsoft.com/office/officeart/2005/8/layout/radial6"/>
    <dgm:cxn modelId="{4AFD076D-B26D-40F3-B409-AA5E92DBC981}" type="presParOf" srcId="{56E63277-F651-4931-9CC3-5CF936D26665}" destId="{4DCD4DC1-812C-4314-BC70-E056D9B7091B}" srcOrd="10" destOrd="0" presId="urn:microsoft.com/office/officeart/2005/8/layout/radial6"/>
    <dgm:cxn modelId="{25178AEE-7C7C-494F-94C8-8379835B1F2F}" type="presParOf" srcId="{56E63277-F651-4931-9CC3-5CF936D26665}" destId="{44542201-67A4-4162-84C7-43FC0CA93716}" srcOrd="11" destOrd="0" presId="urn:microsoft.com/office/officeart/2005/8/layout/radial6"/>
    <dgm:cxn modelId="{38759F8A-5690-456D-B165-D2A1A6573F3A}" type="presParOf" srcId="{56E63277-F651-4931-9CC3-5CF936D26665}" destId="{76B7817C-06B3-45E2-96FC-C3A70A47CDC2}" srcOrd="12" destOrd="0" presId="urn:microsoft.com/office/officeart/2005/8/layout/radial6"/>
    <dgm:cxn modelId="{4213F712-BA1C-4F95-8AB3-59DBEE1BFC06}" type="presParOf" srcId="{56E63277-F651-4931-9CC3-5CF936D26665}" destId="{177D3327-60CD-41ED-ACB3-81C2E74B21B6}" srcOrd="13" destOrd="0" presId="urn:microsoft.com/office/officeart/2005/8/layout/radial6"/>
    <dgm:cxn modelId="{82C0FF71-C989-4752-862F-5A481A2A0BA0}" type="presParOf" srcId="{56E63277-F651-4931-9CC3-5CF936D26665}" destId="{B00589E1-BFDE-4A32-968D-A0E71EE35C68}" srcOrd="14" destOrd="0" presId="urn:microsoft.com/office/officeart/2005/8/layout/radial6"/>
    <dgm:cxn modelId="{3839D810-7EAF-4FEE-A04D-BF769AB49B49}" type="presParOf" srcId="{56E63277-F651-4931-9CC3-5CF936D26665}" destId="{647CD5B2-748E-4E1C-9D93-180ABD5D5D7C}" srcOrd="15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3CAE698-C07B-40BF-A4E4-364CA539F38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44CA31-6535-4CCC-A080-4141FEE8F71F}">
      <dgm:prSet phldrT="[文本]" custT="1"/>
      <dgm:spPr/>
      <dgm:t>
        <a:bodyPr/>
        <a:lstStyle/>
        <a:p>
          <a:r>
            <a:rPr lang="zh-CN" altLang="en-US" sz="1800" b="1" dirty="0" smtClean="0"/>
            <a:t>词典纠错</a:t>
          </a:r>
          <a:endParaRPr lang="zh-CN" altLang="en-US" sz="1800" b="1" dirty="0"/>
        </a:p>
      </dgm:t>
    </dgm:pt>
    <dgm:pt modelId="{0C024CC9-57C6-4E6D-A4F1-8AE569552C85}" type="parTrans" cxnId="{EA023C5E-7AA4-4828-BA90-FCB0A1513B1E}">
      <dgm:prSet/>
      <dgm:spPr/>
      <dgm:t>
        <a:bodyPr/>
        <a:lstStyle/>
        <a:p>
          <a:endParaRPr lang="zh-CN" altLang="en-US"/>
        </a:p>
      </dgm:t>
    </dgm:pt>
    <dgm:pt modelId="{3016BA08-D7C2-410A-90DD-5417DA7F0ACF}" type="sibTrans" cxnId="{EA023C5E-7AA4-4828-BA90-FCB0A1513B1E}">
      <dgm:prSet/>
      <dgm:spPr/>
      <dgm:t>
        <a:bodyPr/>
        <a:lstStyle/>
        <a:p>
          <a:endParaRPr lang="zh-CN" altLang="en-US"/>
        </a:p>
      </dgm:t>
    </dgm:pt>
    <dgm:pt modelId="{DDDB107C-22E6-404A-8453-36EF819CC7F9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en-US" sz="1800" b="1" dirty="0" smtClean="0"/>
            <a:t>URL</a:t>
          </a:r>
          <a:r>
            <a:rPr lang="zh-CN" altLang="en-US" sz="1800" b="1" dirty="0" smtClean="0"/>
            <a:t>纠错</a:t>
          </a:r>
          <a:endParaRPr lang="zh-CN" altLang="en-US" sz="1800" b="1" dirty="0"/>
        </a:p>
      </dgm:t>
    </dgm:pt>
    <dgm:pt modelId="{84A7EBB8-BFBC-4102-B54C-6C1DCB8FA9A7}" type="parTrans" cxnId="{49003DB5-4FE2-46AA-8067-13968B2A0257}">
      <dgm:prSet/>
      <dgm:spPr/>
      <dgm:t>
        <a:bodyPr/>
        <a:lstStyle/>
        <a:p>
          <a:endParaRPr lang="zh-CN" altLang="en-US"/>
        </a:p>
      </dgm:t>
    </dgm:pt>
    <dgm:pt modelId="{63CED2E1-DC6A-42F1-9A62-4CF3D93DE48A}" type="sibTrans" cxnId="{49003DB5-4FE2-46AA-8067-13968B2A0257}">
      <dgm:prSet/>
      <dgm:spPr/>
      <dgm:t>
        <a:bodyPr/>
        <a:lstStyle/>
        <a:p>
          <a:endParaRPr lang="zh-CN" altLang="en-US"/>
        </a:p>
      </dgm:t>
    </dgm:pt>
    <dgm:pt modelId="{E1D3E04F-9814-4BCF-A526-476E0C696ADE}">
      <dgm:prSet custT="1"/>
      <dgm:spPr/>
      <dgm:t>
        <a:bodyPr/>
        <a:lstStyle/>
        <a:p>
          <a:r>
            <a:rPr lang="zh-CN" altLang="en-US" sz="1800" b="1" dirty="0" smtClean="0"/>
            <a:t>热词纠错</a:t>
          </a:r>
          <a:endParaRPr lang="zh-CN" altLang="en-US" sz="1800" b="1" dirty="0"/>
        </a:p>
      </dgm:t>
    </dgm:pt>
    <dgm:pt modelId="{63EAF042-4DBB-467C-AB42-2FE5DB490BA0}" type="parTrans" cxnId="{DABA1755-79E8-4EDF-8C16-8FA4B34075D1}">
      <dgm:prSet/>
      <dgm:spPr/>
      <dgm:t>
        <a:bodyPr/>
        <a:lstStyle/>
        <a:p>
          <a:endParaRPr lang="zh-CN" altLang="en-US"/>
        </a:p>
      </dgm:t>
    </dgm:pt>
    <dgm:pt modelId="{84ABB873-4BC6-4A45-AB38-921B246FB1C9}" type="sibTrans" cxnId="{DABA1755-79E8-4EDF-8C16-8FA4B34075D1}">
      <dgm:prSet/>
      <dgm:spPr/>
      <dgm:t>
        <a:bodyPr/>
        <a:lstStyle/>
        <a:p>
          <a:endParaRPr lang="zh-CN" altLang="en-US"/>
        </a:p>
      </dgm:t>
    </dgm:pt>
    <dgm:pt modelId="{63A22226-F322-430F-96F8-160074DEEC3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dirty="0" smtClean="0"/>
            <a:t>片段纠错</a:t>
          </a:r>
          <a:endParaRPr lang="zh-CN" altLang="en-US" sz="1800" b="1" dirty="0"/>
        </a:p>
      </dgm:t>
    </dgm:pt>
    <dgm:pt modelId="{727E1215-8C9E-4E21-8891-27AC41CDBE9A}" type="parTrans" cxnId="{4ECEE389-E4FB-4D7A-9B5A-F37119B4790D}">
      <dgm:prSet/>
      <dgm:spPr/>
      <dgm:t>
        <a:bodyPr/>
        <a:lstStyle/>
        <a:p>
          <a:endParaRPr lang="zh-CN" altLang="en-US"/>
        </a:p>
      </dgm:t>
    </dgm:pt>
    <dgm:pt modelId="{0E1A4362-7245-4415-9F83-5A7FCF9423AB}" type="sibTrans" cxnId="{4ECEE389-E4FB-4D7A-9B5A-F37119B4790D}">
      <dgm:prSet/>
      <dgm:spPr/>
      <dgm:t>
        <a:bodyPr/>
        <a:lstStyle/>
        <a:p>
          <a:endParaRPr lang="zh-CN" altLang="en-US"/>
        </a:p>
      </dgm:t>
    </dgm:pt>
    <dgm:pt modelId="{E69FAD69-D36A-48CB-91E4-235E94BE175E}">
      <dgm:prSet custT="1"/>
      <dgm:spPr/>
      <dgm:t>
        <a:bodyPr/>
        <a:lstStyle/>
        <a:p>
          <a:r>
            <a:rPr lang="zh-CN" altLang="en-US" sz="1800" b="1" dirty="0" smtClean="0"/>
            <a:t>中文拼音混合纠错</a:t>
          </a:r>
          <a:endParaRPr lang="zh-CN" altLang="en-US" sz="1800" b="1" dirty="0"/>
        </a:p>
      </dgm:t>
    </dgm:pt>
    <dgm:pt modelId="{D5EC32EF-5C98-4F38-A968-C19C361B7E5D}" type="parTrans" cxnId="{5B10C2F0-3114-4E80-8C6E-1BB49DAA1C81}">
      <dgm:prSet/>
      <dgm:spPr/>
      <dgm:t>
        <a:bodyPr/>
        <a:lstStyle/>
        <a:p>
          <a:endParaRPr lang="zh-CN" altLang="en-US"/>
        </a:p>
      </dgm:t>
    </dgm:pt>
    <dgm:pt modelId="{B70BE2A8-2612-458A-ADBD-9A9FC7BFF8A1}" type="sibTrans" cxnId="{5B10C2F0-3114-4E80-8C6E-1BB49DAA1C81}">
      <dgm:prSet/>
      <dgm:spPr/>
      <dgm:t>
        <a:bodyPr/>
        <a:lstStyle/>
        <a:p>
          <a:endParaRPr lang="zh-CN" altLang="en-US"/>
        </a:p>
      </dgm:t>
    </dgm:pt>
    <dgm:pt modelId="{6D1A8A76-69FC-4FCF-BB9B-0E54C0F67D73}">
      <dgm:prSet custT="1"/>
      <dgm:spPr/>
      <dgm:t>
        <a:bodyPr/>
        <a:lstStyle/>
        <a:p>
          <a:r>
            <a:rPr lang="zh-CN" altLang="en-US" sz="1800" b="1" smtClean="0"/>
            <a:t>英文纠错</a:t>
          </a:r>
          <a:endParaRPr lang="zh-CN" altLang="en-US" sz="1800" b="1"/>
        </a:p>
      </dgm:t>
    </dgm:pt>
    <dgm:pt modelId="{CBC9938D-90CA-4F4D-AAC7-20A9EF0A3724}" type="parTrans" cxnId="{0D67B8BD-A31E-4AD3-8E87-16DE3288160B}">
      <dgm:prSet/>
      <dgm:spPr/>
      <dgm:t>
        <a:bodyPr/>
        <a:lstStyle/>
        <a:p>
          <a:endParaRPr lang="zh-CN" altLang="en-US"/>
        </a:p>
      </dgm:t>
    </dgm:pt>
    <dgm:pt modelId="{DC3382CF-8AC5-4164-B89A-C108BFDE0A57}" type="sibTrans" cxnId="{0D67B8BD-A31E-4AD3-8E87-16DE3288160B}">
      <dgm:prSet/>
      <dgm:spPr/>
      <dgm:t>
        <a:bodyPr/>
        <a:lstStyle/>
        <a:p>
          <a:endParaRPr lang="zh-CN" altLang="en-US"/>
        </a:p>
      </dgm:t>
    </dgm:pt>
    <dgm:pt modelId="{BA90603E-2CDA-4910-A626-6C6D7B03927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sz="1800" b="1" smtClean="0"/>
            <a:t>中文纠错</a:t>
          </a:r>
          <a:endParaRPr lang="zh-CN" altLang="en-US" sz="1800" b="1"/>
        </a:p>
      </dgm:t>
    </dgm:pt>
    <dgm:pt modelId="{CE143450-0B0B-4D0C-9876-15EAAA7C347D}" type="parTrans" cxnId="{D2BFB421-5F7C-4207-8B4C-21D1AD9BB16E}">
      <dgm:prSet/>
      <dgm:spPr/>
      <dgm:t>
        <a:bodyPr/>
        <a:lstStyle/>
        <a:p>
          <a:endParaRPr lang="zh-CN" altLang="en-US"/>
        </a:p>
      </dgm:t>
    </dgm:pt>
    <dgm:pt modelId="{4D961688-752B-4C22-8144-7CA3D11C6A3F}" type="sibTrans" cxnId="{D2BFB421-5F7C-4207-8B4C-21D1AD9BB16E}">
      <dgm:prSet/>
      <dgm:spPr/>
      <dgm:t>
        <a:bodyPr/>
        <a:lstStyle/>
        <a:p>
          <a:endParaRPr lang="zh-CN" altLang="en-US"/>
        </a:p>
      </dgm:t>
    </dgm:pt>
    <dgm:pt modelId="{43AEF25C-1A0D-4354-B0E5-1AF39DBB629F}">
      <dgm:prSet custT="1"/>
      <dgm:spPr/>
      <dgm:t>
        <a:bodyPr/>
        <a:lstStyle/>
        <a:p>
          <a:r>
            <a:rPr lang="zh-CN" altLang="en-US" sz="1800" b="1" smtClean="0"/>
            <a:t>拆分纠错</a:t>
          </a:r>
          <a:endParaRPr lang="zh-CN" altLang="en-US" sz="1800" b="1"/>
        </a:p>
      </dgm:t>
    </dgm:pt>
    <dgm:pt modelId="{C58C0E26-D2B8-4E93-A5BE-846F1EA2FF38}" type="parTrans" cxnId="{7E38E8BE-C12F-4108-96C2-EDC0D1282760}">
      <dgm:prSet/>
      <dgm:spPr/>
      <dgm:t>
        <a:bodyPr/>
        <a:lstStyle/>
        <a:p>
          <a:endParaRPr lang="zh-CN" altLang="en-US"/>
        </a:p>
      </dgm:t>
    </dgm:pt>
    <dgm:pt modelId="{38600425-3AC8-4C82-BC1C-475671F0FD42}" type="sibTrans" cxnId="{7E38E8BE-C12F-4108-96C2-EDC0D1282760}">
      <dgm:prSet/>
      <dgm:spPr/>
      <dgm:t>
        <a:bodyPr/>
        <a:lstStyle/>
        <a:p>
          <a:endParaRPr lang="zh-CN" altLang="en-US"/>
        </a:p>
      </dgm:t>
    </dgm:pt>
    <dgm:pt modelId="{1AB9F4E3-D3D4-4A9F-A635-B08CC7A695EA}">
      <dgm:prSet custT="1"/>
      <dgm:spPr/>
      <dgm:t>
        <a:bodyPr/>
        <a:lstStyle/>
        <a:p>
          <a:r>
            <a:rPr lang="zh-CN" altLang="en-US" sz="1800" b="1" smtClean="0"/>
            <a:t>简拼纠错</a:t>
          </a:r>
          <a:endParaRPr lang="zh-CN" altLang="en-US" sz="1800" b="1"/>
        </a:p>
      </dgm:t>
    </dgm:pt>
    <dgm:pt modelId="{D5DE62F6-1561-47A4-A7FE-85E76ADA6CCD}" type="parTrans" cxnId="{B2867B74-43D9-4AC7-BCCA-CD07B327884B}">
      <dgm:prSet/>
      <dgm:spPr/>
      <dgm:t>
        <a:bodyPr/>
        <a:lstStyle/>
        <a:p>
          <a:endParaRPr lang="zh-CN" altLang="en-US"/>
        </a:p>
      </dgm:t>
    </dgm:pt>
    <dgm:pt modelId="{B50AD8A7-14E8-4CE3-ACD2-4AC530727F71}" type="sibTrans" cxnId="{B2867B74-43D9-4AC7-BCCA-CD07B327884B}">
      <dgm:prSet/>
      <dgm:spPr/>
      <dgm:t>
        <a:bodyPr/>
        <a:lstStyle/>
        <a:p>
          <a:endParaRPr lang="zh-CN" altLang="en-US"/>
        </a:p>
      </dgm:t>
    </dgm:pt>
    <dgm:pt modelId="{31BC14CB-2575-4103-AAED-6381A032B763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smtClean="0"/>
            <a:t>形近字纠错</a:t>
          </a:r>
          <a:endParaRPr lang="zh-CN" altLang="en-US" sz="1800" b="1"/>
        </a:p>
      </dgm:t>
    </dgm:pt>
    <dgm:pt modelId="{E3B17EFC-B848-4584-A6D4-1B1FA4DA440A}" type="parTrans" cxnId="{FCED004C-5546-40E9-B216-984EF9FD1C60}">
      <dgm:prSet/>
      <dgm:spPr/>
      <dgm:t>
        <a:bodyPr/>
        <a:lstStyle/>
        <a:p>
          <a:endParaRPr lang="zh-CN" altLang="en-US"/>
        </a:p>
      </dgm:t>
    </dgm:pt>
    <dgm:pt modelId="{7966615E-4711-4942-80EB-88A11A850F20}" type="sibTrans" cxnId="{FCED004C-5546-40E9-B216-984EF9FD1C60}">
      <dgm:prSet/>
      <dgm:spPr/>
      <dgm:t>
        <a:bodyPr/>
        <a:lstStyle/>
        <a:p>
          <a:endParaRPr lang="zh-CN" altLang="en-US"/>
        </a:p>
      </dgm:t>
    </dgm:pt>
    <dgm:pt modelId="{F3C95598-2E4B-41F0-BB2A-8859E3E1C85B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smtClean="0"/>
            <a:t>改写纠错</a:t>
          </a:r>
          <a:endParaRPr lang="zh-CN" altLang="en-US" sz="1800" b="1"/>
        </a:p>
      </dgm:t>
    </dgm:pt>
    <dgm:pt modelId="{AB3692CE-B45D-45DA-9609-569BD594CD04}" type="parTrans" cxnId="{E7989AE1-EA92-4F38-B8C0-2120CE390F6E}">
      <dgm:prSet/>
      <dgm:spPr/>
      <dgm:t>
        <a:bodyPr/>
        <a:lstStyle/>
        <a:p>
          <a:endParaRPr lang="zh-CN" altLang="en-US"/>
        </a:p>
      </dgm:t>
    </dgm:pt>
    <dgm:pt modelId="{2FD2611A-7DFD-48D6-9469-8B31B3BD2EF0}" type="sibTrans" cxnId="{E7989AE1-EA92-4F38-B8C0-2120CE390F6E}">
      <dgm:prSet/>
      <dgm:spPr/>
      <dgm:t>
        <a:bodyPr/>
        <a:lstStyle/>
        <a:p>
          <a:endParaRPr lang="zh-CN" altLang="en-US"/>
        </a:p>
      </dgm:t>
    </dgm:pt>
    <dgm:pt modelId="{1072BAF0-AF30-48A0-8F54-537299C0F4C9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dirty="0" smtClean="0"/>
            <a:t>二次纠错</a:t>
          </a:r>
          <a:endParaRPr lang="en-US" altLang="zh-CN" sz="1800" b="1" dirty="0" smtClean="0"/>
        </a:p>
        <a:p>
          <a:r>
            <a:rPr lang="en-US" altLang="zh-CN" sz="1800" b="1" dirty="0" smtClean="0"/>
            <a:t>:</a:t>
          </a:r>
          <a:r>
            <a:rPr lang="zh-CN" altLang="en-US" sz="1800" b="1" dirty="0" smtClean="0"/>
            <a:t>  </a:t>
          </a:r>
          <a:endParaRPr lang="en-US" altLang="zh-CN" sz="1800" b="1" dirty="0" smtClean="0"/>
        </a:p>
        <a:p>
          <a:r>
            <a:rPr lang="zh-CN" altLang="en-US" sz="1800" b="1" dirty="0" smtClean="0"/>
            <a:t>词典</a:t>
          </a:r>
          <a:endParaRPr lang="en-US" altLang="en-US" sz="1800" b="1" dirty="0" smtClean="0"/>
        </a:p>
        <a:p>
          <a:r>
            <a:rPr lang="zh-CN" altLang="en-US" sz="1800" b="1" dirty="0" smtClean="0"/>
            <a:t>片段</a:t>
          </a:r>
          <a:endParaRPr lang="zh-CN" altLang="en-US" sz="1800" b="1" dirty="0"/>
        </a:p>
      </dgm:t>
    </dgm:pt>
    <dgm:pt modelId="{00477E74-EF4E-42FF-9438-D8708F03DE49}" type="parTrans" cxnId="{1C88CBFA-FBB7-4924-B260-0A78FA9CC773}">
      <dgm:prSet/>
      <dgm:spPr/>
      <dgm:t>
        <a:bodyPr/>
        <a:lstStyle/>
        <a:p>
          <a:endParaRPr lang="zh-CN" altLang="en-US"/>
        </a:p>
      </dgm:t>
    </dgm:pt>
    <dgm:pt modelId="{9CD91130-E051-4F0A-8BFE-3EB48E1E2A6F}" type="sibTrans" cxnId="{1C88CBFA-FBB7-4924-B260-0A78FA9CC773}">
      <dgm:prSet/>
      <dgm:spPr/>
      <dgm:t>
        <a:bodyPr/>
        <a:lstStyle/>
        <a:p>
          <a:endParaRPr lang="zh-CN" altLang="en-US"/>
        </a:p>
      </dgm:t>
    </dgm:pt>
    <dgm:pt modelId="{A0FB1CDA-B86B-48CF-B89C-619BF539017E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800" b="1" dirty="0" smtClean="0"/>
            <a:t>K-gram</a:t>
          </a:r>
          <a:r>
            <a:rPr lang="zh-CN" altLang="en-US" sz="1800" b="1" dirty="0" smtClean="0"/>
            <a:t>拼音纠错</a:t>
          </a:r>
          <a:endParaRPr lang="zh-CN" altLang="en-US" sz="1800" b="1" dirty="0"/>
        </a:p>
      </dgm:t>
    </dgm:pt>
    <dgm:pt modelId="{4FFE5F97-4B3B-44FB-924D-164ECFC8C8C1}" type="parTrans" cxnId="{283B0697-1AEF-4F5D-90D4-99766D1EC921}">
      <dgm:prSet/>
      <dgm:spPr/>
      <dgm:t>
        <a:bodyPr/>
        <a:lstStyle/>
        <a:p>
          <a:endParaRPr lang="zh-CN" altLang="en-US"/>
        </a:p>
      </dgm:t>
    </dgm:pt>
    <dgm:pt modelId="{E3FCF5C8-D80B-4B1A-AF05-22BD5838D0D4}" type="sibTrans" cxnId="{283B0697-1AEF-4F5D-90D4-99766D1EC921}">
      <dgm:prSet/>
      <dgm:spPr/>
      <dgm:t>
        <a:bodyPr/>
        <a:lstStyle/>
        <a:p>
          <a:endParaRPr lang="zh-CN" altLang="en-US"/>
        </a:p>
      </dgm:t>
    </dgm:pt>
    <dgm:pt modelId="{3C5A6E01-A0E4-49DB-B0CF-B9084C3582F2}" type="pres">
      <dgm:prSet presAssocID="{C3CAE698-C07B-40BF-A4E4-364CA539F386}" presName="CompostProcess" presStyleCnt="0">
        <dgm:presLayoutVars>
          <dgm:dir/>
          <dgm:resizeHandles val="exact"/>
        </dgm:presLayoutVars>
      </dgm:prSet>
      <dgm:spPr/>
    </dgm:pt>
    <dgm:pt modelId="{AF8A37A4-3EC2-4522-94EF-57CFC1BD7159}" type="pres">
      <dgm:prSet presAssocID="{C3CAE698-C07B-40BF-A4E4-364CA539F386}" presName="arrow" presStyleLbl="bgShp" presStyleIdx="0" presStyleCnt="1"/>
      <dgm:spPr/>
    </dgm:pt>
    <dgm:pt modelId="{520C1B96-7FB6-4E42-AB0B-9094DE22DEC6}" type="pres">
      <dgm:prSet presAssocID="{C3CAE698-C07B-40BF-A4E4-364CA539F386}" presName="linearProcess" presStyleCnt="0"/>
      <dgm:spPr/>
    </dgm:pt>
    <dgm:pt modelId="{19935038-61E5-4F75-B802-DF5BE31101E4}" type="pres">
      <dgm:prSet presAssocID="{8544CA31-6535-4CCC-A080-4141FEE8F71F}" presName="text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0D283-28C9-4822-9896-082F000AFB68}" type="pres">
      <dgm:prSet presAssocID="{3016BA08-D7C2-410A-90DD-5417DA7F0ACF}" presName="sibTrans" presStyleCnt="0"/>
      <dgm:spPr/>
    </dgm:pt>
    <dgm:pt modelId="{085471D1-3126-490C-9122-6EC1660CF3E1}" type="pres">
      <dgm:prSet presAssocID="{DDDB107C-22E6-404A-8453-36EF819CC7F9}" presName="textNode" presStyleLbl="node1" presStyleIdx="1" presStyleCnt="13" custScaleX="130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F2F230-E216-4904-A73E-E6FEF2038D80}" type="pres">
      <dgm:prSet presAssocID="{63CED2E1-DC6A-42F1-9A62-4CF3D93DE48A}" presName="sibTrans" presStyleCnt="0"/>
      <dgm:spPr/>
    </dgm:pt>
    <dgm:pt modelId="{0D49B2B1-3495-4F35-AF6A-7EF043F37B0F}" type="pres">
      <dgm:prSet presAssocID="{A0FB1CDA-B86B-48CF-B89C-619BF539017E}" presName="textNode" presStyleLbl="node1" presStyleIdx="2" presStyleCnt="13" custScaleX="171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3E1D2-2710-4496-B700-E6A525578514}" type="pres">
      <dgm:prSet presAssocID="{E3FCF5C8-D80B-4B1A-AF05-22BD5838D0D4}" presName="sibTrans" presStyleCnt="0"/>
      <dgm:spPr/>
    </dgm:pt>
    <dgm:pt modelId="{E6FBE2EE-DE1A-4F04-ACCD-386FF35736EB}" type="pres">
      <dgm:prSet presAssocID="{E1D3E04F-9814-4BCF-A526-476E0C696ADE}" presName="text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22848-D8DE-4227-92D2-D196994391A9}" type="pres">
      <dgm:prSet presAssocID="{84ABB873-4BC6-4A45-AB38-921B246FB1C9}" presName="sibTrans" presStyleCnt="0"/>
      <dgm:spPr/>
    </dgm:pt>
    <dgm:pt modelId="{1D95890C-E5BE-45FE-86EA-50BB69FE7B3E}" type="pres">
      <dgm:prSet presAssocID="{63A22226-F322-430F-96F8-160074DEEC37}" presName="text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60847A-B9CE-4F14-9977-0D82C9A328D2}" type="pres">
      <dgm:prSet presAssocID="{0E1A4362-7245-4415-9F83-5A7FCF9423AB}" presName="sibTrans" presStyleCnt="0"/>
      <dgm:spPr/>
    </dgm:pt>
    <dgm:pt modelId="{647EAABE-A62D-4C57-9F57-D1A83A2BEBA0}" type="pres">
      <dgm:prSet presAssocID="{E69FAD69-D36A-48CB-91E4-235E94BE175E}" presName="textNode" presStyleLbl="node1" presStyleIdx="5" presStyleCnt="13" custScaleY="1025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1C07B-0D6C-4E6E-A998-EA7AFC56BF7C}" type="pres">
      <dgm:prSet presAssocID="{B70BE2A8-2612-458A-ADBD-9A9FC7BFF8A1}" presName="sibTrans" presStyleCnt="0"/>
      <dgm:spPr/>
    </dgm:pt>
    <dgm:pt modelId="{D1DA53D5-B0E2-4CCD-9C01-EA4F66D2A275}" type="pres">
      <dgm:prSet presAssocID="{6D1A8A76-69FC-4FCF-BB9B-0E54C0F67D73}" presName="text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1D04A-40BE-429D-8166-B6F7266AAEAF}" type="pres">
      <dgm:prSet presAssocID="{DC3382CF-8AC5-4164-B89A-C108BFDE0A57}" presName="sibTrans" presStyleCnt="0"/>
      <dgm:spPr/>
    </dgm:pt>
    <dgm:pt modelId="{688B9BBF-FE81-434A-A8F2-06BF7CE64C8E}" type="pres">
      <dgm:prSet presAssocID="{BA90603E-2CDA-4910-A626-6C6D7B03927D}" presName="text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B81D2-FC07-4BD9-AA58-C7B86324B4F9}" type="pres">
      <dgm:prSet presAssocID="{4D961688-752B-4C22-8144-7CA3D11C6A3F}" presName="sibTrans" presStyleCnt="0"/>
      <dgm:spPr/>
    </dgm:pt>
    <dgm:pt modelId="{1DA41FF3-DD19-4534-8039-F5D457E68E1F}" type="pres">
      <dgm:prSet presAssocID="{43AEF25C-1A0D-4354-B0E5-1AF39DBB629F}" presName="text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60ABB3-EB8F-423A-BD82-E0587BECF63A}" type="pres">
      <dgm:prSet presAssocID="{38600425-3AC8-4C82-BC1C-475671F0FD42}" presName="sibTrans" presStyleCnt="0"/>
      <dgm:spPr/>
    </dgm:pt>
    <dgm:pt modelId="{2F2CCE13-22A4-4BB4-B051-139BA35EA28F}" type="pres">
      <dgm:prSet presAssocID="{1AB9F4E3-D3D4-4A9F-A635-B08CC7A695EA}" presName="text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81FA0-0055-40A3-8790-239F17876B23}" type="pres">
      <dgm:prSet presAssocID="{B50AD8A7-14E8-4CE3-ACD2-4AC530727F71}" presName="sibTrans" presStyleCnt="0"/>
      <dgm:spPr/>
    </dgm:pt>
    <dgm:pt modelId="{035D2AA2-0C28-4F3E-9E1A-C4D567A14D17}" type="pres">
      <dgm:prSet presAssocID="{31BC14CB-2575-4103-AAED-6381A032B763}" presName="text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4E33B-11C0-4192-A490-BA9F7441B82D}" type="pres">
      <dgm:prSet presAssocID="{7966615E-4711-4942-80EB-88A11A850F20}" presName="sibTrans" presStyleCnt="0"/>
      <dgm:spPr/>
    </dgm:pt>
    <dgm:pt modelId="{B83B0EB2-FF7C-4EE2-B83E-C5B76B2BB247}" type="pres">
      <dgm:prSet presAssocID="{F3C95598-2E4B-41F0-BB2A-8859E3E1C85B}" presName="text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40866-6D36-4D4A-A497-B980AD4FC0E4}" type="pres">
      <dgm:prSet presAssocID="{2FD2611A-7DFD-48D6-9469-8B31B3BD2EF0}" presName="sibTrans" presStyleCnt="0"/>
      <dgm:spPr/>
    </dgm:pt>
    <dgm:pt modelId="{A6186DA2-BBA6-4DB0-8075-74F19B352B82}" type="pres">
      <dgm:prSet presAssocID="{1072BAF0-AF30-48A0-8F54-537299C0F4C9}" presName="textNode" presStyleLbl="node1" presStyleIdx="12" presStyleCnt="13" custScaleY="1282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D2EE36-90B6-4E05-9905-5FF93840783C}" type="presOf" srcId="{1AB9F4E3-D3D4-4A9F-A635-B08CC7A695EA}" destId="{2F2CCE13-22A4-4BB4-B051-139BA35EA28F}" srcOrd="0" destOrd="0" presId="urn:microsoft.com/office/officeart/2005/8/layout/hProcess9"/>
    <dgm:cxn modelId="{49003DB5-4FE2-46AA-8067-13968B2A0257}" srcId="{C3CAE698-C07B-40BF-A4E4-364CA539F386}" destId="{DDDB107C-22E6-404A-8453-36EF819CC7F9}" srcOrd="1" destOrd="0" parTransId="{84A7EBB8-BFBC-4102-B54C-6C1DCB8FA9A7}" sibTransId="{63CED2E1-DC6A-42F1-9A62-4CF3D93DE48A}"/>
    <dgm:cxn modelId="{D2BFB421-5F7C-4207-8B4C-21D1AD9BB16E}" srcId="{C3CAE698-C07B-40BF-A4E4-364CA539F386}" destId="{BA90603E-2CDA-4910-A626-6C6D7B03927D}" srcOrd="7" destOrd="0" parTransId="{CE143450-0B0B-4D0C-9876-15EAAA7C347D}" sibTransId="{4D961688-752B-4C22-8144-7CA3D11C6A3F}"/>
    <dgm:cxn modelId="{828E3E86-7345-4708-ADEC-517E59112592}" type="presOf" srcId="{6D1A8A76-69FC-4FCF-BB9B-0E54C0F67D73}" destId="{D1DA53D5-B0E2-4CCD-9C01-EA4F66D2A275}" srcOrd="0" destOrd="0" presId="urn:microsoft.com/office/officeart/2005/8/layout/hProcess9"/>
    <dgm:cxn modelId="{4ECEE389-E4FB-4D7A-9B5A-F37119B4790D}" srcId="{C3CAE698-C07B-40BF-A4E4-364CA539F386}" destId="{63A22226-F322-430F-96F8-160074DEEC37}" srcOrd="4" destOrd="0" parTransId="{727E1215-8C9E-4E21-8891-27AC41CDBE9A}" sibTransId="{0E1A4362-7245-4415-9F83-5A7FCF9423AB}"/>
    <dgm:cxn modelId="{696873E2-4C6F-4121-BAB0-40788503DE9B}" type="presOf" srcId="{43AEF25C-1A0D-4354-B0E5-1AF39DBB629F}" destId="{1DA41FF3-DD19-4534-8039-F5D457E68E1F}" srcOrd="0" destOrd="0" presId="urn:microsoft.com/office/officeart/2005/8/layout/hProcess9"/>
    <dgm:cxn modelId="{7E7F0617-0067-47F9-B64C-7AB895BD9851}" type="presOf" srcId="{A0FB1CDA-B86B-48CF-B89C-619BF539017E}" destId="{0D49B2B1-3495-4F35-AF6A-7EF043F37B0F}" srcOrd="0" destOrd="0" presId="urn:microsoft.com/office/officeart/2005/8/layout/hProcess9"/>
    <dgm:cxn modelId="{B8288108-E5D0-40FA-85C6-E75E01665915}" type="presOf" srcId="{BA90603E-2CDA-4910-A626-6C6D7B03927D}" destId="{688B9BBF-FE81-434A-A8F2-06BF7CE64C8E}" srcOrd="0" destOrd="0" presId="urn:microsoft.com/office/officeart/2005/8/layout/hProcess9"/>
    <dgm:cxn modelId="{7E38E8BE-C12F-4108-96C2-EDC0D1282760}" srcId="{C3CAE698-C07B-40BF-A4E4-364CA539F386}" destId="{43AEF25C-1A0D-4354-B0E5-1AF39DBB629F}" srcOrd="8" destOrd="0" parTransId="{C58C0E26-D2B8-4E93-A5BE-846F1EA2FF38}" sibTransId="{38600425-3AC8-4C82-BC1C-475671F0FD42}"/>
    <dgm:cxn modelId="{5B10C2F0-3114-4E80-8C6E-1BB49DAA1C81}" srcId="{C3CAE698-C07B-40BF-A4E4-364CA539F386}" destId="{E69FAD69-D36A-48CB-91E4-235E94BE175E}" srcOrd="5" destOrd="0" parTransId="{D5EC32EF-5C98-4F38-A968-C19C361B7E5D}" sibTransId="{B70BE2A8-2612-458A-ADBD-9A9FC7BFF8A1}"/>
    <dgm:cxn modelId="{EA023C5E-7AA4-4828-BA90-FCB0A1513B1E}" srcId="{C3CAE698-C07B-40BF-A4E4-364CA539F386}" destId="{8544CA31-6535-4CCC-A080-4141FEE8F71F}" srcOrd="0" destOrd="0" parTransId="{0C024CC9-57C6-4E6D-A4F1-8AE569552C85}" sibTransId="{3016BA08-D7C2-410A-90DD-5417DA7F0ACF}"/>
    <dgm:cxn modelId="{186411C6-E801-49F7-BD31-766423C762AE}" type="presOf" srcId="{E1D3E04F-9814-4BCF-A526-476E0C696ADE}" destId="{E6FBE2EE-DE1A-4F04-ACCD-386FF35736EB}" srcOrd="0" destOrd="0" presId="urn:microsoft.com/office/officeart/2005/8/layout/hProcess9"/>
    <dgm:cxn modelId="{283B0697-1AEF-4F5D-90D4-99766D1EC921}" srcId="{C3CAE698-C07B-40BF-A4E4-364CA539F386}" destId="{A0FB1CDA-B86B-48CF-B89C-619BF539017E}" srcOrd="2" destOrd="0" parTransId="{4FFE5F97-4B3B-44FB-924D-164ECFC8C8C1}" sibTransId="{E3FCF5C8-D80B-4B1A-AF05-22BD5838D0D4}"/>
    <dgm:cxn modelId="{FCED004C-5546-40E9-B216-984EF9FD1C60}" srcId="{C3CAE698-C07B-40BF-A4E4-364CA539F386}" destId="{31BC14CB-2575-4103-AAED-6381A032B763}" srcOrd="10" destOrd="0" parTransId="{E3B17EFC-B848-4584-A6D4-1B1FA4DA440A}" sibTransId="{7966615E-4711-4942-80EB-88A11A850F20}"/>
    <dgm:cxn modelId="{E7989AE1-EA92-4F38-B8C0-2120CE390F6E}" srcId="{C3CAE698-C07B-40BF-A4E4-364CA539F386}" destId="{F3C95598-2E4B-41F0-BB2A-8859E3E1C85B}" srcOrd="11" destOrd="0" parTransId="{AB3692CE-B45D-45DA-9609-569BD594CD04}" sibTransId="{2FD2611A-7DFD-48D6-9469-8B31B3BD2EF0}"/>
    <dgm:cxn modelId="{DABA1755-79E8-4EDF-8C16-8FA4B34075D1}" srcId="{C3CAE698-C07B-40BF-A4E4-364CA539F386}" destId="{E1D3E04F-9814-4BCF-A526-476E0C696ADE}" srcOrd="3" destOrd="0" parTransId="{63EAF042-4DBB-467C-AB42-2FE5DB490BA0}" sibTransId="{84ABB873-4BC6-4A45-AB38-921B246FB1C9}"/>
    <dgm:cxn modelId="{0D67B8BD-A31E-4AD3-8E87-16DE3288160B}" srcId="{C3CAE698-C07B-40BF-A4E4-364CA539F386}" destId="{6D1A8A76-69FC-4FCF-BB9B-0E54C0F67D73}" srcOrd="6" destOrd="0" parTransId="{CBC9938D-90CA-4F4D-AAC7-20A9EF0A3724}" sibTransId="{DC3382CF-8AC5-4164-B89A-C108BFDE0A57}"/>
    <dgm:cxn modelId="{C98EFB99-AD41-44A0-A050-EA5336A4934A}" type="presOf" srcId="{C3CAE698-C07B-40BF-A4E4-364CA539F386}" destId="{3C5A6E01-A0E4-49DB-B0CF-B9084C3582F2}" srcOrd="0" destOrd="0" presId="urn:microsoft.com/office/officeart/2005/8/layout/hProcess9"/>
    <dgm:cxn modelId="{590D11E9-4D94-4D7B-A058-4E14EC218E53}" type="presOf" srcId="{E69FAD69-D36A-48CB-91E4-235E94BE175E}" destId="{647EAABE-A62D-4C57-9F57-D1A83A2BEBA0}" srcOrd="0" destOrd="0" presId="urn:microsoft.com/office/officeart/2005/8/layout/hProcess9"/>
    <dgm:cxn modelId="{5A2F4BF9-5ED8-47CE-9F1D-AE5CF8657DF4}" type="presOf" srcId="{8544CA31-6535-4CCC-A080-4141FEE8F71F}" destId="{19935038-61E5-4F75-B802-DF5BE31101E4}" srcOrd="0" destOrd="0" presId="urn:microsoft.com/office/officeart/2005/8/layout/hProcess9"/>
    <dgm:cxn modelId="{1C88CBFA-FBB7-4924-B260-0A78FA9CC773}" srcId="{C3CAE698-C07B-40BF-A4E4-364CA539F386}" destId="{1072BAF0-AF30-48A0-8F54-537299C0F4C9}" srcOrd="12" destOrd="0" parTransId="{00477E74-EF4E-42FF-9438-D8708F03DE49}" sibTransId="{9CD91130-E051-4F0A-8BFE-3EB48E1E2A6F}"/>
    <dgm:cxn modelId="{B2867B74-43D9-4AC7-BCCA-CD07B327884B}" srcId="{C3CAE698-C07B-40BF-A4E4-364CA539F386}" destId="{1AB9F4E3-D3D4-4A9F-A635-B08CC7A695EA}" srcOrd="9" destOrd="0" parTransId="{D5DE62F6-1561-47A4-A7FE-85E76ADA6CCD}" sibTransId="{B50AD8A7-14E8-4CE3-ACD2-4AC530727F71}"/>
    <dgm:cxn modelId="{E122757D-8496-4F2E-8192-4AB13CE9E750}" type="presOf" srcId="{F3C95598-2E4B-41F0-BB2A-8859E3E1C85B}" destId="{B83B0EB2-FF7C-4EE2-B83E-C5B76B2BB247}" srcOrd="0" destOrd="0" presId="urn:microsoft.com/office/officeart/2005/8/layout/hProcess9"/>
    <dgm:cxn modelId="{ED12F15B-AC7A-4101-8307-9A68621B7501}" type="presOf" srcId="{1072BAF0-AF30-48A0-8F54-537299C0F4C9}" destId="{A6186DA2-BBA6-4DB0-8075-74F19B352B82}" srcOrd="0" destOrd="0" presId="urn:microsoft.com/office/officeart/2005/8/layout/hProcess9"/>
    <dgm:cxn modelId="{8F4606CB-D08A-4307-A897-BCD775EA3D4C}" type="presOf" srcId="{DDDB107C-22E6-404A-8453-36EF819CC7F9}" destId="{085471D1-3126-490C-9122-6EC1660CF3E1}" srcOrd="0" destOrd="0" presId="urn:microsoft.com/office/officeart/2005/8/layout/hProcess9"/>
    <dgm:cxn modelId="{5D6D6E58-D2D4-4197-8978-780C2C561137}" type="presOf" srcId="{63A22226-F322-430F-96F8-160074DEEC37}" destId="{1D95890C-E5BE-45FE-86EA-50BB69FE7B3E}" srcOrd="0" destOrd="0" presId="urn:microsoft.com/office/officeart/2005/8/layout/hProcess9"/>
    <dgm:cxn modelId="{54B05D17-D4AA-47DB-8E29-EECCAC3273A8}" type="presOf" srcId="{31BC14CB-2575-4103-AAED-6381A032B763}" destId="{035D2AA2-0C28-4F3E-9E1A-C4D567A14D17}" srcOrd="0" destOrd="0" presId="urn:microsoft.com/office/officeart/2005/8/layout/hProcess9"/>
    <dgm:cxn modelId="{07D465D0-5CEE-430D-8EB4-F12F939D2002}" type="presParOf" srcId="{3C5A6E01-A0E4-49DB-B0CF-B9084C3582F2}" destId="{AF8A37A4-3EC2-4522-94EF-57CFC1BD7159}" srcOrd="0" destOrd="0" presId="urn:microsoft.com/office/officeart/2005/8/layout/hProcess9"/>
    <dgm:cxn modelId="{82B205C8-ED30-406D-8637-371FEEDE573D}" type="presParOf" srcId="{3C5A6E01-A0E4-49DB-B0CF-B9084C3582F2}" destId="{520C1B96-7FB6-4E42-AB0B-9094DE22DEC6}" srcOrd="1" destOrd="0" presId="urn:microsoft.com/office/officeart/2005/8/layout/hProcess9"/>
    <dgm:cxn modelId="{5D2CAFD5-A703-4939-963A-74A7BEA27ED0}" type="presParOf" srcId="{520C1B96-7FB6-4E42-AB0B-9094DE22DEC6}" destId="{19935038-61E5-4F75-B802-DF5BE31101E4}" srcOrd="0" destOrd="0" presId="urn:microsoft.com/office/officeart/2005/8/layout/hProcess9"/>
    <dgm:cxn modelId="{3416C596-CEBC-4B1D-9207-C3762AA9FEBF}" type="presParOf" srcId="{520C1B96-7FB6-4E42-AB0B-9094DE22DEC6}" destId="{8730D283-28C9-4822-9896-082F000AFB68}" srcOrd="1" destOrd="0" presId="urn:microsoft.com/office/officeart/2005/8/layout/hProcess9"/>
    <dgm:cxn modelId="{2457FEBC-C62A-4727-8441-C83FC165AA38}" type="presParOf" srcId="{520C1B96-7FB6-4E42-AB0B-9094DE22DEC6}" destId="{085471D1-3126-490C-9122-6EC1660CF3E1}" srcOrd="2" destOrd="0" presId="urn:microsoft.com/office/officeart/2005/8/layout/hProcess9"/>
    <dgm:cxn modelId="{1B572089-BCC1-4EC8-BE0E-783F33E94139}" type="presParOf" srcId="{520C1B96-7FB6-4E42-AB0B-9094DE22DEC6}" destId="{11F2F230-E216-4904-A73E-E6FEF2038D80}" srcOrd="3" destOrd="0" presId="urn:microsoft.com/office/officeart/2005/8/layout/hProcess9"/>
    <dgm:cxn modelId="{BAFE5704-6EFC-4F3C-9A9B-73A53A8E960F}" type="presParOf" srcId="{520C1B96-7FB6-4E42-AB0B-9094DE22DEC6}" destId="{0D49B2B1-3495-4F35-AF6A-7EF043F37B0F}" srcOrd="4" destOrd="0" presId="urn:microsoft.com/office/officeart/2005/8/layout/hProcess9"/>
    <dgm:cxn modelId="{954FD31F-A8EB-414C-8105-FBE636C8397B}" type="presParOf" srcId="{520C1B96-7FB6-4E42-AB0B-9094DE22DEC6}" destId="{AFF3E1D2-2710-4496-B700-E6A525578514}" srcOrd="5" destOrd="0" presId="urn:microsoft.com/office/officeart/2005/8/layout/hProcess9"/>
    <dgm:cxn modelId="{074F0C36-FF76-4E2E-847F-9423ED945D08}" type="presParOf" srcId="{520C1B96-7FB6-4E42-AB0B-9094DE22DEC6}" destId="{E6FBE2EE-DE1A-4F04-ACCD-386FF35736EB}" srcOrd="6" destOrd="0" presId="urn:microsoft.com/office/officeart/2005/8/layout/hProcess9"/>
    <dgm:cxn modelId="{50BD5706-BE80-449A-A661-41FEB1859E94}" type="presParOf" srcId="{520C1B96-7FB6-4E42-AB0B-9094DE22DEC6}" destId="{16522848-D8DE-4227-92D2-D196994391A9}" srcOrd="7" destOrd="0" presId="urn:microsoft.com/office/officeart/2005/8/layout/hProcess9"/>
    <dgm:cxn modelId="{312EC8B3-6E22-4AF7-8F71-37A79A555903}" type="presParOf" srcId="{520C1B96-7FB6-4E42-AB0B-9094DE22DEC6}" destId="{1D95890C-E5BE-45FE-86EA-50BB69FE7B3E}" srcOrd="8" destOrd="0" presId="urn:microsoft.com/office/officeart/2005/8/layout/hProcess9"/>
    <dgm:cxn modelId="{A762EC8D-BACD-4D51-8680-7474226D5BFE}" type="presParOf" srcId="{520C1B96-7FB6-4E42-AB0B-9094DE22DEC6}" destId="{B060847A-B9CE-4F14-9977-0D82C9A328D2}" srcOrd="9" destOrd="0" presId="urn:microsoft.com/office/officeart/2005/8/layout/hProcess9"/>
    <dgm:cxn modelId="{D65E3113-272B-4D87-8199-BECAC64B53BE}" type="presParOf" srcId="{520C1B96-7FB6-4E42-AB0B-9094DE22DEC6}" destId="{647EAABE-A62D-4C57-9F57-D1A83A2BEBA0}" srcOrd="10" destOrd="0" presId="urn:microsoft.com/office/officeart/2005/8/layout/hProcess9"/>
    <dgm:cxn modelId="{02831C5B-ABA8-4A7E-9EF3-631C42F3EF60}" type="presParOf" srcId="{520C1B96-7FB6-4E42-AB0B-9094DE22DEC6}" destId="{EF41C07B-0D6C-4E6E-A998-EA7AFC56BF7C}" srcOrd="11" destOrd="0" presId="urn:microsoft.com/office/officeart/2005/8/layout/hProcess9"/>
    <dgm:cxn modelId="{043B0CDB-34B0-4894-85F8-99875F4B8346}" type="presParOf" srcId="{520C1B96-7FB6-4E42-AB0B-9094DE22DEC6}" destId="{D1DA53D5-B0E2-4CCD-9C01-EA4F66D2A275}" srcOrd="12" destOrd="0" presId="urn:microsoft.com/office/officeart/2005/8/layout/hProcess9"/>
    <dgm:cxn modelId="{C823228F-B220-4D91-836A-5E6751298FAB}" type="presParOf" srcId="{520C1B96-7FB6-4E42-AB0B-9094DE22DEC6}" destId="{5481D04A-40BE-429D-8166-B6F7266AAEAF}" srcOrd="13" destOrd="0" presId="urn:microsoft.com/office/officeart/2005/8/layout/hProcess9"/>
    <dgm:cxn modelId="{001AFB7B-A2B1-485D-89CF-98B45C86DB79}" type="presParOf" srcId="{520C1B96-7FB6-4E42-AB0B-9094DE22DEC6}" destId="{688B9BBF-FE81-434A-A8F2-06BF7CE64C8E}" srcOrd="14" destOrd="0" presId="urn:microsoft.com/office/officeart/2005/8/layout/hProcess9"/>
    <dgm:cxn modelId="{8F5575AB-A44E-457F-86B4-52274DC35C60}" type="presParOf" srcId="{520C1B96-7FB6-4E42-AB0B-9094DE22DEC6}" destId="{4F2B81D2-FC07-4BD9-AA58-C7B86324B4F9}" srcOrd="15" destOrd="0" presId="urn:microsoft.com/office/officeart/2005/8/layout/hProcess9"/>
    <dgm:cxn modelId="{018ECA1F-25FE-4AB9-A130-55914BCF1DEA}" type="presParOf" srcId="{520C1B96-7FB6-4E42-AB0B-9094DE22DEC6}" destId="{1DA41FF3-DD19-4534-8039-F5D457E68E1F}" srcOrd="16" destOrd="0" presId="urn:microsoft.com/office/officeart/2005/8/layout/hProcess9"/>
    <dgm:cxn modelId="{C4C28C96-C13F-4CB9-B397-327C4A2E1C43}" type="presParOf" srcId="{520C1B96-7FB6-4E42-AB0B-9094DE22DEC6}" destId="{0860ABB3-EB8F-423A-BD82-E0587BECF63A}" srcOrd="17" destOrd="0" presId="urn:microsoft.com/office/officeart/2005/8/layout/hProcess9"/>
    <dgm:cxn modelId="{4BB40F1B-CDA9-4653-9AB3-28E7BC94B8E8}" type="presParOf" srcId="{520C1B96-7FB6-4E42-AB0B-9094DE22DEC6}" destId="{2F2CCE13-22A4-4BB4-B051-139BA35EA28F}" srcOrd="18" destOrd="0" presId="urn:microsoft.com/office/officeart/2005/8/layout/hProcess9"/>
    <dgm:cxn modelId="{60096967-A88D-4CED-9A6A-9BAC4FD79216}" type="presParOf" srcId="{520C1B96-7FB6-4E42-AB0B-9094DE22DEC6}" destId="{B5281FA0-0055-40A3-8790-239F17876B23}" srcOrd="19" destOrd="0" presId="urn:microsoft.com/office/officeart/2005/8/layout/hProcess9"/>
    <dgm:cxn modelId="{535F1C25-6FB1-4609-AD65-88BE291BB504}" type="presParOf" srcId="{520C1B96-7FB6-4E42-AB0B-9094DE22DEC6}" destId="{035D2AA2-0C28-4F3E-9E1A-C4D567A14D17}" srcOrd="20" destOrd="0" presId="urn:microsoft.com/office/officeart/2005/8/layout/hProcess9"/>
    <dgm:cxn modelId="{B643E28F-8A31-4ECA-A0C5-EBB6CA49E3E6}" type="presParOf" srcId="{520C1B96-7FB6-4E42-AB0B-9094DE22DEC6}" destId="{4844E33B-11C0-4192-A490-BA9F7441B82D}" srcOrd="21" destOrd="0" presId="urn:microsoft.com/office/officeart/2005/8/layout/hProcess9"/>
    <dgm:cxn modelId="{BAF451C9-B469-4D69-93A5-912BD970BDC3}" type="presParOf" srcId="{520C1B96-7FB6-4E42-AB0B-9094DE22DEC6}" destId="{B83B0EB2-FF7C-4EE2-B83E-C5B76B2BB247}" srcOrd="22" destOrd="0" presId="urn:microsoft.com/office/officeart/2005/8/layout/hProcess9"/>
    <dgm:cxn modelId="{D1578B30-4D18-48DE-8226-C11E5980F0F5}" type="presParOf" srcId="{520C1B96-7FB6-4E42-AB0B-9094DE22DEC6}" destId="{8CD40866-6D36-4D4A-A497-B980AD4FC0E4}" srcOrd="23" destOrd="0" presId="urn:microsoft.com/office/officeart/2005/8/layout/hProcess9"/>
    <dgm:cxn modelId="{05D08B64-E338-4D59-B094-735E0311264B}" type="presParOf" srcId="{520C1B96-7FB6-4E42-AB0B-9094DE22DEC6}" destId="{A6186DA2-BBA6-4DB0-8075-74F19B352B82}" srcOrd="24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8A8C6CF-7C25-4DEF-842D-9E7CFF1D488B}" type="doc">
      <dgm:prSet loTypeId="urn:microsoft.com/office/officeart/2005/8/layout/balance1" loCatId="relationship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8E96FF3-A03A-4D86-90BE-9CF2AEC6A7F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97A1BC-A451-4391-97E3-CBAE02257C72}" type="par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0B757290-F942-49DE-B645-060460DD4E59}" type="sib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6613BFAB-3457-4A01-8BCF-F7F603F083C0}">
      <dgm:prSet phldrT="[文本]"/>
      <dgm:spPr/>
      <dgm:t>
        <a:bodyPr/>
        <a:lstStyle/>
        <a:p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Rank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融合</a:t>
          </a:r>
          <a:endParaRPr lang="zh-CN" altLang="en-US" b="0" dirty="0"/>
        </a:p>
      </dgm:t>
    </dgm:pt>
    <dgm:pt modelId="{3A9EEDE6-20D4-470B-BF48-33D057C6ACA2}" type="par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D54DF324-3D42-4B6C-9CDC-CD6976CBA232}" type="sib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54FE8B3E-0A06-4446-8F83-F2C31B40E4F8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7C9C691-431E-4454-BEE3-32E403AA2E31}" type="par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59EAACB8-5FDE-410A-8AD5-BB89AE96EE66}" type="sib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CD52EB7B-1F3C-4124-A14F-4FBF3F2CB35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难点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47C09CE-57E1-469E-BD2A-4250A8CB8F38}" type="par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659467DC-4B7F-49A7-BB6F-EA78D8490830}" type="sib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C4591B1E-76E0-4403-ACA1-282BBDAE872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频次倒挂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0AA50A-7180-4883-93A1-9E981986BEBE}" type="par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0A490B61-8727-4D5E-822C-F026E5FB26E8}" type="sib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B260C44C-67EE-4710-AA51-CD02FC665C7B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策略复杂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ED841A0-DA18-45D6-B7FF-9D8244EC7AB2}" type="par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D5E9C270-46FF-439B-8CFE-A268C10272B3}" type="sib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6E3B3635-FA09-4ED2-94A8-56FC5A1ED77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语料不足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A3CD300A-9B25-41A4-9EC3-2A8F6AB9C9BE}" type="par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1217260D-68C7-44C0-BECC-5E2095ED5703}" type="sib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3CDA02DC-EB10-467F-B9AF-9C43A7E3924B}" type="pres">
      <dgm:prSet presAssocID="{38A8C6CF-7C25-4DEF-842D-9E7CFF1D48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678F77-6114-4195-AB69-27C100064280}" type="pres">
      <dgm:prSet presAssocID="{38A8C6CF-7C25-4DEF-842D-9E7CFF1D488B}" presName="dummyMaxCanvas" presStyleCnt="0"/>
      <dgm:spPr/>
    </dgm:pt>
    <dgm:pt modelId="{AFBAE889-3188-4462-925F-BF28F63F96E2}" type="pres">
      <dgm:prSet presAssocID="{38A8C6CF-7C25-4DEF-842D-9E7CFF1D488B}" presName="parentComposite" presStyleCnt="0"/>
      <dgm:spPr/>
    </dgm:pt>
    <dgm:pt modelId="{F473E83B-9BF1-4DE6-A1AA-83C8F9B3F4A5}" type="pres">
      <dgm:prSet presAssocID="{38A8C6CF-7C25-4DEF-842D-9E7CFF1D48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7AD07958-842B-4784-8877-90FFE979BEAB}" type="pres">
      <dgm:prSet presAssocID="{38A8C6CF-7C25-4DEF-842D-9E7CFF1D48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E136040-98E9-4321-87BC-AF5528449F89}" type="pres">
      <dgm:prSet presAssocID="{38A8C6CF-7C25-4DEF-842D-9E7CFF1D488B}" presName="childrenComposite" presStyleCnt="0"/>
      <dgm:spPr/>
    </dgm:pt>
    <dgm:pt modelId="{9813F813-F9C5-4D71-A909-E558DE39BE0C}" type="pres">
      <dgm:prSet presAssocID="{38A8C6CF-7C25-4DEF-842D-9E7CFF1D488B}" presName="dummyMaxCanvas_ChildArea" presStyleCnt="0"/>
      <dgm:spPr/>
    </dgm:pt>
    <dgm:pt modelId="{22E64B12-A16A-4BEA-9F41-B8879AA73E8B}" type="pres">
      <dgm:prSet presAssocID="{38A8C6CF-7C25-4DEF-842D-9E7CFF1D488B}" presName="fulcrum" presStyleLbl="alignAccFollowNode1" presStyleIdx="2" presStyleCnt="4"/>
      <dgm:spPr/>
    </dgm:pt>
    <dgm:pt modelId="{86C11998-0CF5-4597-A3C9-5BD646837013}" type="pres">
      <dgm:prSet presAssocID="{38A8C6CF-7C25-4DEF-842D-9E7CFF1D488B}" presName="balance_23" presStyleLbl="alignAccFollowNode1" presStyleIdx="3" presStyleCnt="4">
        <dgm:presLayoutVars>
          <dgm:bulletEnabled val="1"/>
        </dgm:presLayoutVars>
      </dgm:prSet>
      <dgm:spPr/>
    </dgm:pt>
    <dgm:pt modelId="{F4E70B47-C5A8-41BA-8498-BDA114677DBC}" type="pres">
      <dgm:prSet presAssocID="{38A8C6CF-7C25-4DEF-842D-9E7CFF1D488B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30EC6-DC20-48C4-A468-BA63E60F19DF}" type="pres">
      <dgm:prSet presAssocID="{38A8C6CF-7C25-4DEF-842D-9E7CFF1D488B}" presName="right_23_2" presStyleLbl="node1" presStyleIdx="1" presStyleCnt="5" custLinFactNeighborX="-2732" custLinFactNeighborY="5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6FCB2-8764-4E10-87A3-EBF4668AD81F}" type="pres">
      <dgm:prSet presAssocID="{38A8C6CF-7C25-4DEF-842D-9E7CFF1D488B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1F1B8-27A2-462B-9BD9-9326564F14E9}" type="pres">
      <dgm:prSet presAssocID="{38A8C6CF-7C25-4DEF-842D-9E7CFF1D488B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85593-7D9A-41C5-8246-74480D7EF82D}" type="pres">
      <dgm:prSet presAssocID="{38A8C6CF-7C25-4DEF-842D-9E7CFF1D488B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6B614-158F-4413-A6E1-46507AA64ECE}" srcId="{38A8C6CF-7C25-4DEF-842D-9E7CFF1D488B}" destId="{CD52EB7B-1F3C-4124-A14F-4FBF3F2CB354}" srcOrd="1" destOrd="0" parTransId="{147C09CE-57E1-469E-BD2A-4250A8CB8F38}" sibTransId="{659467DC-4B7F-49A7-BB6F-EA78D8490830}"/>
    <dgm:cxn modelId="{3DD3EABC-4126-451E-AF40-4AB2D7F467AE}" type="presOf" srcId="{CD52EB7B-1F3C-4124-A14F-4FBF3F2CB354}" destId="{7AD07958-842B-4784-8877-90FFE979BEAB}" srcOrd="0" destOrd="0" presId="urn:microsoft.com/office/officeart/2005/8/layout/balance1"/>
    <dgm:cxn modelId="{2FC2AFA2-E042-4E3F-B566-DA24DFF2EA64}" type="presOf" srcId="{6613BFAB-3457-4A01-8BCF-F7F603F083C0}" destId="{A5D1F1B8-27A2-462B-9BD9-9326564F14E9}" srcOrd="0" destOrd="0" presId="urn:microsoft.com/office/officeart/2005/8/layout/balance1"/>
    <dgm:cxn modelId="{5C8182F6-7E62-43B6-90F3-903F32C82359}" type="presOf" srcId="{54FE8B3E-0A06-4446-8F83-F2C31B40E4F8}" destId="{5E085593-7D9A-41C5-8246-74480D7EF82D}" srcOrd="0" destOrd="0" presId="urn:microsoft.com/office/officeart/2005/8/layout/balance1"/>
    <dgm:cxn modelId="{5232F51A-1A3B-4911-BE26-3589503B0995}" srcId="{38A8C6CF-7C25-4DEF-842D-9E7CFF1D488B}" destId="{68E96FF3-A03A-4D86-90BE-9CF2AEC6A7FF}" srcOrd="0" destOrd="0" parTransId="{C697A1BC-A451-4391-97E3-CBAE02257C72}" sibTransId="{0B757290-F942-49DE-B645-060460DD4E59}"/>
    <dgm:cxn modelId="{1846FEB1-4C49-4F4F-8D3D-D7E2395778D6}" type="presOf" srcId="{68E96FF3-A03A-4D86-90BE-9CF2AEC6A7FF}" destId="{F473E83B-9BF1-4DE6-A1AA-83C8F9B3F4A5}" srcOrd="0" destOrd="0" presId="urn:microsoft.com/office/officeart/2005/8/layout/balance1"/>
    <dgm:cxn modelId="{59204214-CDD0-461D-B4ED-947D057E6D54}" type="presOf" srcId="{6E3B3635-FA09-4ED2-94A8-56FC5A1ED776}" destId="{15E6FCB2-8764-4E10-87A3-EBF4668AD81F}" srcOrd="0" destOrd="0" presId="urn:microsoft.com/office/officeart/2005/8/layout/balance1"/>
    <dgm:cxn modelId="{25D88211-9F82-46A7-BE2E-799C8D462847}" type="presOf" srcId="{38A8C6CF-7C25-4DEF-842D-9E7CFF1D488B}" destId="{3CDA02DC-EB10-467F-B9AF-9C43A7E3924B}" srcOrd="0" destOrd="0" presId="urn:microsoft.com/office/officeart/2005/8/layout/balance1"/>
    <dgm:cxn modelId="{C4714302-FDD7-4E90-BECC-61588FB7BD8F}" srcId="{68E96FF3-A03A-4D86-90BE-9CF2AEC6A7FF}" destId="{54FE8B3E-0A06-4446-8F83-F2C31B40E4F8}" srcOrd="1" destOrd="0" parTransId="{77C9C691-431E-4454-BEE3-32E403AA2E31}" sibTransId="{59EAACB8-5FDE-410A-8AD5-BB89AE96EE66}"/>
    <dgm:cxn modelId="{B6F7C45C-99EA-4D48-9A50-651D80C4CD35}" type="presOf" srcId="{B260C44C-67EE-4710-AA51-CD02FC665C7B}" destId="{A1330EC6-DC20-48C4-A468-BA63E60F19DF}" srcOrd="0" destOrd="0" presId="urn:microsoft.com/office/officeart/2005/8/layout/balance1"/>
    <dgm:cxn modelId="{CE1402C8-190E-403A-8ACF-10BBE067CF92}" type="presOf" srcId="{C4591B1E-76E0-4403-ACA1-282BBDAE872F}" destId="{F4E70B47-C5A8-41BA-8498-BDA114677DBC}" srcOrd="0" destOrd="0" presId="urn:microsoft.com/office/officeart/2005/8/layout/balance1"/>
    <dgm:cxn modelId="{256251DC-81F1-4B4D-BDBA-A588A7177D4B}" srcId="{CD52EB7B-1F3C-4124-A14F-4FBF3F2CB354}" destId="{B260C44C-67EE-4710-AA51-CD02FC665C7B}" srcOrd="1" destOrd="0" parTransId="{8ED841A0-DA18-45D6-B7FF-9D8244EC7AB2}" sibTransId="{D5E9C270-46FF-439B-8CFE-A268C10272B3}"/>
    <dgm:cxn modelId="{8A47915C-B61C-4A3C-A590-102D4DE07A61}" srcId="{68E96FF3-A03A-4D86-90BE-9CF2AEC6A7FF}" destId="{6613BFAB-3457-4A01-8BCF-F7F603F083C0}" srcOrd="0" destOrd="0" parTransId="{3A9EEDE6-20D4-470B-BF48-33D057C6ACA2}" sibTransId="{D54DF324-3D42-4B6C-9CDC-CD6976CBA232}"/>
    <dgm:cxn modelId="{CB684670-5F0E-4928-BF65-E7DDB6390900}" srcId="{CD52EB7B-1F3C-4124-A14F-4FBF3F2CB354}" destId="{6E3B3635-FA09-4ED2-94A8-56FC5A1ED776}" srcOrd="2" destOrd="0" parTransId="{A3CD300A-9B25-41A4-9EC3-2A8F6AB9C9BE}" sibTransId="{1217260D-68C7-44C0-BECC-5E2095ED5703}"/>
    <dgm:cxn modelId="{111011A4-2584-4B45-8193-3B8F62950304}" srcId="{CD52EB7B-1F3C-4124-A14F-4FBF3F2CB354}" destId="{C4591B1E-76E0-4403-ACA1-282BBDAE872F}" srcOrd="0" destOrd="0" parTransId="{690AA50A-7180-4883-93A1-9E981986BEBE}" sibTransId="{0A490B61-8727-4D5E-822C-F026E5FB26E8}"/>
    <dgm:cxn modelId="{7D750050-AF7D-440F-86CF-54CFA9D940C1}" type="presParOf" srcId="{3CDA02DC-EB10-467F-B9AF-9C43A7E3924B}" destId="{CE678F77-6114-4195-AB69-27C100064280}" srcOrd="0" destOrd="0" presId="urn:microsoft.com/office/officeart/2005/8/layout/balance1"/>
    <dgm:cxn modelId="{D8C2FB8A-70A0-49FE-BD53-8AB107176E94}" type="presParOf" srcId="{3CDA02DC-EB10-467F-B9AF-9C43A7E3924B}" destId="{AFBAE889-3188-4462-925F-BF28F63F96E2}" srcOrd="1" destOrd="0" presId="urn:microsoft.com/office/officeart/2005/8/layout/balance1"/>
    <dgm:cxn modelId="{618986A2-4625-42A6-B7E2-F3DFF3A8500C}" type="presParOf" srcId="{AFBAE889-3188-4462-925F-BF28F63F96E2}" destId="{F473E83B-9BF1-4DE6-A1AA-83C8F9B3F4A5}" srcOrd="0" destOrd="0" presId="urn:microsoft.com/office/officeart/2005/8/layout/balance1"/>
    <dgm:cxn modelId="{C6DCADFA-D321-4D85-96E3-6F8193A10F1E}" type="presParOf" srcId="{AFBAE889-3188-4462-925F-BF28F63F96E2}" destId="{7AD07958-842B-4784-8877-90FFE979BEAB}" srcOrd="1" destOrd="0" presId="urn:microsoft.com/office/officeart/2005/8/layout/balance1"/>
    <dgm:cxn modelId="{68AD0468-CFFE-4099-A2CE-0522C5066253}" type="presParOf" srcId="{3CDA02DC-EB10-467F-B9AF-9C43A7E3924B}" destId="{FE136040-98E9-4321-87BC-AF5528449F89}" srcOrd="2" destOrd="0" presId="urn:microsoft.com/office/officeart/2005/8/layout/balance1"/>
    <dgm:cxn modelId="{AFFFC0BB-F619-4989-AD2E-468A30C6EA7E}" type="presParOf" srcId="{FE136040-98E9-4321-87BC-AF5528449F89}" destId="{9813F813-F9C5-4D71-A909-E558DE39BE0C}" srcOrd="0" destOrd="0" presId="urn:microsoft.com/office/officeart/2005/8/layout/balance1"/>
    <dgm:cxn modelId="{3127AAAC-C677-4A1D-B94B-15CDD0AA37C2}" type="presParOf" srcId="{FE136040-98E9-4321-87BC-AF5528449F89}" destId="{22E64B12-A16A-4BEA-9F41-B8879AA73E8B}" srcOrd="1" destOrd="0" presId="urn:microsoft.com/office/officeart/2005/8/layout/balance1"/>
    <dgm:cxn modelId="{9D3DABF7-2885-4E2C-B759-AF9A0C1DCD5D}" type="presParOf" srcId="{FE136040-98E9-4321-87BC-AF5528449F89}" destId="{86C11998-0CF5-4597-A3C9-5BD646837013}" srcOrd="2" destOrd="0" presId="urn:microsoft.com/office/officeart/2005/8/layout/balance1"/>
    <dgm:cxn modelId="{31C3DEFF-7F43-4443-8913-1B6BA31D3151}" type="presParOf" srcId="{FE136040-98E9-4321-87BC-AF5528449F89}" destId="{F4E70B47-C5A8-41BA-8498-BDA114677DBC}" srcOrd="3" destOrd="0" presId="urn:microsoft.com/office/officeart/2005/8/layout/balance1"/>
    <dgm:cxn modelId="{0C2F6D1D-91B8-4A99-9BCE-32D07830FB86}" type="presParOf" srcId="{FE136040-98E9-4321-87BC-AF5528449F89}" destId="{A1330EC6-DC20-48C4-A468-BA63E60F19DF}" srcOrd="4" destOrd="0" presId="urn:microsoft.com/office/officeart/2005/8/layout/balance1"/>
    <dgm:cxn modelId="{0C35DCD6-3543-435F-9565-39C72348EAC5}" type="presParOf" srcId="{FE136040-98E9-4321-87BC-AF5528449F89}" destId="{15E6FCB2-8764-4E10-87A3-EBF4668AD81F}" srcOrd="5" destOrd="0" presId="urn:microsoft.com/office/officeart/2005/8/layout/balance1"/>
    <dgm:cxn modelId="{E837F5C4-4E6B-499E-B1BA-9D5D874EA970}" type="presParOf" srcId="{FE136040-98E9-4321-87BC-AF5528449F89}" destId="{A5D1F1B8-27A2-462B-9BD9-9326564F14E9}" srcOrd="6" destOrd="0" presId="urn:microsoft.com/office/officeart/2005/8/layout/balance1"/>
    <dgm:cxn modelId="{A761FCEE-78AB-4623-8B51-206BA8E9FECE}" type="presParOf" srcId="{FE136040-98E9-4321-87BC-AF5528449F89}" destId="{5E085593-7D9A-41C5-8246-74480D7EF82D}" srcOrd="7" destOrd="0" presId="urn:microsoft.com/office/officeart/2005/8/layout/balance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0DF30D-1D83-445B-B8AE-27C1194AC43B}" type="presOf" srcId="{C544A786-E3E8-4D81-9AFA-DFF13C88E29F}" destId="{B1871F17-671F-4F17-A453-516750AF71A4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6ECB9F2A-B18C-4C18-8452-4B063B27682E}" type="presOf" srcId="{C544A786-E3E8-4D81-9AFA-DFF13C88E29F}" destId="{73954F5F-4D45-48FD-A7F3-740D951A4BBB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BA0D32EC-A8A2-43AE-9627-D08CAA85B573}" type="presOf" srcId="{309997C3-3170-4D3D-9115-DDB938D710DC}" destId="{B1DC695C-DC5E-4670-BB18-C278CCEBDA12}" srcOrd="0" destOrd="0" presId="urn:microsoft.com/office/officeart/2005/8/layout/process2"/>
    <dgm:cxn modelId="{9CE23014-62C7-4C64-8B2F-37B58440A8F9}" type="presOf" srcId="{DC307D14-168A-443E-938B-041CBE175D87}" destId="{85C75FB9-BE0D-4BF7-87F7-4C4277C049BA}" srcOrd="0" destOrd="0" presId="urn:microsoft.com/office/officeart/2005/8/layout/process2"/>
    <dgm:cxn modelId="{731E2E2F-8100-48B4-84B8-0B309B15BED5}" type="presOf" srcId="{D6C142B0-80DF-4CA6-9EF8-04B91FD99AF1}" destId="{6C9F7F6F-8F2D-44AC-8046-98E5D45899BE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E1697353-4E0C-4E2D-9CC8-3975D7E5AD37}" type="presOf" srcId="{29FBE142-6518-4C52-892E-E54983B0B956}" destId="{1B8F0032-5373-4ECE-87FC-DC5DB64A48FD}" srcOrd="0" destOrd="0" presId="urn:microsoft.com/office/officeart/2005/8/layout/process2"/>
    <dgm:cxn modelId="{6468C7FB-7CC7-42CD-911F-8A44DE6B7B83}" type="presOf" srcId="{309997C3-3170-4D3D-9115-DDB938D710DC}" destId="{50059866-802F-4311-8D1E-333F1A0306FB}" srcOrd="1" destOrd="0" presId="urn:microsoft.com/office/officeart/2005/8/layout/process2"/>
    <dgm:cxn modelId="{ACE4131F-E6B8-47E6-A397-B45C9AC29B31}" type="presOf" srcId="{AC8A1FF2-26B2-45BE-BBB3-6EA8E3D396ED}" destId="{FA479973-B7F9-42FF-90F3-B0EECACC7C87}" srcOrd="0" destOrd="0" presId="urn:microsoft.com/office/officeart/2005/8/layout/process2"/>
    <dgm:cxn modelId="{70ED65BA-BF8F-43B5-A763-136A3B018546}" type="presParOf" srcId="{85C75FB9-BE0D-4BF7-87F7-4C4277C049BA}" destId="{6C9F7F6F-8F2D-44AC-8046-98E5D45899BE}" srcOrd="0" destOrd="0" presId="urn:microsoft.com/office/officeart/2005/8/layout/process2"/>
    <dgm:cxn modelId="{A6DC3D2C-64BD-43CB-83F4-D06D57D3B0BF}" type="presParOf" srcId="{85C75FB9-BE0D-4BF7-87F7-4C4277C049BA}" destId="{B1DC695C-DC5E-4670-BB18-C278CCEBDA12}" srcOrd="1" destOrd="0" presId="urn:microsoft.com/office/officeart/2005/8/layout/process2"/>
    <dgm:cxn modelId="{57C7420C-1C0E-41F8-936A-36AD298455BC}" type="presParOf" srcId="{B1DC695C-DC5E-4670-BB18-C278CCEBDA12}" destId="{50059866-802F-4311-8D1E-333F1A0306FB}" srcOrd="0" destOrd="0" presId="urn:microsoft.com/office/officeart/2005/8/layout/process2"/>
    <dgm:cxn modelId="{E2F05148-BE66-4183-91A4-49EACE38A4F2}" type="presParOf" srcId="{85C75FB9-BE0D-4BF7-87F7-4C4277C049BA}" destId="{FA479973-B7F9-42FF-90F3-B0EECACC7C87}" srcOrd="2" destOrd="0" presId="urn:microsoft.com/office/officeart/2005/8/layout/process2"/>
    <dgm:cxn modelId="{4C8DFE28-F2C3-43A9-A6FD-939EAC39CC47}" type="presParOf" srcId="{85C75FB9-BE0D-4BF7-87F7-4C4277C049BA}" destId="{73954F5F-4D45-48FD-A7F3-740D951A4BBB}" srcOrd="3" destOrd="0" presId="urn:microsoft.com/office/officeart/2005/8/layout/process2"/>
    <dgm:cxn modelId="{B765003E-1E70-4D83-A7A9-27DA7498CA80}" type="presParOf" srcId="{73954F5F-4D45-48FD-A7F3-740D951A4BBB}" destId="{B1871F17-671F-4F17-A453-516750AF71A4}" srcOrd="0" destOrd="0" presId="urn:microsoft.com/office/officeart/2005/8/layout/process2"/>
    <dgm:cxn modelId="{8804A217-2E7E-4881-ADB1-4D6A0E6C9AFD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3F98BE-57C3-4883-9861-C6F0936930B2}" type="presOf" srcId="{DC307D14-168A-443E-938B-041CBE175D87}" destId="{85C75FB9-BE0D-4BF7-87F7-4C4277C049BA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DA947BA7-E326-4BBB-846C-8B033845D6BF}" type="presOf" srcId="{29FBE142-6518-4C52-892E-E54983B0B956}" destId="{1B8F0032-5373-4ECE-87FC-DC5DB64A48FD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79C91BBC-AD32-4CC3-9685-C9FEACC7C34B}" type="presOf" srcId="{309997C3-3170-4D3D-9115-DDB938D710DC}" destId="{50059866-802F-4311-8D1E-333F1A0306FB}" srcOrd="1" destOrd="0" presId="urn:microsoft.com/office/officeart/2005/8/layout/process2"/>
    <dgm:cxn modelId="{0ED6423C-C68E-4156-B456-6DC0F176B0F8}" type="presOf" srcId="{C544A786-E3E8-4D81-9AFA-DFF13C88E29F}" destId="{73954F5F-4D45-48FD-A7F3-740D951A4BBB}" srcOrd="0" destOrd="0" presId="urn:microsoft.com/office/officeart/2005/8/layout/process2"/>
    <dgm:cxn modelId="{9B33C169-5CE0-49AE-B2A2-AF407C3714F3}" type="presOf" srcId="{D6C142B0-80DF-4CA6-9EF8-04B91FD99AF1}" destId="{6C9F7F6F-8F2D-44AC-8046-98E5D45899BE}" srcOrd="0" destOrd="0" presId="urn:microsoft.com/office/officeart/2005/8/layout/process2"/>
    <dgm:cxn modelId="{3E4181C8-73D0-4912-8846-9DABDC79AE18}" type="presOf" srcId="{C544A786-E3E8-4D81-9AFA-DFF13C88E29F}" destId="{B1871F17-671F-4F17-A453-516750AF71A4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74AAD78C-9FBA-48A9-930C-AABE1108C90C}" type="presOf" srcId="{AC8A1FF2-26B2-45BE-BBB3-6EA8E3D396ED}" destId="{FA479973-B7F9-42FF-90F3-B0EECACC7C87}" srcOrd="0" destOrd="0" presId="urn:microsoft.com/office/officeart/2005/8/layout/process2"/>
    <dgm:cxn modelId="{50DCA8D0-B6CE-4016-B1CD-5C968C57701B}" type="presOf" srcId="{309997C3-3170-4D3D-9115-DDB938D710DC}" destId="{B1DC695C-DC5E-4670-BB18-C278CCEBDA12}" srcOrd="0" destOrd="0" presId="urn:microsoft.com/office/officeart/2005/8/layout/process2"/>
    <dgm:cxn modelId="{D8132752-66A0-4494-BCE0-8AC9930D18FD}" type="presParOf" srcId="{85C75FB9-BE0D-4BF7-87F7-4C4277C049BA}" destId="{6C9F7F6F-8F2D-44AC-8046-98E5D45899BE}" srcOrd="0" destOrd="0" presId="urn:microsoft.com/office/officeart/2005/8/layout/process2"/>
    <dgm:cxn modelId="{4FF873E3-7D38-47CA-AB43-DC098B89EFF8}" type="presParOf" srcId="{85C75FB9-BE0D-4BF7-87F7-4C4277C049BA}" destId="{B1DC695C-DC5E-4670-BB18-C278CCEBDA12}" srcOrd="1" destOrd="0" presId="urn:microsoft.com/office/officeart/2005/8/layout/process2"/>
    <dgm:cxn modelId="{06127155-E3B6-4A10-A168-700689D74DF2}" type="presParOf" srcId="{B1DC695C-DC5E-4670-BB18-C278CCEBDA12}" destId="{50059866-802F-4311-8D1E-333F1A0306FB}" srcOrd="0" destOrd="0" presId="urn:microsoft.com/office/officeart/2005/8/layout/process2"/>
    <dgm:cxn modelId="{7A3D1C7C-CB6A-413A-A26E-D69F6A7603AA}" type="presParOf" srcId="{85C75FB9-BE0D-4BF7-87F7-4C4277C049BA}" destId="{FA479973-B7F9-42FF-90F3-B0EECACC7C87}" srcOrd="2" destOrd="0" presId="urn:microsoft.com/office/officeart/2005/8/layout/process2"/>
    <dgm:cxn modelId="{8DAAA537-ADAF-4AEA-8CD6-78522B27426B}" type="presParOf" srcId="{85C75FB9-BE0D-4BF7-87F7-4C4277C049BA}" destId="{73954F5F-4D45-48FD-A7F3-740D951A4BBB}" srcOrd="3" destOrd="0" presId="urn:microsoft.com/office/officeart/2005/8/layout/process2"/>
    <dgm:cxn modelId="{1669E1BF-3A57-4E43-AEFB-FB411DCD0411}" type="presParOf" srcId="{73954F5F-4D45-48FD-A7F3-740D951A4BBB}" destId="{B1871F17-671F-4F17-A453-516750AF71A4}" srcOrd="0" destOrd="0" presId="urn:microsoft.com/office/officeart/2005/8/layout/process2"/>
    <dgm:cxn modelId="{BD7A3B71-15A0-4571-BA4E-A4BC4588B31C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D379D-C6AC-42A5-9353-41F9F8C0B10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BCF24254-CAA2-4DC9-A30A-60FA0E7B93E3}">
      <dgm:prSet phldrT="[文本]"/>
      <dgm:spPr/>
      <dgm:t>
        <a:bodyPr/>
        <a:lstStyle/>
        <a:p>
          <a:r>
            <a:rPr lang="zh-CN" altLang="en-US" dirty="0" smtClean="0"/>
            <a:t>原拼音</a:t>
          </a:r>
          <a:endParaRPr lang="zh-CN" altLang="en-US" dirty="0"/>
        </a:p>
      </dgm:t>
    </dgm:pt>
    <dgm:pt modelId="{3522E0D5-BE65-4849-A955-8EC848EDC3AF}" type="par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8383C0A2-6D1E-4CE4-B925-CA54F0643C00}" type="sib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EE9FA351-A88F-48A0-B76C-2FBB22ECB152}">
      <dgm:prSet phldrT="[文本]" phldr="1"/>
      <dgm:spPr/>
      <dgm:t>
        <a:bodyPr/>
        <a:lstStyle/>
        <a:p>
          <a:endParaRPr lang="zh-CN" altLang="en-US" dirty="0"/>
        </a:p>
      </dgm:t>
    </dgm:pt>
    <dgm:pt modelId="{2E728D8B-20D9-4CD6-862A-68371F2C674E}" type="par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64657F41-0F1B-4845-96FD-4B57350F42EE}" type="sib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1F3BAD6A-C500-4B97-BC07-C7D8D4ABAE98}">
      <dgm:prSet phldrT="[文本]"/>
      <dgm:spPr/>
      <dgm:t>
        <a:bodyPr/>
        <a:lstStyle/>
        <a:p>
          <a:r>
            <a:rPr lang="en-US" altLang="zh-CN" dirty="0" smtClean="0"/>
            <a:t>Pattern</a:t>
          </a:r>
          <a:r>
            <a:rPr lang="zh-CN" altLang="en-US" dirty="0" smtClean="0"/>
            <a:t>扩展</a:t>
          </a:r>
          <a:endParaRPr lang="zh-CN" altLang="en-US" dirty="0"/>
        </a:p>
      </dgm:t>
    </dgm:pt>
    <dgm:pt modelId="{A6003A82-94B5-4C0F-A531-2537912B804B}" type="par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E54A3EA2-2A44-408C-80C7-E59F4D139BA8}" type="sib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38813EA6-2C8B-4A5F-9756-B04D958937B3}">
      <dgm:prSet phldrT="[文本]"/>
      <dgm:spPr/>
      <dgm:t>
        <a:bodyPr/>
        <a:lstStyle/>
        <a:p>
          <a:r>
            <a:rPr lang="en-US" altLang="en-US" smtClean="0"/>
            <a:t>in|g-&gt;|zu</a:t>
          </a:r>
          <a:endParaRPr lang="zh-CN" altLang="en-US" dirty="0"/>
        </a:p>
      </dgm:t>
    </dgm:pt>
    <dgm:pt modelId="{2DE3F6A2-F2AD-41EB-93C8-FCBC2D9D9D6A}" type="par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99E2102C-3178-475E-BF0C-7F1F0830FFDB}" type="sib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067BAB95-B0EF-4034-A91B-AF8CE8BDBD34}">
      <dgm:prSet phldrT="[文本]"/>
      <dgm:spPr/>
      <dgm:t>
        <a:bodyPr/>
        <a:lstStyle/>
        <a:p>
          <a:r>
            <a:rPr lang="zh-CN" altLang="en-US" dirty="0" smtClean="0"/>
            <a:t>模糊音扩展</a:t>
          </a:r>
          <a:endParaRPr lang="zh-CN" altLang="en-US" dirty="0"/>
        </a:p>
      </dgm:t>
    </dgm:pt>
    <dgm:pt modelId="{24A7C0F2-AA67-43C3-A853-954D0946BD85}" type="par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8BCB1852-DBE3-4BFC-9BF6-77324584946C}" type="sib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CFE54D29-EAAB-48F8-8648-D015ED247089}">
      <dgm:prSet phldrT="[文本]"/>
      <dgm:spPr/>
      <dgm:t>
        <a:bodyPr/>
        <a:lstStyle/>
        <a:p>
          <a:r>
            <a:rPr lang="en-US" altLang="zh-CN" dirty="0" smtClean="0"/>
            <a:t>an </a:t>
          </a:r>
          <a:r>
            <a:rPr lang="zh-CN" altLang="en-US" dirty="0" smtClean="0"/>
            <a:t>→ </a:t>
          </a:r>
          <a:r>
            <a:rPr lang="en-US" altLang="zh-CN" dirty="0" err="1" smtClean="0"/>
            <a:t>ang</a:t>
          </a:r>
          <a:endParaRPr lang="zh-CN" altLang="en-US" dirty="0"/>
        </a:p>
      </dgm:t>
    </dgm:pt>
    <dgm:pt modelId="{CE50FAE8-E25E-49A0-B8F4-34334781A4A2}" type="par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47BCC8EC-9C71-4353-AA0B-E3B420112CEE}" type="sib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B6045871-46E2-4B9F-BE22-395EE37680A6}">
      <dgm:prSet phldrT="[文本]"/>
      <dgm:spPr/>
      <dgm:t>
        <a:bodyPr/>
        <a:lstStyle/>
        <a:p>
          <a:r>
            <a:rPr lang="en-US" altLang="zh-CN" dirty="0" err="1" smtClean="0"/>
            <a:t>ang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an</a:t>
          </a:r>
          <a:endParaRPr lang="zh-CN" altLang="en-US" dirty="0"/>
        </a:p>
      </dgm:t>
    </dgm:pt>
    <dgm:pt modelId="{9632EFD6-BBC2-4DD7-91F6-CEED6CA879C7}" type="par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EEB48D49-4BB3-4BF6-9DB4-2A6A8183E18B}" type="sib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4713CA85-7FBD-49DE-B4D0-3BA23BE02B1A}">
      <dgm:prSet phldrT="[文本]" phldr="1"/>
      <dgm:spPr/>
      <dgm:t>
        <a:bodyPr/>
        <a:lstStyle/>
        <a:p>
          <a:endParaRPr lang="zh-CN" altLang="en-US" dirty="0"/>
        </a:p>
      </dgm:t>
    </dgm:pt>
    <dgm:pt modelId="{2AFFBF51-15D5-407A-BAF0-2D4A4A2C3FBA}" type="sib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A894264B-8E3E-41E8-8746-09478FC9C9FF}" type="par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D9CA0D04-9490-4437-9E4A-24BDB767450B}">
      <dgm:prSet/>
      <dgm:spPr/>
      <dgm:t>
        <a:bodyPr/>
        <a:lstStyle/>
        <a:p>
          <a:r>
            <a:rPr lang="en-US" altLang="en-US" smtClean="0"/>
            <a:t>an|g-&gt;|</a:t>
          </a:r>
          <a:endParaRPr lang="zh-CN" altLang="en-US"/>
        </a:p>
      </dgm:t>
    </dgm:pt>
    <dgm:pt modelId="{497C10FD-B543-462B-9169-16734AF377FF}" type="par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70E5BA83-3136-4DC8-901A-8D412A10D376}" type="sib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F5DF1E8C-80D0-463A-86CF-D75482A2FDC9}">
      <dgm:prSet/>
      <dgm:spPr/>
      <dgm:t>
        <a:bodyPr/>
        <a:lstStyle/>
        <a:p>
          <a:r>
            <a:rPr lang="en-US" altLang="en-US" smtClean="0"/>
            <a:t>en|-&gt;g|</a:t>
          </a:r>
          <a:endParaRPr lang="zh-CN" altLang="en-US"/>
        </a:p>
      </dgm:t>
    </dgm:pt>
    <dgm:pt modelId="{6B6330D5-9C9F-46EC-8A20-89EA9D04D45D}" type="par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44B89F0F-796D-44B2-8826-24680B5C156B}" type="sib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9809F513-3F0B-403F-BBD5-EF1335E89451}">
      <dgm:prSet/>
      <dgm:spPr/>
      <dgm:t>
        <a:bodyPr/>
        <a:lstStyle/>
        <a:p>
          <a:r>
            <a:rPr lang="en-US" altLang="en-US" smtClean="0"/>
            <a:t>ng|j-&gt;q|ua</a:t>
          </a:r>
          <a:endParaRPr lang="zh-CN" altLang="en-US"/>
        </a:p>
      </dgm:t>
    </dgm:pt>
    <dgm:pt modelId="{D115D1FF-8227-4DD1-8D65-CA476535C93E}" type="par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05D77541-50BE-4092-A875-57F946DACBCC}" type="sib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324D2588-D21A-4485-A7FF-51E08CFCE784}">
      <dgm:prSet/>
      <dgm:spPr/>
      <dgm:t>
        <a:bodyPr/>
        <a:lstStyle/>
        <a:p>
          <a:r>
            <a:rPr lang="en-US" altLang="en-US" dirty="0" err="1" smtClean="0"/>
            <a:t>ip</a:t>
          </a:r>
          <a:r>
            <a:rPr lang="en-US" altLang="en-US" dirty="0" smtClean="0"/>
            <a:t>|-&gt;</a:t>
          </a:r>
          <a:r>
            <a:rPr lang="en-US" altLang="en-US" dirty="0" err="1" smtClean="0"/>
            <a:t>h|on</a:t>
          </a:r>
          <a:endParaRPr lang="zh-CN" altLang="en-US" dirty="0"/>
        </a:p>
      </dgm:t>
    </dgm:pt>
    <dgm:pt modelId="{643A20B3-F73C-4CD8-A6EB-47C933E9199E}" type="par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C45EFF3A-A776-4B05-9726-AA5DA6BF67EE}" type="sib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7F3FAE20-2824-4B04-B981-D7874A41F94C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A5438420-1235-435F-90AC-819B8D56953A}" type="par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51D27176-2613-42D6-96E7-AEF7AC4C679A}" type="sib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E7AC60C2-A74E-470D-BD83-E8C4F1478D9C}">
      <dgm:prSet phldrT="[文本]"/>
      <dgm:spPr/>
      <dgm:t>
        <a:bodyPr/>
        <a:lstStyle/>
        <a:p>
          <a:r>
            <a:rPr lang="en-US" altLang="zh-CN" dirty="0" smtClean="0"/>
            <a:t>z </a:t>
          </a:r>
          <a:r>
            <a:rPr lang="zh-CN" altLang="en-US" dirty="0" smtClean="0"/>
            <a:t>→ </a:t>
          </a:r>
          <a:r>
            <a:rPr lang="en-US" altLang="zh-CN" dirty="0" err="1" smtClean="0"/>
            <a:t>zh</a:t>
          </a:r>
          <a:endParaRPr lang="zh-CN" altLang="en-US" dirty="0"/>
        </a:p>
      </dgm:t>
    </dgm:pt>
    <dgm:pt modelId="{31226E27-03BB-4495-99D4-B0C048649C3D}" type="par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DD5A1CD7-BDE6-4A3A-80EF-4F683F0C99C7}" type="sib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210A627F-A13A-423D-B27E-3701783AF5D8}">
      <dgm:prSet phldrT="[文本]"/>
      <dgm:spPr/>
      <dgm:t>
        <a:bodyPr/>
        <a:lstStyle/>
        <a:p>
          <a:r>
            <a:rPr lang="en-US" altLang="zh-CN" dirty="0" err="1" smtClean="0"/>
            <a:t>zh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EA4BDCE8-5767-4223-9A8E-04AD6E699852}" type="par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691C2BBC-5BF7-496B-B91D-892D523E5D29}" type="sib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A0F0B274-C6E3-4D81-87F4-70739180AA0B}">
      <dgm:prSet phldrT="[文本]"/>
      <dgm:spPr/>
      <dgm:t>
        <a:bodyPr/>
        <a:lstStyle/>
        <a:p>
          <a:r>
            <a:rPr lang="en-US" altLang="zh-CN" dirty="0" smtClean="0"/>
            <a:t>l -&gt; n</a:t>
          </a:r>
          <a:endParaRPr lang="zh-CN" altLang="en-US" dirty="0"/>
        </a:p>
      </dgm:t>
    </dgm:pt>
    <dgm:pt modelId="{150C7DE1-81E9-411B-A062-BD7C3975BB74}" type="par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23EDF122-1EC1-4F40-96F7-78776A01164D}" type="sib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D4E273FE-65F5-4E53-B49B-DB8CE9016490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8335C6C-C9FA-412E-84AB-A232C75ADF20}" type="par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BBD0A476-5AD8-44F1-A04B-759C391C434A}" type="sib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AA5E1550-1347-42A8-811B-52BC5A1D3D89}" type="pres">
      <dgm:prSet presAssocID="{307D379D-C6AC-42A5-9353-41F9F8C0B1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07DB94-8E1E-423B-97DD-6C3CB1147E1E}" type="pres">
      <dgm:prSet presAssocID="{BCF24254-CAA2-4DC9-A30A-60FA0E7B93E3}" presName="composite" presStyleCnt="0"/>
      <dgm:spPr/>
    </dgm:pt>
    <dgm:pt modelId="{0BCBE0B8-4CAE-4487-BE49-4028C2EA46AF}" type="pres">
      <dgm:prSet presAssocID="{BCF24254-CAA2-4DC9-A30A-60FA0E7B93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7FC2C-2B19-47AA-A5BC-A9FB5D580F74}" type="pres">
      <dgm:prSet presAssocID="{BCF24254-CAA2-4DC9-A30A-60FA0E7B93E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080156-629F-4582-9DBA-E1F20D961FDF}" type="pres">
      <dgm:prSet presAssocID="{8383C0A2-6D1E-4CE4-B925-CA54F0643C00}" presName="space" presStyleCnt="0"/>
      <dgm:spPr/>
    </dgm:pt>
    <dgm:pt modelId="{6A79B6BD-F8F8-433C-81A8-606CF0ADD7AD}" type="pres">
      <dgm:prSet presAssocID="{1F3BAD6A-C500-4B97-BC07-C7D8D4ABAE98}" presName="composite" presStyleCnt="0"/>
      <dgm:spPr/>
    </dgm:pt>
    <dgm:pt modelId="{A9F6C11B-D103-450F-B409-57B40A32A900}" type="pres">
      <dgm:prSet presAssocID="{1F3BAD6A-C500-4B97-BC07-C7D8D4ABAE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3B58E-B7CE-416E-A388-8AB8119BD3DD}" type="pres">
      <dgm:prSet presAssocID="{1F3BAD6A-C500-4B97-BC07-C7D8D4ABAE9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660107-C207-4210-9298-246B553D5D16}" type="pres">
      <dgm:prSet presAssocID="{E54A3EA2-2A44-408C-80C7-E59F4D139BA8}" presName="space" presStyleCnt="0"/>
      <dgm:spPr/>
    </dgm:pt>
    <dgm:pt modelId="{EDF160D4-BF34-482E-8980-788FBEA8D00A}" type="pres">
      <dgm:prSet presAssocID="{067BAB95-B0EF-4034-A91B-AF8CE8BDBD34}" presName="composite" presStyleCnt="0"/>
      <dgm:spPr/>
    </dgm:pt>
    <dgm:pt modelId="{C539DA66-C054-4633-A28D-5385C7C1FC77}" type="pres">
      <dgm:prSet presAssocID="{067BAB95-B0EF-4034-A91B-AF8CE8BDBD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84F12-9094-430B-A3B3-B0F10840B399}" type="pres">
      <dgm:prSet presAssocID="{067BAB95-B0EF-4034-A91B-AF8CE8BDBD3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A9C4CA-69A8-4368-A52B-54BC0B4ACAC8}" srcId="{307D379D-C6AC-42A5-9353-41F9F8C0B104}" destId="{1F3BAD6A-C500-4B97-BC07-C7D8D4ABAE98}" srcOrd="1" destOrd="0" parTransId="{A6003A82-94B5-4C0F-A531-2537912B804B}" sibTransId="{E54A3EA2-2A44-408C-80C7-E59F4D139BA8}"/>
    <dgm:cxn modelId="{758BBE33-8926-49B1-BD40-5E26270B94C4}" srcId="{067BAB95-B0EF-4034-A91B-AF8CE8BDBD34}" destId="{CFE54D29-EAAB-48F8-8648-D015ED247089}" srcOrd="0" destOrd="0" parTransId="{CE50FAE8-E25E-49A0-B8F4-34334781A4A2}" sibTransId="{47BCC8EC-9C71-4353-AA0B-E3B420112CEE}"/>
    <dgm:cxn modelId="{658CD1BA-EEF7-43E2-890A-8B831196E675}" srcId="{067BAB95-B0EF-4034-A91B-AF8CE8BDBD34}" destId="{D4E273FE-65F5-4E53-B49B-DB8CE9016490}" srcOrd="5" destOrd="0" parTransId="{E8335C6C-C9FA-412E-84AB-A232C75ADF20}" sibTransId="{BBD0A476-5AD8-44F1-A04B-759C391C434A}"/>
    <dgm:cxn modelId="{09D39FC6-52F8-4C0D-A258-2A645CE9348B}" type="presOf" srcId="{EE9FA351-A88F-48A0-B76C-2FBB22ECB152}" destId="{A607FC2C-2B19-47AA-A5BC-A9FB5D580F74}" srcOrd="0" destOrd="0" presId="urn:microsoft.com/office/officeart/2005/8/layout/hList1"/>
    <dgm:cxn modelId="{B4283E0B-DA6A-42ED-B5F0-886A5A4DDFAF}" type="presOf" srcId="{9809F513-3F0B-403F-BBD5-EF1335E89451}" destId="{B863B58E-B7CE-416E-A388-8AB8119BD3DD}" srcOrd="0" destOrd="3" presId="urn:microsoft.com/office/officeart/2005/8/layout/hList1"/>
    <dgm:cxn modelId="{829B2A3E-363B-4000-B4D3-3C698FF55251}" type="presOf" srcId="{E7AC60C2-A74E-470D-BD83-E8C4F1478D9C}" destId="{41B84F12-9094-430B-A3B3-B0F10840B399}" srcOrd="0" destOrd="2" presId="urn:microsoft.com/office/officeart/2005/8/layout/hList1"/>
    <dgm:cxn modelId="{5BA2DD40-2E04-4893-BC93-DE26CE54E51C}" type="presOf" srcId="{4713CA85-7FBD-49DE-B4D0-3BA23BE02B1A}" destId="{A607FC2C-2B19-47AA-A5BC-A9FB5D580F74}" srcOrd="0" destOrd="1" presId="urn:microsoft.com/office/officeart/2005/8/layout/hList1"/>
    <dgm:cxn modelId="{2F20D423-54E6-4C34-B36A-0E9D4326299E}" type="presOf" srcId="{210A627F-A13A-423D-B27E-3701783AF5D8}" destId="{41B84F12-9094-430B-A3B3-B0F10840B399}" srcOrd="0" destOrd="3" presId="urn:microsoft.com/office/officeart/2005/8/layout/hList1"/>
    <dgm:cxn modelId="{8F340C32-2D52-4865-B776-338E7B825D09}" srcId="{BCF24254-CAA2-4DC9-A30A-60FA0E7B93E3}" destId="{EE9FA351-A88F-48A0-B76C-2FBB22ECB152}" srcOrd="0" destOrd="0" parTransId="{2E728D8B-20D9-4CD6-862A-68371F2C674E}" sibTransId="{64657F41-0F1B-4845-96FD-4B57350F42EE}"/>
    <dgm:cxn modelId="{3D520DA5-F67C-4D1D-8874-AA1EED6AC737}" srcId="{1F3BAD6A-C500-4B97-BC07-C7D8D4ABAE98}" destId="{D9CA0D04-9490-4437-9E4A-24BDB767450B}" srcOrd="1" destOrd="0" parTransId="{497C10FD-B543-462B-9169-16734AF377FF}" sibTransId="{70E5BA83-3136-4DC8-901A-8D412A10D376}"/>
    <dgm:cxn modelId="{F345C174-4910-40DF-A35C-95509B311152}" srcId="{1F3BAD6A-C500-4B97-BC07-C7D8D4ABAE98}" destId="{324D2588-D21A-4485-A7FF-51E08CFCE784}" srcOrd="4" destOrd="0" parTransId="{643A20B3-F73C-4CD8-A6EB-47C933E9199E}" sibTransId="{C45EFF3A-A776-4B05-9726-AA5DA6BF67EE}"/>
    <dgm:cxn modelId="{E9346D25-0D0C-4D3C-93A5-D60B3EED0DFC}" type="presOf" srcId="{CFE54D29-EAAB-48F8-8648-D015ED247089}" destId="{41B84F12-9094-430B-A3B3-B0F10840B399}" srcOrd="0" destOrd="0" presId="urn:microsoft.com/office/officeart/2005/8/layout/hList1"/>
    <dgm:cxn modelId="{E3E874CF-0609-48CD-9831-E2548B804FF8}" type="presOf" srcId="{307D379D-C6AC-42A5-9353-41F9F8C0B104}" destId="{AA5E1550-1347-42A8-811B-52BC5A1D3D89}" srcOrd="0" destOrd="0" presId="urn:microsoft.com/office/officeart/2005/8/layout/hList1"/>
    <dgm:cxn modelId="{DAAF23DE-9FAC-4810-BF80-B15D74648E8F}" srcId="{1F3BAD6A-C500-4B97-BC07-C7D8D4ABAE98}" destId="{7F3FAE20-2824-4B04-B981-D7874A41F94C}" srcOrd="5" destOrd="0" parTransId="{A5438420-1235-435F-90AC-819B8D56953A}" sibTransId="{51D27176-2613-42D6-96E7-AEF7AC4C679A}"/>
    <dgm:cxn modelId="{9114FB2C-500A-442C-BC41-ACB999B22AEE}" srcId="{1F3BAD6A-C500-4B97-BC07-C7D8D4ABAE98}" destId="{38813EA6-2C8B-4A5F-9756-B04D958937B3}" srcOrd="0" destOrd="0" parTransId="{2DE3F6A2-F2AD-41EB-93C8-FCBC2D9D9D6A}" sibTransId="{99E2102C-3178-475E-BF0C-7F1F0830FFDB}"/>
    <dgm:cxn modelId="{66BFF69F-4D1C-49EC-B0CC-90AAA46B202D}" type="presOf" srcId="{F5DF1E8C-80D0-463A-86CF-D75482A2FDC9}" destId="{B863B58E-B7CE-416E-A388-8AB8119BD3DD}" srcOrd="0" destOrd="2" presId="urn:microsoft.com/office/officeart/2005/8/layout/hList1"/>
    <dgm:cxn modelId="{F47F4BC6-2FB3-4FB3-808C-DDA30BE610BE}" type="presOf" srcId="{324D2588-D21A-4485-A7FF-51E08CFCE784}" destId="{B863B58E-B7CE-416E-A388-8AB8119BD3DD}" srcOrd="0" destOrd="4" presId="urn:microsoft.com/office/officeart/2005/8/layout/hList1"/>
    <dgm:cxn modelId="{FF052AF4-AA92-4162-A4E2-695DFC35ABE3}" srcId="{307D379D-C6AC-42A5-9353-41F9F8C0B104}" destId="{067BAB95-B0EF-4034-A91B-AF8CE8BDBD34}" srcOrd="2" destOrd="0" parTransId="{24A7C0F2-AA67-43C3-A853-954D0946BD85}" sibTransId="{8BCB1852-DBE3-4BFC-9BF6-77324584946C}"/>
    <dgm:cxn modelId="{664A0563-B6BD-489D-AC92-BB3FBBCA3C67}" srcId="{067BAB95-B0EF-4034-A91B-AF8CE8BDBD34}" destId="{210A627F-A13A-423D-B27E-3701783AF5D8}" srcOrd="3" destOrd="0" parTransId="{EA4BDCE8-5767-4223-9A8E-04AD6E699852}" sibTransId="{691C2BBC-5BF7-496B-B91D-892D523E5D29}"/>
    <dgm:cxn modelId="{32A29E04-75B5-4218-804E-7C3896442E52}" srcId="{067BAB95-B0EF-4034-A91B-AF8CE8BDBD34}" destId="{B6045871-46E2-4B9F-BE22-395EE37680A6}" srcOrd="1" destOrd="0" parTransId="{9632EFD6-BBC2-4DD7-91F6-CEED6CA879C7}" sibTransId="{EEB48D49-4BB3-4BF6-9DB4-2A6A8183E18B}"/>
    <dgm:cxn modelId="{487D1E86-55C3-44AD-BAB0-235B8911C635}" srcId="{1F3BAD6A-C500-4B97-BC07-C7D8D4ABAE98}" destId="{9809F513-3F0B-403F-BBD5-EF1335E89451}" srcOrd="3" destOrd="0" parTransId="{D115D1FF-8227-4DD1-8D65-CA476535C93E}" sibTransId="{05D77541-50BE-4092-A875-57F946DACBCC}"/>
    <dgm:cxn modelId="{C75C58B8-0DB0-47E4-8789-23C8AB628D7A}" type="presOf" srcId="{067BAB95-B0EF-4034-A91B-AF8CE8BDBD34}" destId="{C539DA66-C054-4633-A28D-5385C7C1FC77}" srcOrd="0" destOrd="0" presId="urn:microsoft.com/office/officeart/2005/8/layout/hList1"/>
    <dgm:cxn modelId="{F5D6AB5D-F4B5-44BF-9222-88946A21AE86}" srcId="{BCF24254-CAA2-4DC9-A30A-60FA0E7B93E3}" destId="{4713CA85-7FBD-49DE-B4D0-3BA23BE02B1A}" srcOrd="1" destOrd="0" parTransId="{A894264B-8E3E-41E8-8746-09478FC9C9FF}" sibTransId="{2AFFBF51-15D5-407A-BAF0-2D4A4A2C3FBA}"/>
    <dgm:cxn modelId="{5AFB6645-9724-4719-AADE-CA915C537246}" srcId="{067BAB95-B0EF-4034-A91B-AF8CE8BDBD34}" destId="{E7AC60C2-A74E-470D-BD83-E8C4F1478D9C}" srcOrd="2" destOrd="0" parTransId="{31226E27-03BB-4495-99D4-B0C048649C3D}" sibTransId="{DD5A1CD7-BDE6-4A3A-80EF-4F683F0C99C7}"/>
    <dgm:cxn modelId="{03A7AC21-B118-4D14-9087-06B6E208B8B2}" srcId="{307D379D-C6AC-42A5-9353-41F9F8C0B104}" destId="{BCF24254-CAA2-4DC9-A30A-60FA0E7B93E3}" srcOrd="0" destOrd="0" parTransId="{3522E0D5-BE65-4849-A955-8EC848EDC3AF}" sibTransId="{8383C0A2-6D1E-4CE4-B925-CA54F0643C00}"/>
    <dgm:cxn modelId="{96A07890-1332-4B6C-9917-F2955B70E3D7}" type="presOf" srcId="{A0F0B274-C6E3-4D81-87F4-70739180AA0B}" destId="{41B84F12-9094-430B-A3B3-B0F10840B399}" srcOrd="0" destOrd="4" presId="urn:microsoft.com/office/officeart/2005/8/layout/hList1"/>
    <dgm:cxn modelId="{EEECCBE5-72F2-4D0E-B9FE-913653160E33}" type="presOf" srcId="{7F3FAE20-2824-4B04-B981-D7874A41F94C}" destId="{B863B58E-B7CE-416E-A388-8AB8119BD3DD}" srcOrd="0" destOrd="5" presId="urn:microsoft.com/office/officeart/2005/8/layout/hList1"/>
    <dgm:cxn modelId="{9C294D4D-AC3C-4343-9509-3B0D35593A60}" type="presOf" srcId="{BCF24254-CAA2-4DC9-A30A-60FA0E7B93E3}" destId="{0BCBE0B8-4CAE-4487-BE49-4028C2EA46AF}" srcOrd="0" destOrd="0" presId="urn:microsoft.com/office/officeart/2005/8/layout/hList1"/>
    <dgm:cxn modelId="{65E94D0F-7895-42E1-9457-79D0A00DB3C6}" type="presOf" srcId="{D9CA0D04-9490-4437-9E4A-24BDB767450B}" destId="{B863B58E-B7CE-416E-A388-8AB8119BD3DD}" srcOrd="0" destOrd="1" presId="urn:microsoft.com/office/officeart/2005/8/layout/hList1"/>
    <dgm:cxn modelId="{EF9FCCEE-5B19-48E2-AB1C-18EEF97B2C4C}" type="presOf" srcId="{38813EA6-2C8B-4A5F-9756-B04D958937B3}" destId="{B863B58E-B7CE-416E-A388-8AB8119BD3DD}" srcOrd="0" destOrd="0" presId="urn:microsoft.com/office/officeart/2005/8/layout/hList1"/>
    <dgm:cxn modelId="{460A9755-2522-4F2F-A0A9-5A8D85AAF0B0}" type="presOf" srcId="{B6045871-46E2-4B9F-BE22-395EE37680A6}" destId="{41B84F12-9094-430B-A3B3-B0F10840B399}" srcOrd="0" destOrd="1" presId="urn:microsoft.com/office/officeart/2005/8/layout/hList1"/>
    <dgm:cxn modelId="{EC1355C6-6CDB-4D3A-9024-0894E599CF0E}" type="presOf" srcId="{D4E273FE-65F5-4E53-B49B-DB8CE9016490}" destId="{41B84F12-9094-430B-A3B3-B0F10840B399}" srcOrd="0" destOrd="5" presId="urn:microsoft.com/office/officeart/2005/8/layout/hList1"/>
    <dgm:cxn modelId="{D5F968FA-2B51-4D04-90AB-7D4D5F1A6777}" type="presOf" srcId="{1F3BAD6A-C500-4B97-BC07-C7D8D4ABAE98}" destId="{A9F6C11B-D103-450F-B409-57B40A32A900}" srcOrd="0" destOrd="0" presId="urn:microsoft.com/office/officeart/2005/8/layout/hList1"/>
    <dgm:cxn modelId="{BAC2EBDC-4566-4F4C-B6DE-F74DFBAB2001}" srcId="{1F3BAD6A-C500-4B97-BC07-C7D8D4ABAE98}" destId="{F5DF1E8C-80D0-463A-86CF-D75482A2FDC9}" srcOrd="2" destOrd="0" parTransId="{6B6330D5-9C9F-46EC-8A20-89EA9D04D45D}" sibTransId="{44B89F0F-796D-44B2-8826-24680B5C156B}"/>
    <dgm:cxn modelId="{54582662-36D0-426F-A155-23C61E0AEE8C}" srcId="{067BAB95-B0EF-4034-A91B-AF8CE8BDBD34}" destId="{A0F0B274-C6E3-4D81-87F4-70739180AA0B}" srcOrd="4" destOrd="0" parTransId="{150C7DE1-81E9-411B-A062-BD7C3975BB74}" sibTransId="{23EDF122-1EC1-4F40-96F7-78776A01164D}"/>
    <dgm:cxn modelId="{38EEFFD7-1C51-49EE-9D98-70ADCA10C944}" type="presParOf" srcId="{AA5E1550-1347-42A8-811B-52BC5A1D3D89}" destId="{EF07DB94-8E1E-423B-97DD-6C3CB1147E1E}" srcOrd="0" destOrd="0" presId="urn:microsoft.com/office/officeart/2005/8/layout/hList1"/>
    <dgm:cxn modelId="{EBA918DB-4098-4788-B576-BE6D3AF4DEF0}" type="presParOf" srcId="{EF07DB94-8E1E-423B-97DD-6C3CB1147E1E}" destId="{0BCBE0B8-4CAE-4487-BE49-4028C2EA46AF}" srcOrd="0" destOrd="0" presId="urn:microsoft.com/office/officeart/2005/8/layout/hList1"/>
    <dgm:cxn modelId="{328ED88B-1BE7-4AE1-8CCD-99718F97796F}" type="presParOf" srcId="{EF07DB94-8E1E-423B-97DD-6C3CB1147E1E}" destId="{A607FC2C-2B19-47AA-A5BC-A9FB5D580F74}" srcOrd="1" destOrd="0" presId="urn:microsoft.com/office/officeart/2005/8/layout/hList1"/>
    <dgm:cxn modelId="{587420AD-0DB4-40A8-817D-94761F801900}" type="presParOf" srcId="{AA5E1550-1347-42A8-811B-52BC5A1D3D89}" destId="{8A080156-629F-4582-9DBA-E1F20D961FDF}" srcOrd="1" destOrd="0" presId="urn:microsoft.com/office/officeart/2005/8/layout/hList1"/>
    <dgm:cxn modelId="{96928BB0-64C9-4E12-8ADA-BB25A9BDB96D}" type="presParOf" srcId="{AA5E1550-1347-42A8-811B-52BC5A1D3D89}" destId="{6A79B6BD-F8F8-433C-81A8-606CF0ADD7AD}" srcOrd="2" destOrd="0" presId="urn:microsoft.com/office/officeart/2005/8/layout/hList1"/>
    <dgm:cxn modelId="{939A322A-FCB8-4313-AFAB-2487504F1DC6}" type="presParOf" srcId="{6A79B6BD-F8F8-433C-81A8-606CF0ADD7AD}" destId="{A9F6C11B-D103-450F-B409-57B40A32A900}" srcOrd="0" destOrd="0" presId="urn:microsoft.com/office/officeart/2005/8/layout/hList1"/>
    <dgm:cxn modelId="{48AC6AD0-3A8C-480F-95F3-C1CA15ADECB6}" type="presParOf" srcId="{6A79B6BD-F8F8-433C-81A8-606CF0ADD7AD}" destId="{B863B58E-B7CE-416E-A388-8AB8119BD3DD}" srcOrd="1" destOrd="0" presId="urn:microsoft.com/office/officeart/2005/8/layout/hList1"/>
    <dgm:cxn modelId="{DBECC130-BAFB-4DB6-9A56-7622B4B48387}" type="presParOf" srcId="{AA5E1550-1347-42A8-811B-52BC5A1D3D89}" destId="{53660107-C207-4210-9298-246B553D5D16}" srcOrd="3" destOrd="0" presId="urn:microsoft.com/office/officeart/2005/8/layout/hList1"/>
    <dgm:cxn modelId="{5EB83A4F-3C95-4D32-8713-DBCEC4A13AE5}" type="presParOf" srcId="{AA5E1550-1347-42A8-811B-52BC5A1D3D89}" destId="{EDF160D4-BF34-482E-8980-788FBEA8D00A}" srcOrd="4" destOrd="0" presId="urn:microsoft.com/office/officeart/2005/8/layout/hList1"/>
    <dgm:cxn modelId="{37FE196F-46B8-4C8F-A2F0-D7A591D57210}" type="presParOf" srcId="{EDF160D4-BF34-482E-8980-788FBEA8D00A}" destId="{C539DA66-C054-4633-A28D-5385C7C1FC77}" srcOrd="0" destOrd="0" presId="urn:microsoft.com/office/officeart/2005/8/layout/hList1"/>
    <dgm:cxn modelId="{B3A8C5ED-F5E5-4F87-8ECF-FEBEFD8675C1}" type="presParOf" srcId="{EDF160D4-BF34-482E-8980-788FBEA8D00A}" destId="{41B84F12-9094-430B-A3B3-B0F10840B399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拼音编距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扩展权重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23964A5-7D1A-4471-8DBC-1277EBF336B0}" type="presOf" srcId="{2BF4159E-C980-4DDE-A1F1-1B0170A3F0A8}" destId="{84EB94A1-E47A-41CF-B5CF-3944FAB0A112}" srcOrd="0" destOrd="0" presId="urn:microsoft.com/office/officeart/2005/8/layout/radial6"/>
    <dgm:cxn modelId="{DD0C5050-0526-4ABA-AB4B-68F9576C4016}" type="presOf" srcId="{3D5D71E2-EBE6-4A04-A7C3-24D99D9E0C24}" destId="{C17E9D74-D662-4B16-BCB4-3D45FBEC6044}" srcOrd="0" destOrd="0" presId="urn:microsoft.com/office/officeart/2005/8/layout/radial6"/>
    <dgm:cxn modelId="{CBEF679D-8CB1-4FC6-B108-EAD0D8F47282}" type="presOf" srcId="{C364BB68-9A80-4D91-B499-A9B6E5964A32}" destId="{179A9845-C578-4885-A033-950D0125A986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03F11DB0-DB54-4344-8184-D23DF0EE0164}" type="presOf" srcId="{28BAFB42-F550-471A-B6D7-5640A7412965}" destId="{25E18646-A35B-4C5F-8129-35AD59E391BB}" srcOrd="0" destOrd="0" presId="urn:microsoft.com/office/officeart/2005/8/layout/radial6"/>
    <dgm:cxn modelId="{2615BB48-6523-472D-AFDB-950F395C22E6}" type="presOf" srcId="{99263677-D9A4-492F-9363-69C95C37F207}" destId="{56E63277-F651-4931-9CC3-5CF936D26665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45B59926-C76A-4133-9B11-C73B068FF2D1}" type="presOf" srcId="{2D338AB2-EA2A-40CB-B7EB-7E61D8744FDD}" destId="{D0DA6CF0-989F-40C8-BC4D-AED0CDC74E39}" srcOrd="0" destOrd="0" presId="urn:microsoft.com/office/officeart/2005/8/layout/radial6"/>
    <dgm:cxn modelId="{9FFA7682-C8D4-46A4-8A0F-B99B993BE4B0}" type="presOf" srcId="{33D244CF-F8D3-4EF9-83FA-39845AA52386}" destId="{D37B5E82-794F-4422-AE7D-5DA5F99C9325}" srcOrd="0" destOrd="0" presId="urn:microsoft.com/office/officeart/2005/8/layout/radial6"/>
    <dgm:cxn modelId="{06D826D4-FB1D-4020-995E-92680846AC19}" type="presOf" srcId="{3878066D-D2A3-42A2-B5F9-B7B39B8B1A3B}" destId="{EBE586F8-F08F-42F2-BEA9-B71B7DC6E810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0E29AE6C-4EA9-416F-8B68-AEE8393D032D}" type="presOf" srcId="{E824C46D-6A66-4D00-9706-B6A7071FD874}" destId="{9EBDA6BD-BDDB-4957-922E-B36DE12E849F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597A5BCC-5194-43E9-9895-C01597FDF40E}" type="presOf" srcId="{1F9E286A-E80C-46D2-86D5-925AEA9782F5}" destId="{8C5A60F8-9E3F-4D15-A880-227380DD4D5D}" srcOrd="0" destOrd="0" presId="urn:microsoft.com/office/officeart/2005/8/layout/radial6"/>
    <dgm:cxn modelId="{6E422A40-75B1-4C28-9272-BFD2A93C4085}" type="presParOf" srcId="{56E63277-F651-4931-9CC3-5CF936D26665}" destId="{EBE586F8-F08F-42F2-BEA9-B71B7DC6E810}" srcOrd="0" destOrd="0" presId="urn:microsoft.com/office/officeart/2005/8/layout/radial6"/>
    <dgm:cxn modelId="{A927EB61-3636-40FA-8465-416207B2C445}" type="presParOf" srcId="{56E63277-F651-4931-9CC3-5CF936D26665}" destId="{179A9845-C578-4885-A033-950D0125A986}" srcOrd="1" destOrd="0" presId="urn:microsoft.com/office/officeart/2005/8/layout/radial6"/>
    <dgm:cxn modelId="{2927B888-8F90-44BA-A0AC-7DCCD087EB78}" type="presParOf" srcId="{56E63277-F651-4931-9CC3-5CF936D26665}" destId="{82DAAA69-1EA7-41FD-9A8D-3C503A5F6224}" srcOrd="2" destOrd="0" presId="urn:microsoft.com/office/officeart/2005/8/layout/radial6"/>
    <dgm:cxn modelId="{1D49E2ED-7F2F-4AA4-84CE-F0269C8CD08C}" type="presParOf" srcId="{56E63277-F651-4931-9CC3-5CF936D26665}" destId="{8C5A60F8-9E3F-4D15-A880-227380DD4D5D}" srcOrd="3" destOrd="0" presId="urn:microsoft.com/office/officeart/2005/8/layout/radial6"/>
    <dgm:cxn modelId="{3126BF3E-7088-4E92-8886-0376E1493560}" type="presParOf" srcId="{56E63277-F651-4931-9CC3-5CF936D26665}" destId="{9EBDA6BD-BDDB-4957-922E-B36DE12E849F}" srcOrd="4" destOrd="0" presId="urn:microsoft.com/office/officeart/2005/8/layout/radial6"/>
    <dgm:cxn modelId="{8B6EDD7F-6A1F-4C37-8DC6-71647D616BCC}" type="presParOf" srcId="{56E63277-F651-4931-9CC3-5CF936D26665}" destId="{9BDB9DCD-6FEF-4734-8B90-5690CDA2B9DD}" srcOrd="5" destOrd="0" presId="urn:microsoft.com/office/officeart/2005/8/layout/radial6"/>
    <dgm:cxn modelId="{DF36E5D7-09FD-4E9A-AF04-E56652721DF7}" type="presParOf" srcId="{56E63277-F651-4931-9CC3-5CF936D26665}" destId="{D37B5E82-794F-4422-AE7D-5DA5F99C9325}" srcOrd="6" destOrd="0" presId="urn:microsoft.com/office/officeart/2005/8/layout/radial6"/>
    <dgm:cxn modelId="{8C8E3749-4B89-41DF-A5C8-E4A18D089579}" type="presParOf" srcId="{56E63277-F651-4931-9CC3-5CF936D26665}" destId="{25E18646-A35B-4C5F-8129-35AD59E391BB}" srcOrd="7" destOrd="0" presId="urn:microsoft.com/office/officeart/2005/8/layout/radial6"/>
    <dgm:cxn modelId="{D18CE3BE-A45F-4F2F-BD40-52D12FDA1ACF}" type="presParOf" srcId="{56E63277-F651-4931-9CC3-5CF936D26665}" destId="{25CA0052-260C-4655-98D7-F3C266896336}" srcOrd="8" destOrd="0" presId="urn:microsoft.com/office/officeart/2005/8/layout/radial6"/>
    <dgm:cxn modelId="{81B94428-D1E1-40EC-8099-E1D4144EDBFC}" type="presParOf" srcId="{56E63277-F651-4931-9CC3-5CF936D26665}" destId="{D0DA6CF0-989F-40C8-BC4D-AED0CDC74E39}" srcOrd="9" destOrd="0" presId="urn:microsoft.com/office/officeart/2005/8/layout/radial6"/>
    <dgm:cxn modelId="{0A60E422-A481-41F0-AF9C-709F7AB22FFA}" type="presParOf" srcId="{56E63277-F651-4931-9CC3-5CF936D26665}" destId="{84EB94A1-E47A-41CF-B5CF-3944FAB0A112}" srcOrd="10" destOrd="0" presId="urn:microsoft.com/office/officeart/2005/8/layout/radial6"/>
    <dgm:cxn modelId="{52A8C536-A8CF-4040-9A7D-567CF2D3B444}" type="presParOf" srcId="{56E63277-F651-4931-9CC3-5CF936D26665}" destId="{CC4B9457-A251-448B-ABC9-575E6D4C7DDB}" srcOrd="11" destOrd="0" presId="urn:microsoft.com/office/officeart/2005/8/layout/radial6"/>
    <dgm:cxn modelId="{F2CA7BA5-8F35-4241-8649-C6A54B9D5E3F}" type="presParOf" srcId="{56E63277-F651-4931-9CC3-5CF936D26665}" destId="{C17E9D74-D662-4B16-BCB4-3D45FBEC6044}" srcOrd="12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en-US" altLang="zh-CN" dirty="0" err="1" smtClean="0"/>
            <a:t>TermList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2F61F9-3FDF-4301-A9EB-BC8C543EDC74}" type="presOf" srcId="{29FBE142-6518-4C52-892E-E54983B0B956}" destId="{1B8F0032-5373-4ECE-87FC-DC5DB64A48FD}" srcOrd="0" destOrd="0" presId="urn:microsoft.com/office/officeart/2005/8/layout/process2"/>
    <dgm:cxn modelId="{CE83E41C-B0B1-4951-BC46-2215F1F204CC}" type="presOf" srcId="{C544A786-E3E8-4D81-9AFA-DFF13C88E29F}" destId="{B1871F17-671F-4F17-A453-516750AF71A4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699B14DF-92F2-406C-8CE5-FE0071FC494B}" type="presOf" srcId="{D6C142B0-80DF-4CA6-9EF8-04B91FD99AF1}" destId="{6C9F7F6F-8F2D-44AC-8046-98E5D45899BE}" srcOrd="0" destOrd="0" presId="urn:microsoft.com/office/officeart/2005/8/layout/process2"/>
    <dgm:cxn modelId="{224678AB-ACCF-41D6-83B5-CFDC9C1804D0}" type="presOf" srcId="{AC8A1FF2-26B2-45BE-BBB3-6EA8E3D396ED}" destId="{FA479973-B7F9-42FF-90F3-B0EECACC7C87}" srcOrd="0" destOrd="0" presId="urn:microsoft.com/office/officeart/2005/8/layout/process2"/>
    <dgm:cxn modelId="{A71B32BF-3064-4EFE-95E7-F6FCFAEF39ED}" type="presOf" srcId="{C544A786-E3E8-4D81-9AFA-DFF13C88E29F}" destId="{73954F5F-4D45-48FD-A7F3-740D951A4BBB}" srcOrd="0" destOrd="0" presId="urn:microsoft.com/office/officeart/2005/8/layout/process2"/>
    <dgm:cxn modelId="{6961CE93-9466-4615-8BD4-BBB942300307}" type="presOf" srcId="{309997C3-3170-4D3D-9115-DDB938D710DC}" destId="{B1DC695C-DC5E-4670-BB18-C278CCEBDA12}" srcOrd="0" destOrd="0" presId="urn:microsoft.com/office/officeart/2005/8/layout/process2"/>
    <dgm:cxn modelId="{C6E83EED-79F5-4A49-ABCD-2F3C3BA6F1FB}" type="presOf" srcId="{309997C3-3170-4D3D-9115-DDB938D710DC}" destId="{50059866-802F-4311-8D1E-333F1A0306FB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4551DAE0-CFAD-4498-AED8-39B9F7006A86}" type="presOf" srcId="{DC307D14-168A-443E-938B-041CBE175D87}" destId="{85C75FB9-BE0D-4BF7-87F7-4C4277C049BA}" srcOrd="0" destOrd="0" presId="urn:microsoft.com/office/officeart/2005/8/layout/process2"/>
    <dgm:cxn modelId="{A1D4679E-B359-4D50-9D81-0B4FEE0FB9E6}" type="presParOf" srcId="{85C75FB9-BE0D-4BF7-87F7-4C4277C049BA}" destId="{6C9F7F6F-8F2D-44AC-8046-98E5D45899BE}" srcOrd="0" destOrd="0" presId="urn:microsoft.com/office/officeart/2005/8/layout/process2"/>
    <dgm:cxn modelId="{6F8E966D-1210-4569-AA25-844D5DAAD4A8}" type="presParOf" srcId="{85C75FB9-BE0D-4BF7-87F7-4C4277C049BA}" destId="{B1DC695C-DC5E-4670-BB18-C278CCEBDA12}" srcOrd="1" destOrd="0" presId="urn:microsoft.com/office/officeart/2005/8/layout/process2"/>
    <dgm:cxn modelId="{BCC53C45-B76D-4349-8742-58E2D8D075EE}" type="presParOf" srcId="{B1DC695C-DC5E-4670-BB18-C278CCEBDA12}" destId="{50059866-802F-4311-8D1E-333F1A0306FB}" srcOrd="0" destOrd="0" presId="urn:microsoft.com/office/officeart/2005/8/layout/process2"/>
    <dgm:cxn modelId="{8FD941FF-1427-400A-8ED6-DB1C6345B250}" type="presParOf" srcId="{85C75FB9-BE0D-4BF7-87F7-4C4277C049BA}" destId="{FA479973-B7F9-42FF-90F3-B0EECACC7C87}" srcOrd="2" destOrd="0" presId="urn:microsoft.com/office/officeart/2005/8/layout/process2"/>
    <dgm:cxn modelId="{9B7D4193-4FEC-4977-B664-F63DA97D552E}" type="presParOf" srcId="{85C75FB9-BE0D-4BF7-87F7-4C4277C049BA}" destId="{73954F5F-4D45-48FD-A7F3-740D951A4BBB}" srcOrd="3" destOrd="0" presId="urn:microsoft.com/office/officeart/2005/8/layout/process2"/>
    <dgm:cxn modelId="{4E9860BF-0863-4591-B599-D39053B27E16}" type="presParOf" srcId="{73954F5F-4D45-48FD-A7F3-740D951A4BBB}" destId="{B1871F17-671F-4F17-A453-516750AF71A4}" srcOrd="0" destOrd="0" presId="urn:microsoft.com/office/officeart/2005/8/layout/process2"/>
    <dgm:cxn modelId="{D9D5A672-7CAD-4AF7-B348-B141977D8097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模式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F77C6DA2-F8F4-4F36-A7D4-D82FCD59F526}">
      <dgm:prSet phldrT="[文本]"/>
      <dgm:spPr/>
      <dgm:t>
        <a:bodyPr/>
        <a:lstStyle/>
        <a:p>
          <a:r>
            <a:rPr lang="zh-CN" altLang="en-US" dirty="0" smtClean="0"/>
            <a:t>位图</a:t>
          </a:r>
          <a:endParaRPr lang="zh-CN" altLang="en-US" dirty="0"/>
        </a:p>
      </dgm:t>
    </dgm:pt>
    <dgm:pt modelId="{200153DB-2013-42F3-9200-E87ECE203EE9}" type="par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1BA11346-1207-404D-92CE-D47A9E7470A4}" type="sib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F234EF8-D0C1-493D-A7BE-8B567FD82799}" type="pres">
      <dgm:prSet presAssocID="{F77C6DA2-F8F4-4F36-A7D4-D82FCD59F5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41E5-734B-4701-883F-063F63A0092A}" type="pres">
      <dgm:prSet presAssocID="{F77C6DA2-F8F4-4F36-A7D4-D82FCD59F526}" presName="dummy" presStyleCnt="0"/>
      <dgm:spPr/>
    </dgm:pt>
    <dgm:pt modelId="{ABD81ADA-9F51-4000-9B2F-669DE5E0086B}" type="pres">
      <dgm:prSet presAssocID="{1BA11346-1207-404D-92CE-D47A9E7470A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D16C768-0313-4508-AB44-36D6414AF4A5}" type="presOf" srcId="{3D5D71E2-EBE6-4A04-A7C3-24D99D9E0C24}" destId="{C17E9D74-D662-4B16-BCB4-3D45FBEC6044}" srcOrd="0" destOrd="0" presId="urn:microsoft.com/office/officeart/2005/8/layout/radial6"/>
    <dgm:cxn modelId="{328E5899-8CC8-4081-A4C7-687895C99373}" type="presOf" srcId="{C364BB68-9A80-4D91-B499-A9B6E5964A32}" destId="{179A9845-C578-4885-A033-950D0125A986}" srcOrd="0" destOrd="0" presId="urn:microsoft.com/office/officeart/2005/8/layout/radial6"/>
    <dgm:cxn modelId="{E7C7F70D-3FD5-4E9E-9B4A-5338745D6BD3}" type="presOf" srcId="{F77C6DA2-F8F4-4F36-A7D4-D82FCD59F526}" destId="{5F234EF8-D0C1-493D-A7BE-8B567FD82799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95429F86-4C00-41D0-A26F-69340BDBE169}" type="presOf" srcId="{1F9E286A-E80C-46D2-86D5-925AEA9782F5}" destId="{8C5A60F8-9E3F-4D15-A880-227380DD4D5D}" srcOrd="0" destOrd="0" presId="urn:microsoft.com/office/officeart/2005/8/layout/radial6"/>
    <dgm:cxn modelId="{E28FF7CB-24F1-4AD2-A971-843500BB59FB}" type="presOf" srcId="{E824C46D-6A66-4D00-9706-B6A7071FD874}" destId="{9EBDA6BD-BDDB-4957-922E-B36DE12E849F}" srcOrd="0" destOrd="0" presId="urn:microsoft.com/office/officeart/2005/8/layout/radial6"/>
    <dgm:cxn modelId="{19F1EC7F-A5F0-4536-9843-D552CD2D389B}" type="presOf" srcId="{2BF4159E-C980-4DDE-A1F1-1B0170A3F0A8}" destId="{84EB94A1-E47A-41CF-B5CF-3944FAB0A112}" srcOrd="0" destOrd="0" presId="urn:microsoft.com/office/officeart/2005/8/layout/radial6"/>
    <dgm:cxn modelId="{75754C1D-C92B-4C4C-B579-2C4977CB9E14}" type="presOf" srcId="{1BA11346-1207-404D-92CE-D47A9E7470A4}" destId="{ABD81ADA-9F51-4000-9B2F-669DE5E0086B}" srcOrd="0" destOrd="0" presId="urn:microsoft.com/office/officeart/2005/8/layout/radial6"/>
    <dgm:cxn modelId="{694D700D-AB9E-497F-AB10-BE3657AE10CA}" type="presOf" srcId="{33D244CF-F8D3-4EF9-83FA-39845AA52386}" destId="{D37B5E82-794F-4422-AE7D-5DA5F99C9325}" srcOrd="0" destOrd="0" presId="urn:microsoft.com/office/officeart/2005/8/layout/radial6"/>
    <dgm:cxn modelId="{B48090F0-DF98-4DE6-98CC-DDBDB662A769}" type="presOf" srcId="{28BAFB42-F550-471A-B6D7-5640A7412965}" destId="{25E18646-A35B-4C5F-8129-35AD59E391BB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35F68A80-4B9D-46D3-93FF-AF982D5AA804}" type="presOf" srcId="{99263677-D9A4-492F-9363-69C95C37F207}" destId="{56E63277-F651-4931-9CC3-5CF936D26665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16EE897C-CD8B-4853-A3C3-ADE59E57DA03}" srcId="{3878066D-D2A3-42A2-B5F9-B7B39B8B1A3B}" destId="{9C5947E5-AD93-46C5-80EC-171532DC3524}" srcOrd="5" destOrd="0" parTransId="{003F3325-679B-4A8A-BA57-BA950F472185}" sibTransId="{1442BB6C-DAE0-4658-AE11-E77905B53D1D}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93701646-B5F6-4F19-9747-5BEFC34C346A}" srcId="{3878066D-D2A3-42A2-B5F9-B7B39B8B1A3B}" destId="{F77C6DA2-F8F4-4F36-A7D4-D82FCD59F526}" srcOrd="4" destOrd="0" parTransId="{200153DB-2013-42F3-9200-E87ECE203EE9}" sibTransId="{1BA11346-1207-404D-92CE-D47A9E7470A4}"/>
    <dgm:cxn modelId="{B210D0DE-D100-489E-9AFD-C55AF4A2C35C}" type="presOf" srcId="{2D338AB2-EA2A-40CB-B7EB-7E61D8744FDD}" destId="{D0DA6CF0-989F-40C8-BC4D-AED0CDC74E39}" srcOrd="0" destOrd="0" presId="urn:microsoft.com/office/officeart/2005/8/layout/radial6"/>
    <dgm:cxn modelId="{F00B8AE5-DABA-419D-8E34-8E19419BCEEB}" type="presOf" srcId="{9C5947E5-AD93-46C5-80EC-171532DC3524}" destId="{4DCD4DC1-812C-4314-BC70-E056D9B7091B}" srcOrd="0" destOrd="0" presId="urn:microsoft.com/office/officeart/2005/8/layout/radial6"/>
    <dgm:cxn modelId="{85D90FF6-312B-4031-B921-7AD3AAFB7476}" type="presOf" srcId="{1442BB6C-DAE0-4658-AE11-E77905B53D1D}" destId="{76B7817C-06B3-45E2-96FC-C3A70A47CDC2}" srcOrd="0" destOrd="0" presId="urn:microsoft.com/office/officeart/2005/8/layout/radial6"/>
    <dgm:cxn modelId="{80B26A01-535B-4808-9298-F6FF417ED8AE}" type="presOf" srcId="{3878066D-D2A3-42A2-B5F9-B7B39B8B1A3B}" destId="{EBE586F8-F08F-42F2-BEA9-B71B7DC6E810}" srcOrd="0" destOrd="0" presId="urn:microsoft.com/office/officeart/2005/8/layout/radial6"/>
    <dgm:cxn modelId="{A74B6DE4-6015-4C40-8358-454DADE64CBA}" type="presParOf" srcId="{56E63277-F651-4931-9CC3-5CF936D26665}" destId="{EBE586F8-F08F-42F2-BEA9-B71B7DC6E810}" srcOrd="0" destOrd="0" presId="urn:microsoft.com/office/officeart/2005/8/layout/radial6"/>
    <dgm:cxn modelId="{BBA4F434-5B98-48E6-9574-17DCDA20A8AB}" type="presParOf" srcId="{56E63277-F651-4931-9CC3-5CF936D26665}" destId="{179A9845-C578-4885-A033-950D0125A986}" srcOrd="1" destOrd="0" presId="urn:microsoft.com/office/officeart/2005/8/layout/radial6"/>
    <dgm:cxn modelId="{C439ED51-F9C0-4665-B958-9008B07FE988}" type="presParOf" srcId="{56E63277-F651-4931-9CC3-5CF936D26665}" destId="{82DAAA69-1EA7-41FD-9A8D-3C503A5F6224}" srcOrd="2" destOrd="0" presId="urn:microsoft.com/office/officeart/2005/8/layout/radial6"/>
    <dgm:cxn modelId="{6B21DEFD-4288-4222-8116-9D4E0A26A324}" type="presParOf" srcId="{56E63277-F651-4931-9CC3-5CF936D26665}" destId="{8C5A60F8-9E3F-4D15-A880-227380DD4D5D}" srcOrd="3" destOrd="0" presId="urn:microsoft.com/office/officeart/2005/8/layout/radial6"/>
    <dgm:cxn modelId="{5B7D7BE9-33D1-4959-AE22-A7879CFABB0A}" type="presParOf" srcId="{56E63277-F651-4931-9CC3-5CF936D26665}" destId="{9EBDA6BD-BDDB-4957-922E-B36DE12E849F}" srcOrd="4" destOrd="0" presId="urn:microsoft.com/office/officeart/2005/8/layout/radial6"/>
    <dgm:cxn modelId="{FBAC5164-6F25-4402-9FC2-4107009C2999}" type="presParOf" srcId="{56E63277-F651-4931-9CC3-5CF936D26665}" destId="{9BDB9DCD-6FEF-4734-8B90-5690CDA2B9DD}" srcOrd="5" destOrd="0" presId="urn:microsoft.com/office/officeart/2005/8/layout/radial6"/>
    <dgm:cxn modelId="{346F04C0-DBFD-4F4E-B6D1-6532E1B274C7}" type="presParOf" srcId="{56E63277-F651-4931-9CC3-5CF936D26665}" destId="{D37B5E82-794F-4422-AE7D-5DA5F99C9325}" srcOrd="6" destOrd="0" presId="urn:microsoft.com/office/officeart/2005/8/layout/radial6"/>
    <dgm:cxn modelId="{9BEC889F-E581-4A34-869D-3D71FD4E4349}" type="presParOf" srcId="{56E63277-F651-4931-9CC3-5CF936D26665}" destId="{25E18646-A35B-4C5F-8129-35AD59E391BB}" srcOrd="7" destOrd="0" presId="urn:microsoft.com/office/officeart/2005/8/layout/radial6"/>
    <dgm:cxn modelId="{A79556B8-AA0E-46BB-9DB4-58441A98D571}" type="presParOf" srcId="{56E63277-F651-4931-9CC3-5CF936D26665}" destId="{25CA0052-260C-4655-98D7-F3C266896336}" srcOrd="8" destOrd="0" presId="urn:microsoft.com/office/officeart/2005/8/layout/radial6"/>
    <dgm:cxn modelId="{3DCEE651-BECB-4227-8D36-1D21E840871A}" type="presParOf" srcId="{56E63277-F651-4931-9CC3-5CF936D26665}" destId="{D0DA6CF0-989F-40C8-BC4D-AED0CDC74E39}" srcOrd="9" destOrd="0" presId="urn:microsoft.com/office/officeart/2005/8/layout/radial6"/>
    <dgm:cxn modelId="{D9C5D1AF-A215-47B2-90A3-D66D7EA0A219}" type="presParOf" srcId="{56E63277-F651-4931-9CC3-5CF936D26665}" destId="{84EB94A1-E47A-41CF-B5CF-3944FAB0A112}" srcOrd="10" destOrd="0" presId="urn:microsoft.com/office/officeart/2005/8/layout/radial6"/>
    <dgm:cxn modelId="{0B5BE60D-A1C2-49E5-A213-6CB50CCA39B2}" type="presParOf" srcId="{56E63277-F651-4931-9CC3-5CF936D26665}" destId="{CC4B9457-A251-448B-ABC9-575E6D4C7DDB}" srcOrd="11" destOrd="0" presId="urn:microsoft.com/office/officeart/2005/8/layout/radial6"/>
    <dgm:cxn modelId="{8388A161-A814-467D-A4F2-0D6504E9EC44}" type="presParOf" srcId="{56E63277-F651-4931-9CC3-5CF936D26665}" destId="{C17E9D74-D662-4B16-BCB4-3D45FBEC6044}" srcOrd="12" destOrd="0" presId="urn:microsoft.com/office/officeart/2005/8/layout/radial6"/>
    <dgm:cxn modelId="{B79AF31B-CBA0-4325-82A6-BFCFDC264130}" type="presParOf" srcId="{56E63277-F651-4931-9CC3-5CF936D26665}" destId="{5F234EF8-D0C1-493D-A7BE-8B567FD82799}" srcOrd="13" destOrd="0" presId="urn:microsoft.com/office/officeart/2005/8/layout/radial6"/>
    <dgm:cxn modelId="{A63A59A1-43D9-4053-A882-3FE3C6F8B57E}" type="presParOf" srcId="{56E63277-F651-4931-9CC3-5CF936D26665}" destId="{B85B41E5-734B-4701-883F-063F63A0092A}" srcOrd="14" destOrd="0" presId="urn:microsoft.com/office/officeart/2005/8/layout/radial6"/>
    <dgm:cxn modelId="{1BD8A77F-5872-4DEE-A4CA-8A5D9BDE24AC}" type="presParOf" srcId="{56E63277-F651-4931-9CC3-5CF936D26665}" destId="{ABD81ADA-9F51-4000-9B2F-669DE5E0086B}" srcOrd="15" destOrd="0" presId="urn:microsoft.com/office/officeart/2005/8/layout/radial6"/>
    <dgm:cxn modelId="{902BB136-1C63-4019-8F44-D07771967F23}" type="presParOf" srcId="{56E63277-F651-4931-9CC3-5CF936D26665}" destId="{4DCD4DC1-812C-4314-BC70-E056D9B7091B}" srcOrd="16" destOrd="0" presId="urn:microsoft.com/office/officeart/2005/8/layout/radial6"/>
    <dgm:cxn modelId="{9F5AB81E-C0A8-4F30-9757-20B09F63064D}" type="presParOf" srcId="{56E63277-F651-4931-9CC3-5CF936D26665}" destId="{44542201-67A4-4162-84C7-43FC0CA93716}" srcOrd="17" destOrd="0" presId="urn:microsoft.com/office/officeart/2005/8/layout/radial6"/>
    <dgm:cxn modelId="{02B3C191-FD66-4A13-B846-8358F74D3908}" type="presParOf" srcId="{56E63277-F651-4931-9CC3-5CF936D26665}" destId="{76B7817C-06B3-45E2-96FC-C3A70A47CDC2}" srcOrd="18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093072-BF69-4376-A865-8AB6E66D89F2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624508-0BD0-4F22-B4A3-A73D60C241AA}">
      <dgm:prSet phldrT="[文本]"/>
      <dgm:spPr/>
      <dgm:t>
        <a:bodyPr/>
        <a:lstStyle/>
        <a:p>
          <a:r>
            <a:rPr lang="zh-CN" altLang="en-US" dirty="0" smtClean="0"/>
            <a:t>灰太狼的幸福生活</a:t>
          </a:r>
          <a:endParaRPr lang="zh-CN" altLang="en-US" dirty="0"/>
        </a:p>
      </dgm:t>
    </dgm:pt>
    <dgm:pt modelId="{BBA3FCCB-4D21-4884-BE9B-F2624420AE6E}" type="par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B1AC5446-6D13-4B3E-A577-6520BC142F06}" type="sib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082AE708-42ED-4F43-8362-25403796D29E}">
      <dgm:prSet phldrT="[文本]"/>
      <dgm:spPr/>
      <dgm:t>
        <a:bodyPr/>
        <a:lstStyle/>
        <a:p>
          <a:r>
            <a:rPr lang="zh-CN" altLang="en-US" dirty="0" smtClean="0"/>
            <a:t>灰太狼</a:t>
          </a:r>
          <a:endParaRPr lang="zh-CN" altLang="en-US" dirty="0"/>
        </a:p>
      </dgm:t>
    </dgm:pt>
    <dgm:pt modelId="{EB2D389A-B885-4857-8EE0-9CFB544B2FC5}" type="par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BC6408CB-89BB-448A-B496-A9D892F7609A}" type="sib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D41CC1CE-A69D-40E2-A673-9DB298112A57}">
      <dgm:prSet phldrT="[文本]"/>
      <dgm:spPr/>
      <dgm:t>
        <a:bodyPr/>
        <a:lstStyle/>
        <a:p>
          <a:r>
            <a:rPr lang="zh-CN" altLang="en-US" dirty="0" smtClean="0"/>
            <a:t>喜羊羊与灰太狼</a:t>
          </a:r>
          <a:endParaRPr lang="zh-CN" altLang="en-US" dirty="0"/>
        </a:p>
      </dgm:t>
    </dgm:pt>
    <dgm:pt modelId="{512137D9-61A1-40BC-B02E-B39CDE0C79C4}" type="par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9167CDE0-9833-488C-87C0-5499205651FC}" type="sib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E6535C10-7772-4ABA-89B6-644C7C2BBBDE}">
      <dgm:prSet phldrT="[文本]"/>
      <dgm:spPr/>
      <dgm:t>
        <a:bodyPr/>
        <a:lstStyle/>
        <a:p>
          <a:r>
            <a:rPr lang="zh-CN" altLang="en-US" dirty="0" smtClean="0"/>
            <a:t>灰太狼图片</a:t>
          </a:r>
          <a:endParaRPr lang="zh-CN" altLang="en-US" dirty="0"/>
        </a:p>
      </dgm:t>
    </dgm:pt>
    <dgm:pt modelId="{DA566FC5-EAFC-4734-B01A-B3198BFEFA41}" type="par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AD07D4AE-800D-42EC-8640-0714EBF1B350}" type="sib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0C330A34-E2B5-42E2-A6A1-D995A13113B1}">
      <dgm:prSet phldrT="[文本]"/>
      <dgm:spPr/>
      <dgm:t>
        <a:bodyPr/>
        <a:lstStyle/>
        <a:p>
          <a:r>
            <a:rPr lang="zh-CN" altLang="en-US" dirty="0" smtClean="0"/>
            <a:t>幸福</a:t>
          </a:r>
          <a:endParaRPr lang="zh-CN" altLang="en-US" dirty="0"/>
        </a:p>
      </dgm:t>
    </dgm:pt>
    <dgm:pt modelId="{02AB41E3-9251-46C0-8E1E-9AC97071CF7C}" type="par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B7E7F6AA-E383-48B5-8BBF-B6197ADA35E5}" type="sib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491AAFE4-07E8-4242-A9C7-FA61266724EA}">
      <dgm:prSet phldrT="[文本]"/>
      <dgm:spPr/>
      <dgm:t>
        <a:bodyPr/>
        <a:lstStyle/>
        <a:p>
          <a:r>
            <a:rPr lang="zh-CN" altLang="en-US" dirty="0" smtClean="0"/>
            <a:t>生活大爆炸</a:t>
          </a:r>
          <a:endParaRPr lang="zh-CN" altLang="en-US" dirty="0"/>
        </a:p>
      </dgm:t>
    </dgm:pt>
    <dgm:pt modelId="{75FEE597-9AE7-457D-A562-893A1DE3E851}" type="par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3FA17D91-63F4-4BFB-9B9F-48E3550AD271}" type="sib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1AC50BD0-168D-4FDC-930B-B5CADD486967}">
      <dgm:prSet phldrT="[文本]"/>
      <dgm:spPr/>
      <dgm:t>
        <a:bodyPr/>
        <a:lstStyle/>
        <a:p>
          <a:r>
            <a:rPr lang="zh-CN" altLang="en-US" dirty="0" smtClean="0"/>
            <a:t>生活</a:t>
          </a:r>
          <a:endParaRPr lang="zh-CN" altLang="en-US" dirty="0"/>
        </a:p>
      </dgm:t>
    </dgm:pt>
    <dgm:pt modelId="{90719CA9-B935-4622-BBA2-4A46EAE11100}" type="par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0F0C914F-E4C8-4B9B-BBDB-CDB35278ABBE}" type="sib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243646FC-8A4A-4CE6-B2A8-C60AD6361A92}">
      <dgm:prSet phldrT="[文本]"/>
      <dgm:spPr/>
      <dgm:t>
        <a:bodyPr/>
        <a:lstStyle/>
        <a:p>
          <a:r>
            <a:rPr lang="zh-CN" altLang="en-US" dirty="0" smtClean="0"/>
            <a:t>幸福时光</a:t>
          </a:r>
          <a:endParaRPr lang="zh-CN" altLang="en-US" dirty="0"/>
        </a:p>
      </dgm:t>
    </dgm:pt>
    <dgm:pt modelId="{BFA587A0-3319-4C76-B57A-A4C8854FA8D3}" type="par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45BAF2BC-332B-45FA-B9AA-21E9BC29BD4A}" type="sib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5EB7CAA3-6F95-4451-B1B1-0C9C703B2A01}">
      <dgm:prSet phldrT="[文本]"/>
      <dgm:spPr/>
      <dgm:t>
        <a:bodyPr/>
        <a:lstStyle/>
        <a:p>
          <a:r>
            <a:rPr lang="zh-CN" altLang="en-US" dirty="0" smtClean="0"/>
            <a:t>老大的幸福</a:t>
          </a:r>
          <a:endParaRPr lang="zh-CN" altLang="en-US" dirty="0"/>
        </a:p>
      </dgm:t>
    </dgm:pt>
    <dgm:pt modelId="{375329FF-B289-4C05-80DA-4314279E1F37}" type="par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D7BDF928-64C4-4F1F-A0B3-44F05C059CB7}" type="sib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CF4009EC-C8D9-4353-B566-5A6194C70E78}">
      <dgm:prSet phldrT="[文本]"/>
      <dgm:spPr/>
      <dgm:t>
        <a:bodyPr/>
        <a:lstStyle/>
        <a:p>
          <a:r>
            <a:rPr lang="zh-CN" altLang="en-US" dirty="0" smtClean="0"/>
            <a:t>金太狼的幸福生活</a:t>
          </a:r>
          <a:endParaRPr lang="zh-CN" altLang="en-US" dirty="0"/>
        </a:p>
      </dgm:t>
    </dgm:pt>
    <dgm:pt modelId="{24DB9C16-C745-4375-B1A9-B9EB0413C610}" type="par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6332C9DB-38E4-46EB-9DDD-7FF459B698A1}" type="sib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9093F460-EFBF-4B1D-9E36-04490C1AFF8D}" type="pres">
      <dgm:prSet presAssocID="{62093072-BF69-4376-A865-8AB6E66D89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B44663-5BF6-4F28-835C-862F5B9E09B1}" type="pres">
      <dgm:prSet presAssocID="{65624508-0BD0-4F22-B4A3-A73D60C241AA}" presName="hierRoot1" presStyleCnt="0">
        <dgm:presLayoutVars>
          <dgm:hierBranch val="init"/>
        </dgm:presLayoutVars>
      </dgm:prSet>
      <dgm:spPr/>
    </dgm:pt>
    <dgm:pt modelId="{9B01FFB4-C0EC-47B2-957D-751120AF186D}" type="pres">
      <dgm:prSet presAssocID="{65624508-0BD0-4F22-B4A3-A73D60C241AA}" presName="rootComposite1" presStyleCnt="0"/>
      <dgm:spPr/>
    </dgm:pt>
    <dgm:pt modelId="{C9EE1693-3EC0-4D31-B7AB-51B1F1832D1A}" type="pres">
      <dgm:prSet presAssocID="{65624508-0BD0-4F22-B4A3-A73D60C241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B63D0D-568C-4ABE-9B04-46D929319F1F}" type="pres">
      <dgm:prSet presAssocID="{65624508-0BD0-4F22-B4A3-A73D60C241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E060EA6-29D0-4DDE-A172-797F1E7FD79C}" type="pres">
      <dgm:prSet presAssocID="{65624508-0BD0-4F22-B4A3-A73D60C241AA}" presName="hierChild2" presStyleCnt="0"/>
      <dgm:spPr/>
    </dgm:pt>
    <dgm:pt modelId="{89056B7C-5573-4AB6-88DC-AD1D8EEE9293}" type="pres">
      <dgm:prSet presAssocID="{EB2D389A-B885-4857-8EE0-9CFB544B2FC5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57F418B-3A96-4340-88F2-A3E438F12FE4}" type="pres">
      <dgm:prSet presAssocID="{082AE708-42ED-4F43-8362-25403796D29E}" presName="hierRoot2" presStyleCnt="0">
        <dgm:presLayoutVars>
          <dgm:hierBranch val="init"/>
        </dgm:presLayoutVars>
      </dgm:prSet>
      <dgm:spPr/>
    </dgm:pt>
    <dgm:pt modelId="{ECFBCC9C-8005-4CE8-B56D-DDB06F3A98FA}" type="pres">
      <dgm:prSet presAssocID="{082AE708-42ED-4F43-8362-25403796D29E}" presName="rootComposite" presStyleCnt="0"/>
      <dgm:spPr/>
    </dgm:pt>
    <dgm:pt modelId="{ABAE00E7-41DC-4277-AB61-5455AB01234B}" type="pres">
      <dgm:prSet presAssocID="{082AE708-42ED-4F43-8362-25403796D29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1921B-8C22-44C9-BC04-408BC2256C7A}" type="pres">
      <dgm:prSet presAssocID="{082AE708-42ED-4F43-8362-25403796D29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18FB3FC-4D2D-49AD-811D-AA2AD99E3171}" type="pres">
      <dgm:prSet presAssocID="{082AE708-42ED-4F43-8362-25403796D29E}" presName="hierChild4" presStyleCnt="0"/>
      <dgm:spPr/>
    </dgm:pt>
    <dgm:pt modelId="{BD987A5A-FEAF-410F-9EFE-6BE1C38F6562}" type="pres">
      <dgm:prSet presAssocID="{512137D9-61A1-40BC-B02E-B39CDE0C79C4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392D41F2-298C-4B6F-B278-69D6A66E34C0}" type="pres">
      <dgm:prSet presAssocID="{D41CC1CE-A69D-40E2-A673-9DB298112A57}" presName="hierRoot2" presStyleCnt="0">
        <dgm:presLayoutVars>
          <dgm:hierBranch val="init"/>
        </dgm:presLayoutVars>
      </dgm:prSet>
      <dgm:spPr/>
    </dgm:pt>
    <dgm:pt modelId="{F797EBE3-6543-4A03-922D-0E53265DD482}" type="pres">
      <dgm:prSet presAssocID="{D41CC1CE-A69D-40E2-A673-9DB298112A57}" presName="rootComposite" presStyleCnt="0"/>
      <dgm:spPr/>
    </dgm:pt>
    <dgm:pt modelId="{92221590-5989-4241-B278-19E5F4304EA3}" type="pres">
      <dgm:prSet presAssocID="{D41CC1CE-A69D-40E2-A673-9DB298112A5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E80249-AE05-49C5-9168-DEBD906E923C}" type="pres">
      <dgm:prSet presAssocID="{D41CC1CE-A69D-40E2-A673-9DB298112A57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BD3E196A-319E-4A75-8918-AA0CFEC655D7}" type="pres">
      <dgm:prSet presAssocID="{D41CC1CE-A69D-40E2-A673-9DB298112A57}" presName="hierChild4" presStyleCnt="0"/>
      <dgm:spPr/>
    </dgm:pt>
    <dgm:pt modelId="{E22075A4-D44E-4EDB-9FD9-FE1D8ABEC9BA}" type="pres">
      <dgm:prSet presAssocID="{D41CC1CE-A69D-40E2-A673-9DB298112A57}" presName="hierChild5" presStyleCnt="0"/>
      <dgm:spPr/>
    </dgm:pt>
    <dgm:pt modelId="{8FF8C000-58A6-497F-A72D-4E42D9532653}" type="pres">
      <dgm:prSet presAssocID="{DA566FC5-EAFC-4734-B01A-B3198BFEFA41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30DC05D1-A637-481E-9607-7C47D5AEA653}" type="pres">
      <dgm:prSet presAssocID="{E6535C10-7772-4ABA-89B6-644C7C2BBBDE}" presName="hierRoot2" presStyleCnt="0">
        <dgm:presLayoutVars>
          <dgm:hierBranch val="init"/>
        </dgm:presLayoutVars>
      </dgm:prSet>
      <dgm:spPr/>
    </dgm:pt>
    <dgm:pt modelId="{5B144AE1-E338-4C9A-8158-15D135F8BDDD}" type="pres">
      <dgm:prSet presAssocID="{E6535C10-7772-4ABA-89B6-644C7C2BBBDE}" presName="rootComposite" presStyleCnt="0"/>
      <dgm:spPr/>
    </dgm:pt>
    <dgm:pt modelId="{AEEF0479-AC55-4472-9191-9FD33DCD599B}" type="pres">
      <dgm:prSet presAssocID="{E6535C10-7772-4ABA-89B6-644C7C2BBBD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0EF71A-58D8-4808-807D-C5A1EDD32786}" type="pres">
      <dgm:prSet presAssocID="{E6535C10-7772-4ABA-89B6-644C7C2BBBDE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8CE464F2-741A-414C-B43E-323E5D2DBB41}" type="pres">
      <dgm:prSet presAssocID="{E6535C10-7772-4ABA-89B6-644C7C2BBBDE}" presName="hierChild4" presStyleCnt="0"/>
      <dgm:spPr/>
    </dgm:pt>
    <dgm:pt modelId="{E9857C21-78DE-4009-8BC5-8383A15BAA58}" type="pres">
      <dgm:prSet presAssocID="{E6535C10-7772-4ABA-89B6-644C7C2BBBDE}" presName="hierChild5" presStyleCnt="0"/>
      <dgm:spPr/>
    </dgm:pt>
    <dgm:pt modelId="{F2D37B0D-818C-4E29-B66E-4D6DAEEC2B0F}" type="pres">
      <dgm:prSet presAssocID="{082AE708-42ED-4F43-8362-25403796D29E}" presName="hierChild5" presStyleCnt="0"/>
      <dgm:spPr/>
    </dgm:pt>
    <dgm:pt modelId="{524BF2CC-CCD7-4987-BD1C-445F71168AD4}" type="pres">
      <dgm:prSet presAssocID="{02AB41E3-9251-46C0-8E1E-9AC97071CF7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C8031F9F-6310-44D2-985F-70F4C0829547}" type="pres">
      <dgm:prSet presAssocID="{0C330A34-E2B5-42E2-A6A1-D995A13113B1}" presName="hierRoot2" presStyleCnt="0">
        <dgm:presLayoutVars>
          <dgm:hierBranch val="init"/>
        </dgm:presLayoutVars>
      </dgm:prSet>
      <dgm:spPr/>
    </dgm:pt>
    <dgm:pt modelId="{3E097B6E-2A55-4A10-AF97-DA6D8117CE72}" type="pres">
      <dgm:prSet presAssocID="{0C330A34-E2B5-42E2-A6A1-D995A13113B1}" presName="rootComposite" presStyleCnt="0"/>
      <dgm:spPr/>
    </dgm:pt>
    <dgm:pt modelId="{D59A9DB7-1D43-4DC3-8FC6-DB065BEAE949}" type="pres">
      <dgm:prSet presAssocID="{0C330A34-E2B5-42E2-A6A1-D995A13113B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DE660-A4D9-4678-8355-8B0C030DBA6F}" type="pres">
      <dgm:prSet presAssocID="{0C330A34-E2B5-42E2-A6A1-D995A13113B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1FFA359-A142-4E36-9287-AF87277459E5}" type="pres">
      <dgm:prSet presAssocID="{0C330A34-E2B5-42E2-A6A1-D995A13113B1}" presName="hierChild4" presStyleCnt="0"/>
      <dgm:spPr/>
    </dgm:pt>
    <dgm:pt modelId="{2847DEA2-532B-4582-85ED-7C9163C26604}" type="pres">
      <dgm:prSet presAssocID="{BFA587A0-3319-4C76-B57A-A4C8854FA8D3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B3164F2B-F8FA-4BC1-A751-FA01321359BA}" type="pres">
      <dgm:prSet presAssocID="{243646FC-8A4A-4CE6-B2A8-C60AD6361A92}" presName="hierRoot2" presStyleCnt="0">
        <dgm:presLayoutVars>
          <dgm:hierBranch val="init"/>
        </dgm:presLayoutVars>
      </dgm:prSet>
      <dgm:spPr/>
    </dgm:pt>
    <dgm:pt modelId="{22C6552B-6C66-47E3-B7CC-3DD0BB67C6F8}" type="pres">
      <dgm:prSet presAssocID="{243646FC-8A4A-4CE6-B2A8-C60AD6361A92}" presName="rootComposite" presStyleCnt="0"/>
      <dgm:spPr/>
    </dgm:pt>
    <dgm:pt modelId="{50DFC6A4-260A-4715-94A6-7F869854B8F6}" type="pres">
      <dgm:prSet presAssocID="{243646FC-8A4A-4CE6-B2A8-C60AD6361A9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25467-BB4A-4CCF-953F-56B345CE377F}" type="pres">
      <dgm:prSet presAssocID="{243646FC-8A4A-4CE6-B2A8-C60AD6361A92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D592852D-0CBB-40D8-BD69-F73477D8A8F7}" type="pres">
      <dgm:prSet presAssocID="{243646FC-8A4A-4CE6-B2A8-C60AD6361A92}" presName="hierChild4" presStyleCnt="0"/>
      <dgm:spPr/>
    </dgm:pt>
    <dgm:pt modelId="{1B4E52BE-7B39-4B6C-83B0-38381319F691}" type="pres">
      <dgm:prSet presAssocID="{243646FC-8A4A-4CE6-B2A8-C60AD6361A92}" presName="hierChild5" presStyleCnt="0"/>
      <dgm:spPr/>
    </dgm:pt>
    <dgm:pt modelId="{133006AD-DC61-4F0B-B6CA-FA7B7A37DE98}" type="pres">
      <dgm:prSet presAssocID="{375329FF-B289-4C05-80DA-4314279E1F37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B83583EB-523B-4263-B789-D86E9F222EDE}" type="pres">
      <dgm:prSet presAssocID="{5EB7CAA3-6F95-4451-B1B1-0C9C703B2A01}" presName="hierRoot2" presStyleCnt="0">
        <dgm:presLayoutVars>
          <dgm:hierBranch val="init"/>
        </dgm:presLayoutVars>
      </dgm:prSet>
      <dgm:spPr/>
    </dgm:pt>
    <dgm:pt modelId="{36106EBB-5360-4BE8-A352-38455EE0C4C6}" type="pres">
      <dgm:prSet presAssocID="{5EB7CAA3-6F95-4451-B1B1-0C9C703B2A01}" presName="rootComposite" presStyleCnt="0"/>
      <dgm:spPr/>
    </dgm:pt>
    <dgm:pt modelId="{AF6A67BC-A74C-41BD-8F9F-E06360A62695}" type="pres">
      <dgm:prSet presAssocID="{5EB7CAA3-6F95-4451-B1B1-0C9C703B2A0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BECBA-C34A-4DB6-8FD2-EA7AD83A2173}" type="pres">
      <dgm:prSet presAssocID="{5EB7CAA3-6F95-4451-B1B1-0C9C703B2A01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B1987774-7431-4275-A874-E1708D73F55D}" type="pres">
      <dgm:prSet presAssocID="{5EB7CAA3-6F95-4451-B1B1-0C9C703B2A01}" presName="hierChild4" presStyleCnt="0"/>
      <dgm:spPr/>
    </dgm:pt>
    <dgm:pt modelId="{06DAC3BE-70B7-4F18-B6F7-12104131283D}" type="pres">
      <dgm:prSet presAssocID="{5EB7CAA3-6F95-4451-B1B1-0C9C703B2A01}" presName="hierChild5" presStyleCnt="0"/>
      <dgm:spPr/>
    </dgm:pt>
    <dgm:pt modelId="{2D26B57D-2C2D-46A1-8B90-55891577D35F}" type="pres">
      <dgm:prSet presAssocID="{0C330A34-E2B5-42E2-A6A1-D995A13113B1}" presName="hierChild5" presStyleCnt="0"/>
      <dgm:spPr/>
    </dgm:pt>
    <dgm:pt modelId="{BB202F2C-E517-4EF1-9AB6-A0815D54E1B1}" type="pres">
      <dgm:prSet presAssocID="{90719CA9-B935-4622-BBA2-4A46EAE1110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BB4289A-CF65-454C-813F-721D1EC246A4}" type="pres">
      <dgm:prSet presAssocID="{1AC50BD0-168D-4FDC-930B-B5CADD486967}" presName="hierRoot2" presStyleCnt="0">
        <dgm:presLayoutVars>
          <dgm:hierBranch val="init"/>
        </dgm:presLayoutVars>
      </dgm:prSet>
      <dgm:spPr/>
    </dgm:pt>
    <dgm:pt modelId="{A2EADDA0-EB42-405A-8B8B-E85C24F3E6D0}" type="pres">
      <dgm:prSet presAssocID="{1AC50BD0-168D-4FDC-930B-B5CADD486967}" presName="rootComposite" presStyleCnt="0"/>
      <dgm:spPr/>
    </dgm:pt>
    <dgm:pt modelId="{A48BD23B-3EBA-4D5D-91B7-F1716539F4A3}" type="pres">
      <dgm:prSet presAssocID="{1AC50BD0-168D-4FDC-930B-B5CADD4869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6B393F-3FA3-4203-84D4-A244C0952C60}" type="pres">
      <dgm:prSet presAssocID="{1AC50BD0-168D-4FDC-930B-B5CADD48696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1D3F3A70-F9BD-448F-A024-DDA672C143D1}" type="pres">
      <dgm:prSet presAssocID="{1AC50BD0-168D-4FDC-930B-B5CADD486967}" presName="hierChild4" presStyleCnt="0"/>
      <dgm:spPr/>
    </dgm:pt>
    <dgm:pt modelId="{6BD5A0BF-A40E-410B-8E03-EEFB032EFCE1}" type="pres">
      <dgm:prSet presAssocID="{75FEE597-9AE7-457D-A562-893A1DE3E851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635550B6-AD7A-416E-A8BE-EC95C0F92C43}" type="pres">
      <dgm:prSet presAssocID="{491AAFE4-07E8-4242-A9C7-FA61266724EA}" presName="hierRoot2" presStyleCnt="0">
        <dgm:presLayoutVars>
          <dgm:hierBranch val="init"/>
        </dgm:presLayoutVars>
      </dgm:prSet>
      <dgm:spPr/>
    </dgm:pt>
    <dgm:pt modelId="{37DFE474-4E03-443E-A23C-9D622985E47E}" type="pres">
      <dgm:prSet presAssocID="{491AAFE4-07E8-4242-A9C7-FA61266724EA}" presName="rootComposite" presStyleCnt="0"/>
      <dgm:spPr/>
    </dgm:pt>
    <dgm:pt modelId="{295E860E-36C9-4E8E-A8D8-07AB54852E47}" type="pres">
      <dgm:prSet presAssocID="{491AAFE4-07E8-4242-A9C7-FA61266724E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36C0D0-1AD9-4EBA-B130-74406BBCF92D}" type="pres">
      <dgm:prSet presAssocID="{491AAFE4-07E8-4242-A9C7-FA61266724EA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4B2B837C-856C-482B-9EB6-D44DBBC30DF5}" type="pres">
      <dgm:prSet presAssocID="{491AAFE4-07E8-4242-A9C7-FA61266724EA}" presName="hierChild4" presStyleCnt="0"/>
      <dgm:spPr/>
    </dgm:pt>
    <dgm:pt modelId="{D89B1741-183C-4E4E-96A0-8C3953CB7C75}" type="pres">
      <dgm:prSet presAssocID="{491AAFE4-07E8-4242-A9C7-FA61266724EA}" presName="hierChild5" presStyleCnt="0"/>
      <dgm:spPr/>
    </dgm:pt>
    <dgm:pt modelId="{CE7F63E3-3A56-47E7-A250-5C5FDDC0A30D}" type="pres">
      <dgm:prSet presAssocID="{24DB9C16-C745-4375-B1A9-B9EB0413C610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C6A43856-F26C-4E99-962C-529D77808F3B}" type="pres">
      <dgm:prSet presAssocID="{CF4009EC-C8D9-4353-B566-5A6194C70E78}" presName="hierRoot2" presStyleCnt="0">
        <dgm:presLayoutVars>
          <dgm:hierBranch val="init"/>
        </dgm:presLayoutVars>
      </dgm:prSet>
      <dgm:spPr/>
    </dgm:pt>
    <dgm:pt modelId="{669BF11C-1F2E-44FA-8536-E7E485878FD6}" type="pres">
      <dgm:prSet presAssocID="{CF4009EC-C8D9-4353-B566-5A6194C70E78}" presName="rootComposite" presStyleCnt="0"/>
      <dgm:spPr/>
    </dgm:pt>
    <dgm:pt modelId="{5C8CEECE-D5B8-4106-A448-CB474976A056}" type="pres">
      <dgm:prSet presAssocID="{CF4009EC-C8D9-4353-B566-5A6194C70E7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82A20D-A904-4A98-9662-524DC8E2504A}" type="pres">
      <dgm:prSet presAssocID="{CF4009EC-C8D9-4353-B566-5A6194C70E78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DFC34E2E-E3FE-4810-ADD8-C0EFB337596C}" type="pres">
      <dgm:prSet presAssocID="{CF4009EC-C8D9-4353-B566-5A6194C70E78}" presName="hierChild4" presStyleCnt="0"/>
      <dgm:spPr/>
    </dgm:pt>
    <dgm:pt modelId="{5AE2B78B-172F-47B9-9550-EA24F899A27A}" type="pres">
      <dgm:prSet presAssocID="{CF4009EC-C8D9-4353-B566-5A6194C70E78}" presName="hierChild5" presStyleCnt="0"/>
      <dgm:spPr/>
    </dgm:pt>
    <dgm:pt modelId="{B694AD96-CD6F-4FAF-8018-3B13307D8942}" type="pres">
      <dgm:prSet presAssocID="{1AC50BD0-168D-4FDC-930B-B5CADD486967}" presName="hierChild5" presStyleCnt="0"/>
      <dgm:spPr/>
    </dgm:pt>
    <dgm:pt modelId="{4E5A2329-F66A-4976-9938-EBAEB12714DE}" type="pres">
      <dgm:prSet presAssocID="{65624508-0BD0-4F22-B4A3-A73D60C241AA}" presName="hierChild3" presStyleCnt="0"/>
      <dgm:spPr/>
    </dgm:pt>
  </dgm:ptLst>
  <dgm:cxnLst>
    <dgm:cxn modelId="{B60BBA0B-084D-4457-A8C9-99B51BDDE77F}" type="presOf" srcId="{75FEE597-9AE7-457D-A562-893A1DE3E851}" destId="{6BD5A0BF-A40E-410B-8E03-EEFB032EFCE1}" srcOrd="0" destOrd="0" presId="urn:microsoft.com/office/officeart/2005/8/layout/orgChart1"/>
    <dgm:cxn modelId="{1DEE65CF-5C2A-42C9-87E7-72A2D1DA1AD8}" type="presOf" srcId="{5EB7CAA3-6F95-4451-B1B1-0C9C703B2A01}" destId="{784BECBA-C34A-4DB6-8FD2-EA7AD83A2173}" srcOrd="1" destOrd="0" presId="urn:microsoft.com/office/officeart/2005/8/layout/orgChart1"/>
    <dgm:cxn modelId="{C16C3D0F-8A78-4C2A-AA84-24A4DC1B2064}" type="presOf" srcId="{082AE708-42ED-4F43-8362-25403796D29E}" destId="{0D81921B-8C22-44C9-BC04-408BC2256C7A}" srcOrd="1" destOrd="0" presId="urn:microsoft.com/office/officeart/2005/8/layout/orgChart1"/>
    <dgm:cxn modelId="{C62115BE-8138-4CE9-9EF0-0BF7A1259B36}" type="presOf" srcId="{D41CC1CE-A69D-40E2-A673-9DB298112A57}" destId="{92221590-5989-4241-B278-19E5F4304EA3}" srcOrd="0" destOrd="0" presId="urn:microsoft.com/office/officeart/2005/8/layout/orgChart1"/>
    <dgm:cxn modelId="{E9698164-0A9D-4B3C-9559-5C2A04B834E2}" type="presOf" srcId="{90719CA9-B935-4622-BBA2-4A46EAE11100}" destId="{BB202F2C-E517-4EF1-9AB6-A0815D54E1B1}" srcOrd="0" destOrd="0" presId="urn:microsoft.com/office/officeart/2005/8/layout/orgChart1"/>
    <dgm:cxn modelId="{9E925D37-A381-4F0C-BBA2-3F1D5E7FFCA8}" srcId="{0C330A34-E2B5-42E2-A6A1-D995A13113B1}" destId="{5EB7CAA3-6F95-4451-B1B1-0C9C703B2A01}" srcOrd="1" destOrd="0" parTransId="{375329FF-B289-4C05-80DA-4314279E1F37}" sibTransId="{D7BDF928-64C4-4F1F-A0B3-44F05C059CB7}"/>
    <dgm:cxn modelId="{E5EC24D4-F251-45DF-9E48-635BFD1F44D0}" type="presOf" srcId="{DA566FC5-EAFC-4734-B01A-B3198BFEFA41}" destId="{8FF8C000-58A6-497F-A72D-4E42D9532653}" srcOrd="0" destOrd="0" presId="urn:microsoft.com/office/officeart/2005/8/layout/orgChart1"/>
    <dgm:cxn modelId="{BB167D8F-5410-416A-BE6D-840F63FCA3BD}" type="presOf" srcId="{243646FC-8A4A-4CE6-B2A8-C60AD6361A92}" destId="{50DFC6A4-260A-4715-94A6-7F869854B8F6}" srcOrd="0" destOrd="0" presId="urn:microsoft.com/office/officeart/2005/8/layout/orgChart1"/>
    <dgm:cxn modelId="{80675AE4-789B-44D1-A132-C08C13DB8371}" type="presOf" srcId="{CF4009EC-C8D9-4353-B566-5A6194C70E78}" destId="{5C8CEECE-D5B8-4106-A448-CB474976A056}" srcOrd="0" destOrd="0" presId="urn:microsoft.com/office/officeart/2005/8/layout/orgChart1"/>
    <dgm:cxn modelId="{71492987-D40C-4AE3-B2E5-63139F47A923}" type="presOf" srcId="{0C330A34-E2B5-42E2-A6A1-D995A13113B1}" destId="{4CCDE660-A4D9-4678-8355-8B0C030DBA6F}" srcOrd="1" destOrd="0" presId="urn:microsoft.com/office/officeart/2005/8/layout/orgChart1"/>
    <dgm:cxn modelId="{7284E3EC-9389-4EAA-A1B6-32FCE99371C0}" type="presOf" srcId="{491AAFE4-07E8-4242-A9C7-FA61266724EA}" destId="{295E860E-36C9-4E8E-A8D8-07AB54852E47}" srcOrd="0" destOrd="0" presId="urn:microsoft.com/office/officeart/2005/8/layout/orgChart1"/>
    <dgm:cxn modelId="{68786344-81C2-4115-92C9-5BF0691B3581}" srcId="{082AE708-42ED-4F43-8362-25403796D29E}" destId="{E6535C10-7772-4ABA-89B6-644C7C2BBBDE}" srcOrd="1" destOrd="0" parTransId="{DA566FC5-EAFC-4734-B01A-B3198BFEFA41}" sibTransId="{AD07D4AE-800D-42EC-8640-0714EBF1B350}"/>
    <dgm:cxn modelId="{ABCD881C-2E79-41A9-91DD-8F8C7AFFAD9E}" srcId="{62093072-BF69-4376-A865-8AB6E66D89F2}" destId="{65624508-0BD0-4F22-B4A3-A73D60C241AA}" srcOrd="0" destOrd="0" parTransId="{BBA3FCCB-4D21-4884-BE9B-F2624420AE6E}" sibTransId="{B1AC5446-6D13-4B3E-A577-6520BC142F06}"/>
    <dgm:cxn modelId="{4823CFAE-7AAD-4149-9A5A-7D0B4DD4A110}" type="presOf" srcId="{E6535C10-7772-4ABA-89B6-644C7C2BBBDE}" destId="{C70EF71A-58D8-4808-807D-C5A1EDD32786}" srcOrd="1" destOrd="0" presId="urn:microsoft.com/office/officeart/2005/8/layout/orgChart1"/>
    <dgm:cxn modelId="{9D7B8846-B49E-422C-9C7A-5A4125E8A48B}" type="presOf" srcId="{65624508-0BD0-4F22-B4A3-A73D60C241AA}" destId="{C2B63D0D-568C-4ABE-9B04-46D929319F1F}" srcOrd="1" destOrd="0" presId="urn:microsoft.com/office/officeart/2005/8/layout/orgChart1"/>
    <dgm:cxn modelId="{26BD9D9F-7F70-4032-9A0F-9028DC29CEAA}" srcId="{1AC50BD0-168D-4FDC-930B-B5CADD486967}" destId="{491AAFE4-07E8-4242-A9C7-FA61266724EA}" srcOrd="0" destOrd="0" parTransId="{75FEE597-9AE7-457D-A562-893A1DE3E851}" sibTransId="{3FA17D91-63F4-4BFB-9B9F-48E3550AD271}"/>
    <dgm:cxn modelId="{3CDC6D69-7AEC-4BC7-B905-1692E1BCE626}" type="presOf" srcId="{082AE708-42ED-4F43-8362-25403796D29E}" destId="{ABAE00E7-41DC-4277-AB61-5455AB01234B}" srcOrd="0" destOrd="0" presId="urn:microsoft.com/office/officeart/2005/8/layout/orgChart1"/>
    <dgm:cxn modelId="{728D0122-F974-4D12-A006-B9B2EE0BE2B9}" type="presOf" srcId="{24DB9C16-C745-4375-B1A9-B9EB0413C610}" destId="{CE7F63E3-3A56-47E7-A250-5C5FDDC0A30D}" srcOrd="0" destOrd="0" presId="urn:microsoft.com/office/officeart/2005/8/layout/orgChart1"/>
    <dgm:cxn modelId="{3E6FBC71-FE68-4461-9937-EF1B8A44BEE9}" srcId="{65624508-0BD0-4F22-B4A3-A73D60C241AA}" destId="{082AE708-42ED-4F43-8362-25403796D29E}" srcOrd="0" destOrd="0" parTransId="{EB2D389A-B885-4857-8EE0-9CFB544B2FC5}" sibTransId="{BC6408CB-89BB-448A-B496-A9D892F7609A}"/>
    <dgm:cxn modelId="{5F6E2E57-280E-428C-A727-91FEF7736041}" type="presOf" srcId="{491AAFE4-07E8-4242-A9C7-FA61266724EA}" destId="{FA36C0D0-1AD9-4EBA-B130-74406BBCF92D}" srcOrd="1" destOrd="0" presId="urn:microsoft.com/office/officeart/2005/8/layout/orgChart1"/>
    <dgm:cxn modelId="{27DABDC4-BA42-4624-8407-B8ABEF1C5145}" type="presOf" srcId="{D41CC1CE-A69D-40E2-A673-9DB298112A57}" destId="{EFE80249-AE05-49C5-9168-DEBD906E923C}" srcOrd="1" destOrd="0" presId="urn:microsoft.com/office/officeart/2005/8/layout/orgChart1"/>
    <dgm:cxn modelId="{7764C071-746B-4593-B7AD-28BD57D7D345}" type="presOf" srcId="{512137D9-61A1-40BC-B02E-B39CDE0C79C4}" destId="{BD987A5A-FEAF-410F-9EFE-6BE1C38F6562}" srcOrd="0" destOrd="0" presId="urn:microsoft.com/office/officeart/2005/8/layout/orgChart1"/>
    <dgm:cxn modelId="{6D150275-ECD5-4FCE-9AD8-A2F928CEB80C}" srcId="{0C330A34-E2B5-42E2-A6A1-D995A13113B1}" destId="{243646FC-8A4A-4CE6-B2A8-C60AD6361A92}" srcOrd="0" destOrd="0" parTransId="{BFA587A0-3319-4C76-B57A-A4C8854FA8D3}" sibTransId="{45BAF2BC-332B-45FA-B9AA-21E9BC29BD4A}"/>
    <dgm:cxn modelId="{6F9315B4-2B52-4DF3-835E-F92DA9731F33}" type="presOf" srcId="{EB2D389A-B885-4857-8EE0-9CFB544B2FC5}" destId="{89056B7C-5573-4AB6-88DC-AD1D8EEE9293}" srcOrd="0" destOrd="0" presId="urn:microsoft.com/office/officeart/2005/8/layout/orgChart1"/>
    <dgm:cxn modelId="{A7B58C64-6591-4979-A9D7-AD7AABEEEFAE}" type="presOf" srcId="{62093072-BF69-4376-A865-8AB6E66D89F2}" destId="{9093F460-EFBF-4B1D-9E36-04490C1AFF8D}" srcOrd="0" destOrd="0" presId="urn:microsoft.com/office/officeart/2005/8/layout/orgChart1"/>
    <dgm:cxn modelId="{F0070D2D-2325-43FA-A0CB-898F8C96EE09}" type="presOf" srcId="{BFA587A0-3319-4C76-B57A-A4C8854FA8D3}" destId="{2847DEA2-532B-4582-85ED-7C9163C26604}" srcOrd="0" destOrd="0" presId="urn:microsoft.com/office/officeart/2005/8/layout/orgChart1"/>
    <dgm:cxn modelId="{72B220F4-2C0D-4F99-9F94-DB4BCA6DE81F}" srcId="{082AE708-42ED-4F43-8362-25403796D29E}" destId="{D41CC1CE-A69D-40E2-A673-9DB298112A57}" srcOrd="0" destOrd="0" parTransId="{512137D9-61A1-40BC-B02E-B39CDE0C79C4}" sibTransId="{9167CDE0-9833-488C-87C0-5499205651FC}"/>
    <dgm:cxn modelId="{CD73EA60-A39D-4412-BCCB-3CED836C85F7}" type="presOf" srcId="{65624508-0BD0-4F22-B4A3-A73D60C241AA}" destId="{C9EE1693-3EC0-4D31-B7AB-51B1F1832D1A}" srcOrd="0" destOrd="0" presId="urn:microsoft.com/office/officeart/2005/8/layout/orgChart1"/>
    <dgm:cxn modelId="{F69FF8AF-4C8F-4337-8282-1B413F3D9978}" srcId="{1AC50BD0-168D-4FDC-930B-B5CADD486967}" destId="{CF4009EC-C8D9-4353-B566-5A6194C70E78}" srcOrd="1" destOrd="0" parTransId="{24DB9C16-C745-4375-B1A9-B9EB0413C610}" sibTransId="{6332C9DB-38E4-46EB-9DDD-7FF459B698A1}"/>
    <dgm:cxn modelId="{5882A959-3F1E-43E3-8961-1B883115036C}" type="presOf" srcId="{5EB7CAA3-6F95-4451-B1B1-0C9C703B2A01}" destId="{AF6A67BC-A74C-41BD-8F9F-E06360A62695}" srcOrd="0" destOrd="0" presId="urn:microsoft.com/office/officeart/2005/8/layout/orgChart1"/>
    <dgm:cxn modelId="{1F5546BB-BDDD-4906-BFE5-0606E6D04FDA}" type="presOf" srcId="{375329FF-B289-4C05-80DA-4314279E1F37}" destId="{133006AD-DC61-4F0B-B6CA-FA7B7A37DE98}" srcOrd="0" destOrd="0" presId="urn:microsoft.com/office/officeart/2005/8/layout/orgChart1"/>
    <dgm:cxn modelId="{6B88D51C-5DA5-46E5-BF14-02E414E65008}" type="presOf" srcId="{243646FC-8A4A-4CE6-B2A8-C60AD6361A92}" destId="{DAB25467-BB4A-4CCF-953F-56B345CE377F}" srcOrd="1" destOrd="0" presId="urn:microsoft.com/office/officeart/2005/8/layout/orgChart1"/>
    <dgm:cxn modelId="{F5F60F09-F5B8-4C36-BBD3-7B7D95A44402}" type="presOf" srcId="{1AC50BD0-168D-4FDC-930B-B5CADD486967}" destId="{A26B393F-3FA3-4203-84D4-A244C0952C60}" srcOrd="1" destOrd="0" presId="urn:microsoft.com/office/officeart/2005/8/layout/orgChart1"/>
    <dgm:cxn modelId="{071D6D65-3829-4BF6-A52A-A0121E409F0B}" type="presOf" srcId="{1AC50BD0-168D-4FDC-930B-B5CADD486967}" destId="{A48BD23B-3EBA-4D5D-91B7-F1716539F4A3}" srcOrd="0" destOrd="0" presId="urn:microsoft.com/office/officeart/2005/8/layout/orgChart1"/>
    <dgm:cxn modelId="{5B655134-920F-4B90-B0EF-FECEF482B3DC}" type="presOf" srcId="{02AB41E3-9251-46C0-8E1E-9AC97071CF7C}" destId="{524BF2CC-CCD7-4987-BD1C-445F71168AD4}" srcOrd="0" destOrd="0" presId="urn:microsoft.com/office/officeart/2005/8/layout/orgChart1"/>
    <dgm:cxn modelId="{628DD8D3-F3F4-4BA9-A97E-43628474D9CF}" type="presOf" srcId="{E6535C10-7772-4ABA-89B6-644C7C2BBBDE}" destId="{AEEF0479-AC55-4472-9191-9FD33DCD599B}" srcOrd="0" destOrd="0" presId="urn:microsoft.com/office/officeart/2005/8/layout/orgChart1"/>
    <dgm:cxn modelId="{EFBE4E65-43F5-4BB9-8207-C105A5BE7110}" type="presOf" srcId="{0C330A34-E2B5-42E2-A6A1-D995A13113B1}" destId="{D59A9DB7-1D43-4DC3-8FC6-DB065BEAE949}" srcOrd="0" destOrd="0" presId="urn:microsoft.com/office/officeart/2005/8/layout/orgChart1"/>
    <dgm:cxn modelId="{3FD1677F-CE92-4FE2-8DA1-405F2A4C29A1}" srcId="{65624508-0BD0-4F22-B4A3-A73D60C241AA}" destId="{1AC50BD0-168D-4FDC-930B-B5CADD486967}" srcOrd="2" destOrd="0" parTransId="{90719CA9-B935-4622-BBA2-4A46EAE11100}" sibTransId="{0F0C914F-E4C8-4B9B-BBDB-CDB35278ABBE}"/>
    <dgm:cxn modelId="{0F6233B4-2802-4FD8-B855-52DF662AD6C3}" type="presOf" srcId="{CF4009EC-C8D9-4353-B566-5A6194C70E78}" destId="{CF82A20D-A904-4A98-9662-524DC8E2504A}" srcOrd="1" destOrd="0" presId="urn:microsoft.com/office/officeart/2005/8/layout/orgChart1"/>
    <dgm:cxn modelId="{0E9D3592-9AE2-4B6B-897E-51A44E64ED6E}" srcId="{65624508-0BD0-4F22-B4A3-A73D60C241AA}" destId="{0C330A34-E2B5-42E2-A6A1-D995A13113B1}" srcOrd="1" destOrd="0" parTransId="{02AB41E3-9251-46C0-8E1E-9AC97071CF7C}" sibTransId="{B7E7F6AA-E383-48B5-8BBF-B6197ADA35E5}"/>
    <dgm:cxn modelId="{01103C90-A70A-49F0-9016-053D5E8A262C}" type="presParOf" srcId="{9093F460-EFBF-4B1D-9E36-04490C1AFF8D}" destId="{45B44663-5BF6-4F28-835C-862F5B9E09B1}" srcOrd="0" destOrd="0" presId="urn:microsoft.com/office/officeart/2005/8/layout/orgChart1"/>
    <dgm:cxn modelId="{07D2CEB9-952A-4037-95E1-7AEF7612E766}" type="presParOf" srcId="{45B44663-5BF6-4F28-835C-862F5B9E09B1}" destId="{9B01FFB4-C0EC-47B2-957D-751120AF186D}" srcOrd="0" destOrd="0" presId="urn:microsoft.com/office/officeart/2005/8/layout/orgChart1"/>
    <dgm:cxn modelId="{116C3A07-9610-4190-9616-CEB220ADFEF6}" type="presParOf" srcId="{9B01FFB4-C0EC-47B2-957D-751120AF186D}" destId="{C9EE1693-3EC0-4D31-B7AB-51B1F1832D1A}" srcOrd="0" destOrd="0" presId="urn:microsoft.com/office/officeart/2005/8/layout/orgChart1"/>
    <dgm:cxn modelId="{1A0D9209-C644-4BF7-A0C0-40BC93273F6D}" type="presParOf" srcId="{9B01FFB4-C0EC-47B2-957D-751120AF186D}" destId="{C2B63D0D-568C-4ABE-9B04-46D929319F1F}" srcOrd="1" destOrd="0" presId="urn:microsoft.com/office/officeart/2005/8/layout/orgChart1"/>
    <dgm:cxn modelId="{C923EC7A-8144-4FE1-871E-5A60BD328B38}" type="presParOf" srcId="{45B44663-5BF6-4F28-835C-862F5B9E09B1}" destId="{EE060EA6-29D0-4DDE-A172-797F1E7FD79C}" srcOrd="1" destOrd="0" presId="urn:microsoft.com/office/officeart/2005/8/layout/orgChart1"/>
    <dgm:cxn modelId="{BA88016D-0B66-4401-9330-55B0EFF5D9F4}" type="presParOf" srcId="{EE060EA6-29D0-4DDE-A172-797F1E7FD79C}" destId="{89056B7C-5573-4AB6-88DC-AD1D8EEE9293}" srcOrd="0" destOrd="0" presId="urn:microsoft.com/office/officeart/2005/8/layout/orgChart1"/>
    <dgm:cxn modelId="{FB2E7201-1F74-4602-8894-931CC3C52233}" type="presParOf" srcId="{EE060EA6-29D0-4DDE-A172-797F1E7FD79C}" destId="{857F418B-3A96-4340-88F2-A3E438F12FE4}" srcOrd="1" destOrd="0" presId="urn:microsoft.com/office/officeart/2005/8/layout/orgChart1"/>
    <dgm:cxn modelId="{B20F0433-BDB0-4162-8C5F-17BF62520315}" type="presParOf" srcId="{857F418B-3A96-4340-88F2-A3E438F12FE4}" destId="{ECFBCC9C-8005-4CE8-B56D-DDB06F3A98FA}" srcOrd="0" destOrd="0" presId="urn:microsoft.com/office/officeart/2005/8/layout/orgChart1"/>
    <dgm:cxn modelId="{41E5BB4E-2B21-4827-836F-2B65D6877EDD}" type="presParOf" srcId="{ECFBCC9C-8005-4CE8-B56D-DDB06F3A98FA}" destId="{ABAE00E7-41DC-4277-AB61-5455AB01234B}" srcOrd="0" destOrd="0" presId="urn:microsoft.com/office/officeart/2005/8/layout/orgChart1"/>
    <dgm:cxn modelId="{FED869EF-9B2E-4C7C-9D1D-845585F1A17D}" type="presParOf" srcId="{ECFBCC9C-8005-4CE8-B56D-DDB06F3A98FA}" destId="{0D81921B-8C22-44C9-BC04-408BC2256C7A}" srcOrd="1" destOrd="0" presId="urn:microsoft.com/office/officeart/2005/8/layout/orgChart1"/>
    <dgm:cxn modelId="{C6FFECA7-BA7D-46C8-AFCE-10AB634CF056}" type="presParOf" srcId="{857F418B-3A96-4340-88F2-A3E438F12FE4}" destId="{218FB3FC-4D2D-49AD-811D-AA2AD99E3171}" srcOrd="1" destOrd="0" presId="urn:microsoft.com/office/officeart/2005/8/layout/orgChart1"/>
    <dgm:cxn modelId="{209914C0-BDBE-419E-BC16-06E5E66AE2AD}" type="presParOf" srcId="{218FB3FC-4D2D-49AD-811D-AA2AD99E3171}" destId="{BD987A5A-FEAF-410F-9EFE-6BE1C38F6562}" srcOrd="0" destOrd="0" presId="urn:microsoft.com/office/officeart/2005/8/layout/orgChart1"/>
    <dgm:cxn modelId="{10B7922D-BBCF-448E-A929-E7887E69274D}" type="presParOf" srcId="{218FB3FC-4D2D-49AD-811D-AA2AD99E3171}" destId="{392D41F2-298C-4B6F-B278-69D6A66E34C0}" srcOrd="1" destOrd="0" presId="urn:microsoft.com/office/officeart/2005/8/layout/orgChart1"/>
    <dgm:cxn modelId="{7DBBD93D-388E-4343-9D52-3E2620FA79FE}" type="presParOf" srcId="{392D41F2-298C-4B6F-B278-69D6A66E34C0}" destId="{F797EBE3-6543-4A03-922D-0E53265DD482}" srcOrd="0" destOrd="0" presId="urn:microsoft.com/office/officeart/2005/8/layout/orgChart1"/>
    <dgm:cxn modelId="{8E1B099C-11EF-4656-82DA-9784C56D748E}" type="presParOf" srcId="{F797EBE3-6543-4A03-922D-0E53265DD482}" destId="{92221590-5989-4241-B278-19E5F4304EA3}" srcOrd="0" destOrd="0" presId="urn:microsoft.com/office/officeart/2005/8/layout/orgChart1"/>
    <dgm:cxn modelId="{D8F71253-15CD-41D8-A243-BBD0FF4D3F4F}" type="presParOf" srcId="{F797EBE3-6543-4A03-922D-0E53265DD482}" destId="{EFE80249-AE05-49C5-9168-DEBD906E923C}" srcOrd="1" destOrd="0" presId="urn:microsoft.com/office/officeart/2005/8/layout/orgChart1"/>
    <dgm:cxn modelId="{A4F7B236-18F4-4DB8-A796-A8F3BFFF48C1}" type="presParOf" srcId="{392D41F2-298C-4B6F-B278-69D6A66E34C0}" destId="{BD3E196A-319E-4A75-8918-AA0CFEC655D7}" srcOrd="1" destOrd="0" presId="urn:microsoft.com/office/officeart/2005/8/layout/orgChart1"/>
    <dgm:cxn modelId="{4D8D83E4-8CFB-437E-8345-621E6049D8A7}" type="presParOf" srcId="{392D41F2-298C-4B6F-B278-69D6A66E34C0}" destId="{E22075A4-D44E-4EDB-9FD9-FE1D8ABEC9BA}" srcOrd="2" destOrd="0" presId="urn:microsoft.com/office/officeart/2005/8/layout/orgChart1"/>
    <dgm:cxn modelId="{BD1B6CDD-69AC-4D7D-9591-891B7A3BF994}" type="presParOf" srcId="{218FB3FC-4D2D-49AD-811D-AA2AD99E3171}" destId="{8FF8C000-58A6-497F-A72D-4E42D9532653}" srcOrd="2" destOrd="0" presId="urn:microsoft.com/office/officeart/2005/8/layout/orgChart1"/>
    <dgm:cxn modelId="{7DAD96B0-8E75-4771-AD9E-6D5051A03D2C}" type="presParOf" srcId="{218FB3FC-4D2D-49AD-811D-AA2AD99E3171}" destId="{30DC05D1-A637-481E-9607-7C47D5AEA653}" srcOrd="3" destOrd="0" presId="urn:microsoft.com/office/officeart/2005/8/layout/orgChart1"/>
    <dgm:cxn modelId="{EE9012B2-8B09-4958-A385-086F9F2A7853}" type="presParOf" srcId="{30DC05D1-A637-481E-9607-7C47D5AEA653}" destId="{5B144AE1-E338-4C9A-8158-15D135F8BDDD}" srcOrd="0" destOrd="0" presId="urn:microsoft.com/office/officeart/2005/8/layout/orgChart1"/>
    <dgm:cxn modelId="{CEA73D9B-4D1F-46D7-8E70-387FD7D27E6C}" type="presParOf" srcId="{5B144AE1-E338-4C9A-8158-15D135F8BDDD}" destId="{AEEF0479-AC55-4472-9191-9FD33DCD599B}" srcOrd="0" destOrd="0" presId="urn:microsoft.com/office/officeart/2005/8/layout/orgChart1"/>
    <dgm:cxn modelId="{107F3D15-4930-4684-898A-53B9B5425AE4}" type="presParOf" srcId="{5B144AE1-E338-4C9A-8158-15D135F8BDDD}" destId="{C70EF71A-58D8-4808-807D-C5A1EDD32786}" srcOrd="1" destOrd="0" presId="urn:microsoft.com/office/officeart/2005/8/layout/orgChart1"/>
    <dgm:cxn modelId="{585AC7A9-C8F6-4DF4-94C2-1C2B35B8107E}" type="presParOf" srcId="{30DC05D1-A637-481E-9607-7C47D5AEA653}" destId="{8CE464F2-741A-414C-B43E-323E5D2DBB41}" srcOrd="1" destOrd="0" presId="urn:microsoft.com/office/officeart/2005/8/layout/orgChart1"/>
    <dgm:cxn modelId="{0ACB40B7-7D8F-4735-B330-1BF6D3BAF12B}" type="presParOf" srcId="{30DC05D1-A637-481E-9607-7C47D5AEA653}" destId="{E9857C21-78DE-4009-8BC5-8383A15BAA58}" srcOrd="2" destOrd="0" presId="urn:microsoft.com/office/officeart/2005/8/layout/orgChart1"/>
    <dgm:cxn modelId="{0FCCD493-432E-44B0-92EA-D0F0A9B276C2}" type="presParOf" srcId="{857F418B-3A96-4340-88F2-A3E438F12FE4}" destId="{F2D37B0D-818C-4E29-B66E-4D6DAEEC2B0F}" srcOrd="2" destOrd="0" presId="urn:microsoft.com/office/officeart/2005/8/layout/orgChart1"/>
    <dgm:cxn modelId="{22657B5C-E529-4CED-AC9B-5E48BA98E4D0}" type="presParOf" srcId="{EE060EA6-29D0-4DDE-A172-797F1E7FD79C}" destId="{524BF2CC-CCD7-4987-BD1C-445F71168AD4}" srcOrd="2" destOrd="0" presId="urn:microsoft.com/office/officeart/2005/8/layout/orgChart1"/>
    <dgm:cxn modelId="{347EB030-00B9-4CCF-ADDB-156EB40795BA}" type="presParOf" srcId="{EE060EA6-29D0-4DDE-A172-797F1E7FD79C}" destId="{C8031F9F-6310-44D2-985F-70F4C0829547}" srcOrd="3" destOrd="0" presId="urn:microsoft.com/office/officeart/2005/8/layout/orgChart1"/>
    <dgm:cxn modelId="{557E889C-7056-49E0-887B-B4B2AE082D4C}" type="presParOf" srcId="{C8031F9F-6310-44D2-985F-70F4C0829547}" destId="{3E097B6E-2A55-4A10-AF97-DA6D8117CE72}" srcOrd="0" destOrd="0" presId="urn:microsoft.com/office/officeart/2005/8/layout/orgChart1"/>
    <dgm:cxn modelId="{2EC235E0-69A9-4A11-ABB6-8833795C05E5}" type="presParOf" srcId="{3E097B6E-2A55-4A10-AF97-DA6D8117CE72}" destId="{D59A9DB7-1D43-4DC3-8FC6-DB065BEAE949}" srcOrd="0" destOrd="0" presId="urn:microsoft.com/office/officeart/2005/8/layout/orgChart1"/>
    <dgm:cxn modelId="{55D4E2DD-C56E-44A3-A9CE-F65A15309A32}" type="presParOf" srcId="{3E097B6E-2A55-4A10-AF97-DA6D8117CE72}" destId="{4CCDE660-A4D9-4678-8355-8B0C030DBA6F}" srcOrd="1" destOrd="0" presId="urn:microsoft.com/office/officeart/2005/8/layout/orgChart1"/>
    <dgm:cxn modelId="{EACA47B0-EE88-4391-98BE-0BBD200C190E}" type="presParOf" srcId="{C8031F9F-6310-44D2-985F-70F4C0829547}" destId="{11FFA359-A142-4E36-9287-AF87277459E5}" srcOrd="1" destOrd="0" presId="urn:microsoft.com/office/officeart/2005/8/layout/orgChart1"/>
    <dgm:cxn modelId="{6317DB1C-2583-4461-82DF-38ABB7F6CC78}" type="presParOf" srcId="{11FFA359-A142-4E36-9287-AF87277459E5}" destId="{2847DEA2-532B-4582-85ED-7C9163C26604}" srcOrd="0" destOrd="0" presId="urn:microsoft.com/office/officeart/2005/8/layout/orgChart1"/>
    <dgm:cxn modelId="{39C75F5B-19A8-4F2B-BE64-BEB0CE02E232}" type="presParOf" srcId="{11FFA359-A142-4E36-9287-AF87277459E5}" destId="{B3164F2B-F8FA-4BC1-A751-FA01321359BA}" srcOrd="1" destOrd="0" presId="urn:microsoft.com/office/officeart/2005/8/layout/orgChart1"/>
    <dgm:cxn modelId="{7FFABD89-BB81-4C72-8375-5DAB08B384B2}" type="presParOf" srcId="{B3164F2B-F8FA-4BC1-A751-FA01321359BA}" destId="{22C6552B-6C66-47E3-B7CC-3DD0BB67C6F8}" srcOrd="0" destOrd="0" presId="urn:microsoft.com/office/officeart/2005/8/layout/orgChart1"/>
    <dgm:cxn modelId="{B596CEA4-14DF-41D1-A050-781C70B5DC4A}" type="presParOf" srcId="{22C6552B-6C66-47E3-B7CC-3DD0BB67C6F8}" destId="{50DFC6A4-260A-4715-94A6-7F869854B8F6}" srcOrd="0" destOrd="0" presId="urn:microsoft.com/office/officeart/2005/8/layout/orgChart1"/>
    <dgm:cxn modelId="{18CECC37-8885-4BCA-86C4-610B471EC857}" type="presParOf" srcId="{22C6552B-6C66-47E3-B7CC-3DD0BB67C6F8}" destId="{DAB25467-BB4A-4CCF-953F-56B345CE377F}" srcOrd="1" destOrd="0" presId="urn:microsoft.com/office/officeart/2005/8/layout/orgChart1"/>
    <dgm:cxn modelId="{1ED6C02F-3B8F-4F09-8834-744461C125A4}" type="presParOf" srcId="{B3164F2B-F8FA-4BC1-A751-FA01321359BA}" destId="{D592852D-0CBB-40D8-BD69-F73477D8A8F7}" srcOrd="1" destOrd="0" presId="urn:microsoft.com/office/officeart/2005/8/layout/orgChart1"/>
    <dgm:cxn modelId="{D53E1469-FF68-4F9F-A0D9-E54EC8180F01}" type="presParOf" srcId="{B3164F2B-F8FA-4BC1-A751-FA01321359BA}" destId="{1B4E52BE-7B39-4B6C-83B0-38381319F691}" srcOrd="2" destOrd="0" presId="urn:microsoft.com/office/officeart/2005/8/layout/orgChart1"/>
    <dgm:cxn modelId="{06950DAF-0F2F-4985-8F7F-8C411513D378}" type="presParOf" srcId="{11FFA359-A142-4E36-9287-AF87277459E5}" destId="{133006AD-DC61-4F0B-B6CA-FA7B7A37DE98}" srcOrd="2" destOrd="0" presId="urn:microsoft.com/office/officeart/2005/8/layout/orgChart1"/>
    <dgm:cxn modelId="{0905D48D-0F94-42D2-BA12-0930FA21C192}" type="presParOf" srcId="{11FFA359-A142-4E36-9287-AF87277459E5}" destId="{B83583EB-523B-4263-B789-D86E9F222EDE}" srcOrd="3" destOrd="0" presId="urn:microsoft.com/office/officeart/2005/8/layout/orgChart1"/>
    <dgm:cxn modelId="{85152F2D-6472-4795-8CB3-8B4707F5ADB7}" type="presParOf" srcId="{B83583EB-523B-4263-B789-D86E9F222EDE}" destId="{36106EBB-5360-4BE8-A352-38455EE0C4C6}" srcOrd="0" destOrd="0" presId="urn:microsoft.com/office/officeart/2005/8/layout/orgChart1"/>
    <dgm:cxn modelId="{D1350368-9A2D-45D5-B7A5-FF3B925CC1A4}" type="presParOf" srcId="{36106EBB-5360-4BE8-A352-38455EE0C4C6}" destId="{AF6A67BC-A74C-41BD-8F9F-E06360A62695}" srcOrd="0" destOrd="0" presId="urn:microsoft.com/office/officeart/2005/8/layout/orgChart1"/>
    <dgm:cxn modelId="{2BC37714-3299-4804-8D1B-63DE357E76B0}" type="presParOf" srcId="{36106EBB-5360-4BE8-A352-38455EE0C4C6}" destId="{784BECBA-C34A-4DB6-8FD2-EA7AD83A2173}" srcOrd="1" destOrd="0" presId="urn:microsoft.com/office/officeart/2005/8/layout/orgChart1"/>
    <dgm:cxn modelId="{DE7AAF3F-7B61-4E12-B7BB-AE49C7B11D88}" type="presParOf" srcId="{B83583EB-523B-4263-B789-D86E9F222EDE}" destId="{B1987774-7431-4275-A874-E1708D73F55D}" srcOrd="1" destOrd="0" presId="urn:microsoft.com/office/officeart/2005/8/layout/orgChart1"/>
    <dgm:cxn modelId="{C859B650-F000-4B18-82E9-2D9A9D165F2D}" type="presParOf" srcId="{B83583EB-523B-4263-B789-D86E9F222EDE}" destId="{06DAC3BE-70B7-4F18-B6F7-12104131283D}" srcOrd="2" destOrd="0" presId="urn:microsoft.com/office/officeart/2005/8/layout/orgChart1"/>
    <dgm:cxn modelId="{4FEF3D14-EF62-44DD-A9D5-6D3747B82B02}" type="presParOf" srcId="{C8031F9F-6310-44D2-985F-70F4C0829547}" destId="{2D26B57D-2C2D-46A1-8B90-55891577D35F}" srcOrd="2" destOrd="0" presId="urn:microsoft.com/office/officeart/2005/8/layout/orgChart1"/>
    <dgm:cxn modelId="{F6F96AA1-770F-46C5-A257-F81EEE93A60B}" type="presParOf" srcId="{EE060EA6-29D0-4DDE-A172-797F1E7FD79C}" destId="{BB202F2C-E517-4EF1-9AB6-A0815D54E1B1}" srcOrd="4" destOrd="0" presId="urn:microsoft.com/office/officeart/2005/8/layout/orgChart1"/>
    <dgm:cxn modelId="{2776FBBF-7F32-4AF3-8C1E-1953CD611114}" type="presParOf" srcId="{EE060EA6-29D0-4DDE-A172-797F1E7FD79C}" destId="{3BB4289A-CF65-454C-813F-721D1EC246A4}" srcOrd="5" destOrd="0" presId="urn:microsoft.com/office/officeart/2005/8/layout/orgChart1"/>
    <dgm:cxn modelId="{0DA5162B-02D7-4E5C-85A1-AEA50DFD6E38}" type="presParOf" srcId="{3BB4289A-CF65-454C-813F-721D1EC246A4}" destId="{A2EADDA0-EB42-405A-8B8B-E85C24F3E6D0}" srcOrd="0" destOrd="0" presId="urn:microsoft.com/office/officeart/2005/8/layout/orgChart1"/>
    <dgm:cxn modelId="{7355B196-B88D-451E-B0C4-ADCFC6EBA0A8}" type="presParOf" srcId="{A2EADDA0-EB42-405A-8B8B-E85C24F3E6D0}" destId="{A48BD23B-3EBA-4D5D-91B7-F1716539F4A3}" srcOrd="0" destOrd="0" presId="urn:microsoft.com/office/officeart/2005/8/layout/orgChart1"/>
    <dgm:cxn modelId="{59442E91-B898-480B-A058-292F698FC428}" type="presParOf" srcId="{A2EADDA0-EB42-405A-8B8B-E85C24F3E6D0}" destId="{A26B393F-3FA3-4203-84D4-A244C0952C60}" srcOrd="1" destOrd="0" presId="urn:microsoft.com/office/officeart/2005/8/layout/orgChart1"/>
    <dgm:cxn modelId="{91F55471-1E18-4358-98FB-FA10C6C51885}" type="presParOf" srcId="{3BB4289A-CF65-454C-813F-721D1EC246A4}" destId="{1D3F3A70-F9BD-448F-A024-DDA672C143D1}" srcOrd="1" destOrd="0" presId="urn:microsoft.com/office/officeart/2005/8/layout/orgChart1"/>
    <dgm:cxn modelId="{17B9CDFD-E6ED-4DCE-8817-C851DE6A345E}" type="presParOf" srcId="{1D3F3A70-F9BD-448F-A024-DDA672C143D1}" destId="{6BD5A0BF-A40E-410B-8E03-EEFB032EFCE1}" srcOrd="0" destOrd="0" presId="urn:microsoft.com/office/officeart/2005/8/layout/orgChart1"/>
    <dgm:cxn modelId="{0E2CD597-9802-4736-8390-322B2A53BE91}" type="presParOf" srcId="{1D3F3A70-F9BD-448F-A024-DDA672C143D1}" destId="{635550B6-AD7A-416E-A8BE-EC95C0F92C43}" srcOrd="1" destOrd="0" presId="urn:microsoft.com/office/officeart/2005/8/layout/orgChart1"/>
    <dgm:cxn modelId="{D61116C0-18FF-4672-A729-09EDAD9DAD0D}" type="presParOf" srcId="{635550B6-AD7A-416E-A8BE-EC95C0F92C43}" destId="{37DFE474-4E03-443E-A23C-9D622985E47E}" srcOrd="0" destOrd="0" presId="urn:microsoft.com/office/officeart/2005/8/layout/orgChart1"/>
    <dgm:cxn modelId="{E9E8556D-9295-4BF1-8F26-960C7B9B6547}" type="presParOf" srcId="{37DFE474-4E03-443E-A23C-9D622985E47E}" destId="{295E860E-36C9-4E8E-A8D8-07AB54852E47}" srcOrd="0" destOrd="0" presId="urn:microsoft.com/office/officeart/2005/8/layout/orgChart1"/>
    <dgm:cxn modelId="{D59648FD-2176-4205-A8A3-3063E44D10D2}" type="presParOf" srcId="{37DFE474-4E03-443E-A23C-9D622985E47E}" destId="{FA36C0D0-1AD9-4EBA-B130-74406BBCF92D}" srcOrd="1" destOrd="0" presId="urn:microsoft.com/office/officeart/2005/8/layout/orgChart1"/>
    <dgm:cxn modelId="{DBEA2CB7-371A-4C7A-9221-DA75C3E2A03F}" type="presParOf" srcId="{635550B6-AD7A-416E-A8BE-EC95C0F92C43}" destId="{4B2B837C-856C-482B-9EB6-D44DBBC30DF5}" srcOrd="1" destOrd="0" presId="urn:microsoft.com/office/officeart/2005/8/layout/orgChart1"/>
    <dgm:cxn modelId="{680C472C-879D-4872-985C-10A02ECB2771}" type="presParOf" srcId="{635550B6-AD7A-416E-A8BE-EC95C0F92C43}" destId="{D89B1741-183C-4E4E-96A0-8C3953CB7C75}" srcOrd="2" destOrd="0" presId="urn:microsoft.com/office/officeart/2005/8/layout/orgChart1"/>
    <dgm:cxn modelId="{E8AB5489-00C1-4AD5-A8CC-7519B6E7BCA1}" type="presParOf" srcId="{1D3F3A70-F9BD-448F-A024-DDA672C143D1}" destId="{CE7F63E3-3A56-47E7-A250-5C5FDDC0A30D}" srcOrd="2" destOrd="0" presId="urn:microsoft.com/office/officeart/2005/8/layout/orgChart1"/>
    <dgm:cxn modelId="{18487016-E843-4CC1-98E4-EFE2A016412C}" type="presParOf" srcId="{1D3F3A70-F9BD-448F-A024-DDA672C143D1}" destId="{C6A43856-F26C-4E99-962C-529D77808F3B}" srcOrd="3" destOrd="0" presId="urn:microsoft.com/office/officeart/2005/8/layout/orgChart1"/>
    <dgm:cxn modelId="{7C8A37AA-3767-465E-8F35-FBBC1AA7B9A9}" type="presParOf" srcId="{C6A43856-F26C-4E99-962C-529D77808F3B}" destId="{669BF11C-1F2E-44FA-8536-E7E485878FD6}" srcOrd="0" destOrd="0" presId="urn:microsoft.com/office/officeart/2005/8/layout/orgChart1"/>
    <dgm:cxn modelId="{1CE8348B-6A99-42D8-83BC-67AE7685DDE2}" type="presParOf" srcId="{669BF11C-1F2E-44FA-8536-E7E485878FD6}" destId="{5C8CEECE-D5B8-4106-A448-CB474976A056}" srcOrd="0" destOrd="0" presId="urn:microsoft.com/office/officeart/2005/8/layout/orgChart1"/>
    <dgm:cxn modelId="{94036E3F-B74A-4F97-98A4-65767EDDAC6F}" type="presParOf" srcId="{669BF11C-1F2E-44FA-8536-E7E485878FD6}" destId="{CF82A20D-A904-4A98-9662-524DC8E2504A}" srcOrd="1" destOrd="0" presId="urn:microsoft.com/office/officeart/2005/8/layout/orgChart1"/>
    <dgm:cxn modelId="{DEBDE4AE-7799-49CA-A4E5-09C420683A77}" type="presParOf" srcId="{C6A43856-F26C-4E99-962C-529D77808F3B}" destId="{DFC34E2E-E3FE-4810-ADD8-C0EFB337596C}" srcOrd="1" destOrd="0" presId="urn:microsoft.com/office/officeart/2005/8/layout/orgChart1"/>
    <dgm:cxn modelId="{18C0AD89-396C-4F73-91DA-A897E20E4987}" type="presParOf" srcId="{C6A43856-F26C-4E99-962C-529D77808F3B}" destId="{5AE2B78B-172F-47B9-9550-EA24F899A27A}" srcOrd="2" destOrd="0" presId="urn:microsoft.com/office/officeart/2005/8/layout/orgChart1"/>
    <dgm:cxn modelId="{1105249C-33A5-482F-9882-19030F332666}" type="presParOf" srcId="{3BB4289A-CF65-454C-813F-721D1EC246A4}" destId="{B694AD96-CD6F-4FAF-8018-3B13307D8942}" srcOrd="2" destOrd="0" presId="urn:microsoft.com/office/officeart/2005/8/layout/orgChart1"/>
    <dgm:cxn modelId="{49479B6E-15AC-4D54-8429-693981A75FEB}" type="presParOf" srcId="{45B44663-5BF6-4F28-835C-862F5B9E09B1}" destId="{4E5A2329-F66A-4976-9938-EBAEB12714DE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29299-90B6-4A5A-986A-4EA7F686BC70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1</a:t>
          </a:r>
          <a:endParaRPr lang="zh-CN" altLang="en-US" sz="1200" b="1" kern="1200" dirty="0"/>
        </a:p>
      </dsp:txBody>
      <dsp:txXfrm rot="5400000">
        <a:off x="-185966" y="189497"/>
        <a:ext cx="1239777" cy="867844"/>
      </dsp:txXfrm>
    </dsp:sp>
    <dsp:sp modelId="{B4CE0B00-DCD6-4750-B1C2-9A6D11C2487E}">
      <dsp:nvSpPr>
        <dsp:cNvPr id="0" name=""/>
        <dsp:cNvSpPr/>
      </dsp:nvSpPr>
      <dsp:spPr>
        <a:xfrm rot="5400000">
          <a:off x="4145794" y="-3274419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/>
            <a:t>产品概述</a:t>
          </a:r>
          <a:endParaRPr lang="zh-CN" altLang="en-US" sz="2800" b="1" kern="1200" dirty="0"/>
        </a:p>
      </dsp:txBody>
      <dsp:txXfrm rot="5400000">
        <a:off x="4145794" y="-3274419"/>
        <a:ext cx="805855" cy="7361755"/>
      </dsp:txXfrm>
    </dsp:sp>
    <dsp:sp modelId="{E6B83057-972C-4F44-9E88-B131FA7754A7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2</a:t>
          </a:r>
          <a:endParaRPr lang="zh-CN" altLang="en-US" sz="1200" b="1" kern="1200" dirty="0"/>
        </a:p>
      </dsp:txBody>
      <dsp:txXfrm rot="5400000">
        <a:off x="-185966" y="1282538"/>
        <a:ext cx="1239777" cy="867844"/>
      </dsp:txXfrm>
    </dsp:sp>
    <dsp:sp modelId="{ECB7E922-7AF3-4CC8-8CC0-811F79AC3706}">
      <dsp:nvSpPr>
        <dsp:cNvPr id="0" name=""/>
        <dsp:cNvSpPr/>
      </dsp:nvSpPr>
      <dsp:spPr>
        <a:xfrm rot="5400000">
          <a:off x="4145794" y="-2181378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/>
            <a:t>搜狗纠错策略</a:t>
          </a:r>
          <a:endParaRPr lang="zh-CN" altLang="en-US" sz="2800" b="1" kern="1200" dirty="0"/>
        </a:p>
      </dsp:txBody>
      <dsp:txXfrm rot="5400000">
        <a:off x="4145794" y="-2181378"/>
        <a:ext cx="805855" cy="7361755"/>
      </dsp:txXfrm>
    </dsp:sp>
    <dsp:sp modelId="{3F454226-394D-4486-B6D2-496B7DFEE65D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3</a:t>
          </a:r>
          <a:endParaRPr lang="zh-CN" altLang="en-US" sz="1200" b="1" kern="1200" dirty="0"/>
        </a:p>
      </dsp:txBody>
      <dsp:txXfrm rot="5400000">
        <a:off x="-185966" y="2375579"/>
        <a:ext cx="1239777" cy="867844"/>
      </dsp:txXfrm>
    </dsp:sp>
    <dsp:sp modelId="{C022C91D-F3B0-4876-8155-D967BEA21FE1}">
      <dsp:nvSpPr>
        <dsp:cNvPr id="0" name=""/>
        <dsp:cNvSpPr/>
      </dsp:nvSpPr>
      <dsp:spPr>
        <a:xfrm rot="5400000">
          <a:off x="4145794" y="-1088336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smtClean="0"/>
            <a:t>近期工作</a:t>
          </a:r>
          <a:endParaRPr lang="zh-CN" altLang="en-US" sz="2800" b="1" kern="1200" dirty="0"/>
        </a:p>
      </dsp:txBody>
      <dsp:txXfrm rot="5400000">
        <a:off x="4145794" y="-1088336"/>
        <a:ext cx="805855" cy="7361755"/>
      </dsp:txXfrm>
    </dsp:sp>
    <dsp:sp modelId="{3266F03A-BF78-4323-8459-6E3CDB2E1C64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4</a:t>
          </a:r>
          <a:endParaRPr lang="zh-CN" altLang="en-US" sz="1200" b="1" kern="1200" dirty="0"/>
        </a:p>
      </dsp:txBody>
      <dsp:txXfrm rot="5400000">
        <a:off x="-185966" y="3468621"/>
        <a:ext cx="1239777" cy="867844"/>
      </dsp:txXfrm>
    </dsp:sp>
    <dsp:sp modelId="{C26CB65D-DFBD-470B-B725-8F8C2B6C9992}">
      <dsp:nvSpPr>
        <dsp:cNvPr id="0" name=""/>
        <dsp:cNvSpPr/>
      </dsp:nvSpPr>
      <dsp:spPr>
        <a:xfrm rot="5400000">
          <a:off x="4145794" y="4704"/>
          <a:ext cx="805855" cy="7361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/>
            <a:t>难点和展望</a:t>
          </a:r>
          <a:endParaRPr lang="zh-CN" altLang="en-US" sz="2800" b="1" kern="1200" dirty="0"/>
        </a:p>
      </dsp:txBody>
      <dsp:txXfrm rot="5400000">
        <a:off x="4145794" y="4704"/>
        <a:ext cx="805855" cy="736175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位图扩展</a:t>
          </a:r>
          <a:endParaRPr lang="zh-CN" altLang="en-US" sz="3100" kern="1200" dirty="0"/>
        </a:p>
      </dsp:txBody>
      <dsp:txXfrm>
        <a:off x="0" y="0"/>
        <a:ext cx="2857519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Query</a:t>
          </a:r>
          <a:r>
            <a:rPr lang="zh-CN" altLang="en-US" sz="3000" kern="1200" dirty="0" smtClean="0"/>
            <a:t>候选</a:t>
          </a:r>
          <a:r>
            <a:rPr lang="en-US" altLang="zh-CN" sz="3000" kern="1200" dirty="0" smtClean="0"/>
            <a:t>list</a:t>
          </a:r>
          <a:endParaRPr lang="zh-CN" altLang="en-US" sz="3000" kern="1200" dirty="0"/>
        </a:p>
      </dsp:txBody>
      <dsp:txXfrm>
        <a:off x="0" y="1553776"/>
        <a:ext cx="2857519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TheBest</a:t>
          </a:r>
          <a:endParaRPr lang="zh-CN" altLang="en-US" sz="3000" kern="1200" dirty="0"/>
        </a:p>
      </dsp:txBody>
      <dsp:txXfrm>
        <a:off x="0" y="3107553"/>
        <a:ext cx="2857519" cy="103585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43DF64-A27C-48B5-B536-16B336732F6A}">
      <dsp:nvSpPr>
        <dsp:cNvPr id="0" name=""/>
        <dsp:cNvSpPr/>
      </dsp:nvSpPr>
      <dsp:spPr>
        <a:xfrm>
          <a:off x="2220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原位图</a:t>
          </a:r>
          <a:endParaRPr lang="zh-CN" altLang="en-US" sz="1500" kern="1200" dirty="0"/>
        </a:p>
      </dsp:txBody>
      <dsp:txXfrm>
        <a:off x="2220" y="507485"/>
        <a:ext cx="1292406" cy="516962"/>
      </dsp:txXfrm>
    </dsp:sp>
    <dsp:sp modelId="{7B46909D-912F-4E13-96EC-1A5FEA534270}">
      <dsp:nvSpPr>
        <dsp:cNvPr id="0" name=""/>
        <dsp:cNvSpPr/>
      </dsp:nvSpPr>
      <dsp:spPr>
        <a:xfrm>
          <a:off x="1165386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+1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1165386" y="507485"/>
        <a:ext cx="1292406" cy="516962"/>
      </dsp:txXfrm>
    </dsp:sp>
    <dsp:sp modelId="{B631EE84-F78E-4829-BF57-8E2F4CF64F3E}">
      <dsp:nvSpPr>
        <dsp:cNvPr id="0" name=""/>
        <dsp:cNvSpPr/>
      </dsp:nvSpPr>
      <dsp:spPr>
        <a:xfrm>
          <a:off x="2328552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-1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2328552" y="507485"/>
        <a:ext cx="1292406" cy="516962"/>
      </dsp:txXfrm>
    </dsp:sp>
    <dsp:sp modelId="{25EC4299-DC7F-49D0-AFAC-D24A536E32AA}">
      <dsp:nvSpPr>
        <dsp:cNvPr id="0" name=""/>
        <dsp:cNvSpPr/>
      </dsp:nvSpPr>
      <dsp:spPr>
        <a:xfrm>
          <a:off x="3491718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+1-1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3491718" y="507485"/>
        <a:ext cx="1292406" cy="51696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B7817C-06B3-45E2-96FC-C3A70A47CDC2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348566" y="732133"/>
          <a:ext cx="803328" cy="803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得分</a:t>
          </a:r>
          <a:endParaRPr lang="zh-CN" altLang="en-US" sz="2000" kern="1200" dirty="0"/>
        </a:p>
      </dsp:txBody>
      <dsp:txXfrm>
        <a:off x="1348566" y="732133"/>
        <a:ext cx="803328" cy="803328"/>
      </dsp:txXfrm>
    </dsp:sp>
    <dsp:sp modelId="{179A9845-C578-4885-A033-950D0125A986}">
      <dsp:nvSpPr>
        <dsp:cNvPr id="0" name=""/>
        <dsp:cNvSpPr/>
      </dsp:nvSpPr>
      <dsp:spPr>
        <a:xfrm>
          <a:off x="1469065" y="698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UV</a:t>
          </a:r>
          <a:endParaRPr lang="zh-CN" altLang="en-US" sz="1200" kern="1200" dirty="0"/>
        </a:p>
      </dsp:txBody>
      <dsp:txXfrm>
        <a:off x="1469065" y="698"/>
        <a:ext cx="562330" cy="562330"/>
      </dsp:txXfrm>
    </dsp:sp>
    <dsp:sp modelId="{9EBDA6BD-BDDB-4957-922E-B36DE12E849F}">
      <dsp:nvSpPr>
        <dsp:cNvPr id="0" name=""/>
        <dsp:cNvSpPr/>
      </dsp:nvSpPr>
      <dsp:spPr>
        <a:xfrm>
          <a:off x="2321000" y="852632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编辑距离</a:t>
          </a:r>
          <a:endParaRPr lang="zh-CN" altLang="en-US" sz="1200" kern="1200" dirty="0"/>
        </a:p>
      </dsp:txBody>
      <dsp:txXfrm>
        <a:off x="2321000" y="852632"/>
        <a:ext cx="562330" cy="562330"/>
      </dsp:txXfrm>
    </dsp:sp>
    <dsp:sp modelId="{84EB94A1-E47A-41CF-B5CF-3944FAB0A112}">
      <dsp:nvSpPr>
        <dsp:cNvPr id="0" name=""/>
        <dsp:cNvSpPr/>
      </dsp:nvSpPr>
      <dsp:spPr>
        <a:xfrm>
          <a:off x="1469065" y="1704566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首尾字符</a:t>
          </a:r>
          <a:endParaRPr lang="zh-CN" altLang="en-US" sz="1200" kern="1200" dirty="0"/>
        </a:p>
      </dsp:txBody>
      <dsp:txXfrm>
        <a:off x="1469065" y="1704566"/>
        <a:ext cx="562330" cy="562330"/>
      </dsp:txXfrm>
    </dsp:sp>
    <dsp:sp modelId="{4DCD4DC1-812C-4314-BC70-E056D9B7091B}">
      <dsp:nvSpPr>
        <dsp:cNvPr id="0" name=""/>
        <dsp:cNvSpPr/>
      </dsp:nvSpPr>
      <dsp:spPr>
        <a:xfrm>
          <a:off x="617131" y="852632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长度</a:t>
          </a:r>
          <a:endParaRPr lang="zh-CN" altLang="en-US" sz="1200" kern="1200" dirty="0"/>
        </a:p>
      </dsp:txBody>
      <dsp:txXfrm>
        <a:off x="617131" y="852632"/>
        <a:ext cx="562330" cy="56233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拆分站点和目录</a:t>
          </a:r>
          <a:endParaRPr lang="zh-CN" altLang="en-US" sz="2500" kern="1200" dirty="0"/>
        </a:p>
      </dsp:txBody>
      <dsp:txXfrm>
        <a:off x="0" y="0"/>
        <a:ext cx="2857519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匹配</a:t>
          </a:r>
          <a:r>
            <a:rPr lang="en-US" altLang="zh-CN" sz="2500" kern="1200" dirty="0" smtClean="0"/>
            <a:t>pattern</a:t>
          </a:r>
          <a:r>
            <a:rPr lang="zh-CN" altLang="en-US" sz="2500" kern="1200" dirty="0" smtClean="0"/>
            <a:t>确定站点类型</a:t>
          </a:r>
          <a:endParaRPr lang="zh-CN" altLang="en-US" sz="2500" kern="1200" dirty="0"/>
        </a:p>
      </dsp:txBody>
      <dsp:txXfrm>
        <a:off x="0" y="1553776"/>
        <a:ext cx="2857519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组合</a:t>
          </a:r>
          <a:endParaRPr lang="zh-CN" altLang="en-US" sz="2500" kern="1200" dirty="0"/>
        </a:p>
      </dsp:txBody>
      <dsp:txXfrm>
        <a:off x="0" y="3107553"/>
        <a:ext cx="2857519" cy="103585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40452F-C435-4FDA-A14C-7DC7CE097A93}">
      <dsp:nvSpPr>
        <dsp:cNvPr id="0" name=""/>
        <dsp:cNvSpPr/>
      </dsp:nvSpPr>
      <dsp:spPr>
        <a:xfrm>
          <a:off x="2085848" y="1639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式</a:t>
          </a:r>
          <a:endParaRPr lang="zh-CN" altLang="en-US" sz="2300" kern="1200" dirty="0"/>
        </a:p>
      </dsp:txBody>
      <dsp:txXfrm>
        <a:off x="2085848" y="1639"/>
        <a:ext cx="912286" cy="592986"/>
      </dsp:txXfrm>
    </dsp:sp>
    <dsp:sp modelId="{34517120-41C2-4E5A-BB89-2C4A56A21CAA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1967322" y="121975"/>
              </a:moveTo>
              <a:arcTo wR="1396528" hR="1396528" stAng="17647481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065DA-87D5-4DB0-86F7-4C60FF093FF3}">
      <dsp:nvSpPr>
        <dsp:cNvPr id="0" name=""/>
        <dsp:cNvSpPr/>
      </dsp:nvSpPr>
      <dsp:spPr>
        <a:xfrm>
          <a:off x="3295277" y="699903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市</a:t>
          </a:r>
          <a:endParaRPr lang="zh-CN" altLang="en-US" sz="2300" kern="1200" dirty="0"/>
        </a:p>
      </dsp:txBody>
      <dsp:txXfrm>
        <a:off x="3295277" y="699903"/>
        <a:ext cx="912286" cy="592986"/>
      </dsp:txXfrm>
    </dsp:sp>
    <dsp:sp modelId="{2E1FA353-D1CB-4477-810C-B01C8E5DF8B8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2771301" y="1150989"/>
              </a:moveTo>
              <a:arcTo wR="1396528" hR="1396528" stAng="20992414" swAng="121517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42870-3583-4C51-8848-EBD82A686864}">
      <dsp:nvSpPr>
        <dsp:cNvPr id="0" name=""/>
        <dsp:cNvSpPr/>
      </dsp:nvSpPr>
      <dsp:spPr>
        <a:xfrm>
          <a:off x="3295277" y="2096431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事</a:t>
          </a:r>
          <a:endParaRPr lang="zh-CN" altLang="en-US" sz="2300" kern="1200" dirty="0"/>
        </a:p>
      </dsp:txBody>
      <dsp:txXfrm>
        <a:off x="3295277" y="2096431"/>
        <a:ext cx="912286" cy="592986"/>
      </dsp:txXfrm>
    </dsp:sp>
    <dsp:sp modelId="{C9F47E05-3B5C-4911-B11F-F5767EC4BB0A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2285140" y="2473868"/>
              </a:moveTo>
              <a:arcTo wR="1396528" hR="1396528" stAng="3029009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4B36-5AEB-4DD3-91C6-66A64BAE5B1B}">
      <dsp:nvSpPr>
        <dsp:cNvPr id="0" name=""/>
        <dsp:cNvSpPr/>
      </dsp:nvSpPr>
      <dsp:spPr>
        <a:xfrm>
          <a:off x="2085848" y="2794696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是</a:t>
          </a:r>
          <a:endParaRPr lang="zh-CN" altLang="en-US" sz="2300" kern="1200" dirty="0"/>
        </a:p>
      </dsp:txBody>
      <dsp:txXfrm>
        <a:off x="2085848" y="2794696"/>
        <a:ext cx="912286" cy="592986"/>
      </dsp:txXfrm>
    </dsp:sp>
    <dsp:sp modelId="{F54B9146-F86E-49E4-BF4C-266EC47C0EB3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825734" y="2671081"/>
              </a:moveTo>
              <a:arcTo wR="1396528" hR="1396528" stAng="6847481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C1160-2DEB-423F-B3F3-182880C34D30}">
      <dsp:nvSpPr>
        <dsp:cNvPr id="0" name=""/>
        <dsp:cNvSpPr/>
      </dsp:nvSpPr>
      <dsp:spPr>
        <a:xfrm>
          <a:off x="876418" y="2096431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时</a:t>
          </a:r>
          <a:endParaRPr lang="zh-CN" altLang="en-US" sz="2300" kern="1200" dirty="0"/>
        </a:p>
      </dsp:txBody>
      <dsp:txXfrm>
        <a:off x="876418" y="2096431"/>
        <a:ext cx="912286" cy="592986"/>
      </dsp:txXfrm>
    </dsp:sp>
    <dsp:sp modelId="{E7703423-0BDD-474C-B4A1-EE4F69B892E1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21754" y="1642067"/>
              </a:moveTo>
              <a:arcTo wR="1396528" hR="1396528" stAng="10192414" swAng="121517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46896-08E5-4AC8-B01D-C03E13E6D4DD}">
      <dsp:nvSpPr>
        <dsp:cNvPr id="0" name=""/>
        <dsp:cNvSpPr/>
      </dsp:nvSpPr>
      <dsp:spPr>
        <a:xfrm>
          <a:off x="876418" y="699903"/>
          <a:ext cx="912286" cy="592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使</a:t>
          </a:r>
          <a:endParaRPr lang="zh-CN" altLang="en-US" sz="2300" kern="1200" dirty="0"/>
        </a:p>
      </dsp:txBody>
      <dsp:txXfrm>
        <a:off x="876418" y="699903"/>
        <a:ext cx="912286" cy="592986"/>
      </dsp:txXfrm>
    </dsp:sp>
    <dsp:sp modelId="{141FBE99-7C3B-42D1-9532-9790A5A43129}">
      <dsp:nvSpPr>
        <dsp:cNvPr id="0" name=""/>
        <dsp:cNvSpPr/>
      </dsp:nvSpPr>
      <dsp:spPr>
        <a:xfrm>
          <a:off x="1145463" y="298132"/>
          <a:ext cx="2793056" cy="2793056"/>
        </a:xfrm>
        <a:custGeom>
          <a:avLst/>
          <a:gdLst/>
          <a:ahLst/>
          <a:cxnLst/>
          <a:rect l="0" t="0" r="0" b="0"/>
          <a:pathLst>
            <a:path>
              <a:moveTo>
                <a:pt x="507916" y="319188"/>
              </a:moveTo>
              <a:arcTo wR="1396528" hR="1396528" stAng="13829009" swAng="92351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分词为多个片段</a:t>
          </a:r>
          <a:endParaRPr lang="zh-CN" altLang="en-US" sz="2500" kern="1200" dirty="0"/>
        </a:p>
      </dsp:txBody>
      <dsp:txXfrm>
        <a:off x="0" y="0"/>
        <a:ext cx="2857519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对每个片段调用前述纠错策略</a:t>
          </a:r>
          <a:endParaRPr lang="zh-CN" altLang="en-US" sz="2500" kern="1200" dirty="0"/>
        </a:p>
      </dsp:txBody>
      <dsp:txXfrm>
        <a:off x="0" y="1553776"/>
        <a:ext cx="2857519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TheBest</a:t>
          </a:r>
          <a:endParaRPr lang="zh-CN" altLang="en-US" sz="2500" kern="1200" dirty="0"/>
        </a:p>
      </dsp:txBody>
      <dsp:txXfrm>
        <a:off x="0" y="3107553"/>
        <a:ext cx="2857519" cy="1035851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35B779-A946-48C2-BFC1-6658D985266F}">
      <dsp:nvSpPr>
        <dsp:cNvPr id="0" name=""/>
        <dsp:cNvSpPr/>
      </dsp:nvSpPr>
      <dsp:spPr>
        <a:xfrm>
          <a:off x="1966" y="212757"/>
          <a:ext cx="1289754" cy="193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 term1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 term2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 term3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 term4</a:t>
          </a:r>
          <a:endParaRPr lang="zh-CN" altLang="en-US" sz="1900" kern="1200" dirty="0"/>
        </a:p>
      </dsp:txBody>
      <dsp:txXfrm>
        <a:off x="1966" y="212757"/>
        <a:ext cx="1289754" cy="1517951"/>
      </dsp:txXfrm>
    </dsp:sp>
    <dsp:sp modelId="{4581953E-A81E-40BE-95FD-A025B3A14C7F}">
      <dsp:nvSpPr>
        <dsp:cNvPr id="0" name=""/>
        <dsp:cNvSpPr/>
      </dsp:nvSpPr>
      <dsp:spPr>
        <a:xfrm>
          <a:off x="671012" y="967541"/>
          <a:ext cx="1445427" cy="1445427"/>
        </a:xfrm>
        <a:prstGeom prst="leftCircularArrow">
          <a:avLst>
            <a:gd name="adj1" fmla="val 3171"/>
            <a:gd name="adj2" fmla="val 390337"/>
            <a:gd name="adj3" fmla="val 1697878"/>
            <a:gd name="adj4" fmla="val 8556520"/>
            <a:gd name="adj5" fmla="val 369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CBAC-D0CC-4702-8270-B9E483803317}">
      <dsp:nvSpPr>
        <dsp:cNvPr id="0" name=""/>
        <dsp:cNvSpPr/>
      </dsp:nvSpPr>
      <dsp:spPr>
        <a:xfrm>
          <a:off x="285746" y="1643073"/>
          <a:ext cx="1146448" cy="455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fraction1</a:t>
          </a:r>
          <a:endParaRPr lang="zh-CN" altLang="en-US" sz="2200" kern="1200" dirty="0"/>
        </a:p>
      </dsp:txBody>
      <dsp:txXfrm>
        <a:off x="285746" y="1643073"/>
        <a:ext cx="1146448" cy="455904"/>
      </dsp:txXfrm>
    </dsp:sp>
    <dsp:sp modelId="{47F5C495-DFDB-4BB5-8283-07390C324550}">
      <dsp:nvSpPr>
        <dsp:cNvPr id="0" name=""/>
        <dsp:cNvSpPr/>
      </dsp:nvSpPr>
      <dsp:spPr>
        <a:xfrm>
          <a:off x="1653260" y="427066"/>
          <a:ext cx="1289754" cy="1500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term12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term23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term34</a:t>
          </a:r>
          <a:endParaRPr lang="zh-CN" altLang="en-US" sz="1800" kern="1200" dirty="0"/>
        </a:p>
      </dsp:txBody>
      <dsp:txXfrm>
        <a:off x="1653260" y="748538"/>
        <a:ext cx="1289754" cy="1178731"/>
      </dsp:txXfrm>
    </dsp:sp>
    <dsp:sp modelId="{37255DB2-2ECD-49DA-9EF5-04152452855D}">
      <dsp:nvSpPr>
        <dsp:cNvPr id="0" name=""/>
        <dsp:cNvSpPr/>
      </dsp:nvSpPr>
      <dsp:spPr>
        <a:xfrm>
          <a:off x="2312908" y="-83538"/>
          <a:ext cx="1614802" cy="1614802"/>
        </a:xfrm>
        <a:prstGeom prst="circularArrow">
          <a:avLst>
            <a:gd name="adj1" fmla="val 2838"/>
            <a:gd name="adj2" fmla="val 346673"/>
            <a:gd name="adj3" fmla="val 19821619"/>
            <a:gd name="adj4" fmla="val 12919313"/>
            <a:gd name="adj5" fmla="val 331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F26E4-50A9-4CF5-9D1D-DCC16B17239C}">
      <dsp:nvSpPr>
        <dsp:cNvPr id="0" name=""/>
        <dsp:cNvSpPr/>
      </dsp:nvSpPr>
      <dsp:spPr>
        <a:xfrm>
          <a:off x="1928821" y="285752"/>
          <a:ext cx="1146448" cy="455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fraction2</a:t>
          </a:r>
          <a:endParaRPr lang="zh-CN" altLang="en-US" sz="2200" kern="1200" dirty="0"/>
        </a:p>
      </dsp:txBody>
      <dsp:txXfrm>
        <a:off x="1928821" y="285752"/>
        <a:ext cx="1146448" cy="455904"/>
      </dsp:txXfrm>
    </dsp:sp>
    <dsp:sp modelId="{7F141FC0-F60A-428C-A339-2E5F9B5B3A91}">
      <dsp:nvSpPr>
        <dsp:cNvPr id="0" name=""/>
        <dsp:cNvSpPr/>
      </dsp:nvSpPr>
      <dsp:spPr>
        <a:xfrm>
          <a:off x="3304555" y="430189"/>
          <a:ext cx="1289754" cy="1500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smtClean="0"/>
            <a:t>term123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term234</a:t>
          </a:r>
          <a:endParaRPr lang="zh-CN" altLang="en-US" sz="1800" kern="1200" dirty="0"/>
        </a:p>
      </dsp:txBody>
      <dsp:txXfrm>
        <a:off x="3304555" y="430189"/>
        <a:ext cx="1289754" cy="1178723"/>
      </dsp:txXfrm>
    </dsp:sp>
    <dsp:sp modelId="{C423C0F9-5EBE-4A17-A98C-51C2C43749CC}">
      <dsp:nvSpPr>
        <dsp:cNvPr id="0" name=""/>
        <dsp:cNvSpPr/>
      </dsp:nvSpPr>
      <dsp:spPr>
        <a:xfrm>
          <a:off x="3591167" y="1484222"/>
          <a:ext cx="1146448" cy="455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fraction3</a:t>
          </a:r>
          <a:endParaRPr lang="zh-CN" altLang="en-US" sz="2200" kern="1200" dirty="0"/>
        </a:p>
      </dsp:txBody>
      <dsp:txXfrm>
        <a:off x="3591167" y="1484222"/>
        <a:ext cx="1146448" cy="455904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6E4EFE-08E0-49D6-B11C-179090204FD4}">
      <dsp:nvSpPr>
        <dsp:cNvPr id="0" name=""/>
        <dsp:cNvSpPr/>
      </dsp:nvSpPr>
      <dsp:spPr>
        <a:xfrm>
          <a:off x="418" y="15683"/>
          <a:ext cx="2417311" cy="604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中山公园浓好蛙</a:t>
          </a:r>
          <a:endParaRPr lang="zh-CN" altLang="en-US" sz="1800" kern="1200" dirty="0"/>
        </a:p>
      </dsp:txBody>
      <dsp:txXfrm>
        <a:off x="418" y="15683"/>
        <a:ext cx="2417311" cy="604327"/>
      </dsp:txXfrm>
    </dsp:sp>
    <dsp:sp modelId="{B1BCC56E-9B63-4DF2-BA00-DBAC3BC85AB5}">
      <dsp:nvSpPr>
        <dsp:cNvPr id="0" name=""/>
        <dsp:cNvSpPr/>
      </dsp:nvSpPr>
      <dsp:spPr>
        <a:xfrm rot="5400000">
          <a:off x="1156195" y="672890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59B7A1-0491-4B8E-9D78-E10D992EC678}">
      <dsp:nvSpPr>
        <dsp:cNvPr id="0" name=""/>
        <dsp:cNvSpPr/>
      </dsp:nvSpPr>
      <dsp:spPr>
        <a:xfrm>
          <a:off x="418" y="831526"/>
          <a:ext cx="2417311" cy="6043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中山</a:t>
          </a:r>
          <a:endParaRPr lang="zh-CN" altLang="en-US" sz="1800" kern="1200" dirty="0"/>
        </a:p>
      </dsp:txBody>
      <dsp:txXfrm>
        <a:off x="418" y="831526"/>
        <a:ext cx="2417311" cy="604327"/>
      </dsp:txXfrm>
    </dsp:sp>
    <dsp:sp modelId="{569D9C3C-5EDA-459B-B25F-8F57E117C739}">
      <dsp:nvSpPr>
        <dsp:cNvPr id="0" name=""/>
        <dsp:cNvSpPr/>
      </dsp:nvSpPr>
      <dsp:spPr>
        <a:xfrm rot="5400000">
          <a:off x="1156195" y="1488732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FD9EAF-64E5-40DE-BD47-FA3561B1435B}">
      <dsp:nvSpPr>
        <dsp:cNvPr id="0" name=""/>
        <dsp:cNvSpPr/>
      </dsp:nvSpPr>
      <dsp:spPr>
        <a:xfrm>
          <a:off x="418" y="1647368"/>
          <a:ext cx="2417311" cy="604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公园</a:t>
          </a:r>
          <a:endParaRPr lang="zh-CN" altLang="en-US" sz="1800" kern="1200" dirty="0"/>
        </a:p>
      </dsp:txBody>
      <dsp:txXfrm>
        <a:off x="418" y="1647368"/>
        <a:ext cx="2417311" cy="604327"/>
      </dsp:txXfrm>
    </dsp:sp>
    <dsp:sp modelId="{CED7A5E1-5A41-4C07-B454-6AD88E08A9D9}">
      <dsp:nvSpPr>
        <dsp:cNvPr id="0" name=""/>
        <dsp:cNvSpPr/>
      </dsp:nvSpPr>
      <dsp:spPr>
        <a:xfrm rot="5400000">
          <a:off x="1156195" y="2304575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50E280-E172-4B88-A399-0C71A73991D3}">
      <dsp:nvSpPr>
        <dsp:cNvPr id="0" name=""/>
        <dsp:cNvSpPr/>
      </dsp:nvSpPr>
      <dsp:spPr>
        <a:xfrm>
          <a:off x="418" y="2463211"/>
          <a:ext cx="2417311" cy="60432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浓</a:t>
          </a:r>
          <a:endParaRPr lang="zh-CN" altLang="en-US" sz="1800" kern="1200" dirty="0"/>
        </a:p>
      </dsp:txBody>
      <dsp:txXfrm>
        <a:off x="418" y="2463211"/>
        <a:ext cx="2417311" cy="604327"/>
      </dsp:txXfrm>
    </dsp:sp>
    <dsp:sp modelId="{21E96274-5F04-45C7-811D-5D3D991B2A63}">
      <dsp:nvSpPr>
        <dsp:cNvPr id="0" name=""/>
        <dsp:cNvSpPr/>
      </dsp:nvSpPr>
      <dsp:spPr>
        <a:xfrm rot="5400000">
          <a:off x="1156195" y="3120417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162E02-896B-4C6D-9F96-08A12C76C933}">
      <dsp:nvSpPr>
        <dsp:cNvPr id="0" name=""/>
        <dsp:cNvSpPr/>
      </dsp:nvSpPr>
      <dsp:spPr>
        <a:xfrm>
          <a:off x="418" y="3279053"/>
          <a:ext cx="2417311" cy="60432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好</a:t>
          </a:r>
          <a:endParaRPr lang="zh-CN" altLang="en-US" sz="1800" kern="1200" dirty="0"/>
        </a:p>
      </dsp:txBody>
      <dsp:txXfrm>
        <a:off x="418" y="3279053"/>
        <a:ext cx="2417311" cy="604327"/>
      </dsp:txXfrm>
    </dsp:sp>
    <dsp:sp modelId="{04297227-8571-4CE5-A2C7-C2E2F1B87758}">
      <dsp:nvSpPr>
        <dsp:cNvPr id="0" name=""/>
        <dsp:cNvSpPr/>
      </dsp:nvSpPr>
      <dsp:spPr>
        <a:xfrm rot="5400000">
          <a:off x="1156195" y="3936260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1A09A2-0545-41CD-BFC1-505206685D20}">
      <dsp:nvSpPr>
        <dsp:cNvPr id="0" name=""/>
        <dsp:cNvSpPr/>
      </dsp:nvSpPr>
      <dsp:spPr>
        <a:xfrm>
          <a:off x="418" y="4094896"/>
          <a:ext cx="2417311" cy="60432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蛙</a:t>
          </a:r>
          <a:endParaRPr lang="zh-CN" altLang="en-US" sz="1800" kern="1200" dirty="0"/>
        </a:p>
      </dsp:txBody>
      <dsp:txXfrm>
        <a:off x="418" y="4094896"/>
        <a:ext cx="2417311" cy="604327"/>
      </dsp:txXfrm>
    </dsp:sp>
    <dsp:sp modelId="{56E69F2B-0309-4F6F-AF3C-36272FFA1635}">
      <dsp:nvSpPr>
        <dsp:cNvPr id="0" name=""/>
        <dsp:cNvSpPr/>
      </dsp:nvSpPr>
      <dsp:spPr>
        <a:xfrm>
          <a:off x="2756153" y="15683"/>
          <a:ext cx="2417311" cy="604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756153" y="15683"/>
        <a:ext cx="2417311" cy="604327"/>
      </dsp:txXfrm>
    </dsp:sp>
    <dsp:sp modelId="{96019DAF-DF1B-4BB5-BDFB-2F766E539935}">
      <dsp:nvSpPr>
        <dsp:cNvPr id="0" name=""/>
        <dsp:cNvSpPr/>
      </dsp:nvSpPr>
      <dsp:spPr>
        <a:xfrm rot="5400000">
          <a:off x="3911930" y="672890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C9CBA0-5471-46D0-B753-823B0EFFF6F6}">
      <dsp:nvSpPr>
        <dsp:cNvPr id="0" name=""/>
        <dsp:cNvSpPr/>
      </dsp:nvSpPr>
      <dsp:spPr>
        <a:xfrm>
          <a:off x="2756153" y="831526"/>
          <a:ext cx="2417311" cy="6043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浓好 → 弄好</a:t>
          </a:r>
          <a:endParaRPr lang="zh-CN" altLang="en-US" sz="1800" kern="1200" dirty="0"/>
        </a:p>
      </dsp:txBody>
      <dsp:txXfrm>
        <a:off x="2756153" y="831526"/>
        <a:ext cx="2417311" cy="604327"/>
      </dsp:txXfrm>
    </dsp:sp>
    <dsp:sp modelId="{55EF4F81-8BD7-4DE6-A465-BE9AFAE24598}">
      <dsp:nvSpPr>
        <dsp:cNvPr id="0" name=""/>
        <dsp:cNvSpPr/>
      </dsp:nvSpPr>
      <dsp:spPr>
        <a:xfrm rot="5400000">
          <a:off x="3911930" y="1488732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85059F-10D1-48DD-AEF8-0E75CCA675EA}">
      <dsp:nvSpPr>
        <dsp:cNvPr id="0" name=""/>
        <dsp:cNvSpPr/>
      </dsp:nvSpPr>
      <dsp:spPr>
        <a:xfrm>
          <a:off x="2756153" y="1647368"/>
          <a:ext cx="2417311" cy="604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浓好 → </a:t>
          </a:r>
          <a:r>
            <a:rPr lang="zh-CN" altLang="zh-CN" sz="1800" kern="1200" dirty="0" smtClean="0"/>
            <a:t>侬</a:t>
          </a:r>
          <a:r>
            <a:rPr lang="zh-CN" altLang="en-US" sz="1800" kern="1200" dirty="0" smtClean="0"/>
            <a:t>好</a:t>
          </a:r>
          <a:endParaRPr lang="zh-CN" altLang="en-US" sz="1800" kern="1200" dirty="0"/>
        </a:p>
      </dsp:txBody>
      <dsp:txXfrm>
        <a:off x="2756153" y="1647368"/>
        <a:ext cx="2417311" cy="604327"/>
      </dsp:txXfrm>
    </dsp:sp>
    <dsp:sp modelId="{8F26CCD8-0CB4-4530-9DDD-93FD11AD1D3F}">
      <dsp:nvSpPr>
        <dsp:cNvPr id="0" name=""/>
        <dsp:cNvSpPr/>
      </dsp:nvSpPr>
      <dsp:spPr>
        <a:xfrm rot="5400000">
          <a:off x="3911930" y="2304575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DB3A80-BE85-4370-9907-CA10B721BCDB}">
      <dsp:nvSpPr>
        <dsp:cNvPr id="0" name=""/>
        <dsp:cNvSpPr/>
      </dsp:nvSpPr>
      <dsp:spPr>
        <a:xfrm>
          <a:off x="2756153" y="2463211"/>
          <a:ext cx="2417311" cy="60432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浓好蛙 →</a:t>
          </a:r>
          <a:r>
            <a:rPr lang="en-US" altLang="en-US" sz="1800" kern="1200" dirty="0" smtClean="0"/>
            <a:t> </a:t>
          </a:r>
          <a:r>
            <a:rPr lang="zh-CN" altLang="en-US" sz="1800" kern="1200" dirty="0" smtClean="0"/>
            <a:t>侬好蛙</a:t>
          </a:r>
          <a:endParaRPr lang="zh-CN" altLang="en-US" sz="1800" kern="1200" dirty="0"/>
        </a:p>
      </dsp:txBody>
      <dsp:txXfrm>
        <a:off x="2756153" y="2463211"/>
        <a:ext cx="2417311" cy="604327"/>
      </dsp:txXfrm>
    </dsp:sp>
    <dsp:sp modelId="{984B8F53-F4EC-435D-91ED-7AB504AAF881}">
      <dsp:nvSpPr>
        <dsp:cNvPr id="0" name=""/>
        <dsp:cNvSpPr/>
      </dsp:nvSpPr>
      <dsp:spPr>
        <a:xfrm rot="5400000">
          <a:off x="3911930" y="3120417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3AF204-81BE-47E2-86D8-7A428FDEA091}">
      <dsp:nvSpPr>
        <dsp:cNvPr id="0" name=""/>
        <dsp:cNvSpPr/>
      </dsp:nvSpPr>
      <dsp:spPr>
        <a:xfrm>
          <a:off x="2756153" y="3279053"/>
          <a:ext cx="2417311" cy="60432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好蛙 →</a:t>
          </a:r>
          <a:r>
            <a:rPr lang="en-US" altLang="en-US" sz="1800" kern="1200" dirty="0" smtClean="0"/>
            <a:t> </a:t>
          </a:r>
          <a:r>
            <a:rPr lang="zh-CN" altLang="en-US" sz="1800" kern="1200" dirty="0" smtClean="0"/>
            <a:t>好哇</a:t>
          </a:r>
          <a:endParaRPr lang="zh-CN" altLang="en-US" sz="1800" kern="1200" dirty="0"/>
        </a:p>
      </dsp:txBody>
      <dsp:txXfrm>
        <a:off x="2756153" y="3279053"/>
        <a:ext cx="2417311" cy="604327"/>
      </dsp:txXfrm>
    </dsp:sp>
    <dsp:sp modelId="{CC64E822-8026-4342-A11D-263D21CE7A70}">
      <dsp:nvSpPr>
        <dsp:cNvPr id="0" name=""/>
        <dsp:cNvSpPr/>
      </dsp:nvSpPr>
      <dsp:spPr>
        <a:xfrm>
          <a:off x="5511888" y="15683"/>
          <a:ext cx="2417311" cy="604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Ngram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中山公园浓好蛙</a:t>
          </a:r>
          <a:r>
            <a:rPr lang="en-US" altLang="zh-CN" sz="1800" kern="1200" dirty="0" smtClean="0"/>
            <a:t>) = 9414</a:t>
          </a:r>
          <a:endParaRPr lang="zh-CN" altLang="en-US" sz="1800" kern="1200" dirty="0"/>
        </a:p>
      </dsp:txBody>
      <dsp:txXfrm>
        <a:off x="5511888" y="15683"/>
        <a:ext cx="2417311" cy="604327"/>
      </dsp:txXfrm>
    </dsp:sp>
    <dsp:sp modelId="{FA125D64-62C5-4584-B612-A7E1B766D24E}">
      <dsp:nvSpPr>
        <dsp:cNvPr id="0" name=""/>
        <dsp:cNvSpPr/>
      </dsp:nvSpPr>
      <dsp:spPr>
        <a:xfrm rot="5400000">
          <a:off x="6667665" y="672890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2CF1C6-9FAA-43D7-A4B1-1A63527AFE9B}">
      <dsp:nvSpPr>
        <dsp:cNvPr id="0" name=""/>
        <dsp:cNvSpPr/>
      </dsp:nvSpPr>
      <dsp:spPr>
        <a:xfrm>
          <a:off x="5511888" y="831526"/>
          <a:ext cx="2417311" cy="60432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Ngram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中山公园弄好蛙</a:t>
          </a:r>
          <a:r>
            <a:rPr lang="en-US" altLang="zh-CN" sz="1800" kern="1200" dirty="0" smtClean="0"/>
            <a:t>) = 11589</a:t>
          </a:r>
          <a:endParaRPr lang="zh-CN" altLang="en-US" sz="1800" kern="1200" dirty="0"/>
        </a:p>
      </dsp:txBody>
      <dsp:txXfrm>
        <a:off x="5511888" y="831526"/>
        <a:ext cx="2417311" cy="604327"/>
      </dsp:txXfrm>
    </dsp:sp>
    <dsp:sp modelId="{6931E684-5A42-47D1-824C-1F7DFB2814EA}">
      <dsp:nvSpPr>
        <dsp:cNvPr id="0" name=""/>
        <dsp:cNvSpPr/>
      </dsp:nvSpPr>
      <dsp:spPr>
        <a:xfrm rot="5400000">
          <a:off x="6667665" y="1488732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0D54C-E99F-4207-B31B-A48A7E36670E}">
      <dsp:nvSpPr>
        <dsp:cNvPr id="0" name=""/>
        <dsp:cNvSpPr/>
      </dsp:nvSpPr>
      <dsp:spPr>
        <a:xfrm>
          <a:off x="5511888" y="1647368"/>
          <a:ext cx="2417311" cy="6043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Ngram</a:t>
          </a:r>
          <a:r>
            <a:rPr lang="en-US" altLang="zh-CN" sz="1800" kern="1200" dirty="0" smtClean="0"/>
            <a:t>(</a:t>
          </a:r>
          <a:r>
            <a:rPr lang="zh-CN" altLang="zh-CN" sz="1800" kern="1200" dirty="0" smtClean="0"/>
            <a:t>中山公园侬好蛙</a:t>
          </a:r>
          <a:r>
            <a:rPr lang="en-US" altLang="zh-CN" sz="1800" kern="1200" dirty="0" smtClean="0"/>
            <a:t>) = 8743</a:t>
          </a:r>
          <a:endParaRPr lang="zh-CN" altLang="en-US" sz="1800" kern="1200" dirty="0"/>
        </a:p>
      </dsp:txBody>
      <dsp:txXfrm>
        <a:off x="5511888" y="1647368"/>
        <a:ext cx="2417311" cy="604327"/>
      </dsp:txXfrm>
    </dsp:sp>
    <dsp:sp modelId="{5187EEB8-67EC-4525-BD89-7BD05D3FFE9A}">
      <dsp:nvSpPr>
        <dsp:cNvPr id="0" name=""/>
        <dsp:cNvSpPr/>
      </dsp:nvSpPr>
      <dsp:spPr>
        <a:xfrm rot="5400000">
          <a:off x="6667665" y="2304575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20CEC1-7CCB-47E7-94D0-0C57C9159496}">
      <dsp:nvSpPr>
        <dsp:cNvPr id="0" name=""/>
        <dsp:cNvSpPr/>
      </dsp:nvSpPr>
      <dsp:spPr>
        <a:xfrm>
          <a:off x="5511888" y="2463211"/>
          <a:ext cx="2417311" cy="6043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solidFill>
                <a:srgbClr val="FF0000"/>
              </a:solidFill>
            </a:rPr>
            <a:t>Ngram</a:t>
          </a:r>
          <a:r>
            <a:rPr lang="en-US" altLang="zh-CN" sz="1800" kern="1200" dirty="0" smtClean="0">
              <a:solidFill>
                <a:srgbClr val="FF0000"/>
              </a:solidFill>
            </a:rPr>
            <a:t>(</a:t>
          </a:r>
          <a:r>
            <a:rPr lang="zh-CN" altLang="zh-CN" sz="1800" kern="1200" dirty="0" smtClean="0">
              <a:solidFill>
                <a:srgbClr val="FF0000"/>
              </a:solidFill>
            </a:rPr>
            <a:t>中山公园侬好蛙</a:t>
          </a:r>
          <a:r>
            <a:rPr lang="en-US" altLang="zh-CN" sz="1800" kern="1200" dirty="0" smtClean="0">
              <a:solidFill>
                <a:srgbClr val="FF0000"/>
              </a:solidFill>
            </a:rPr>
            <a:t>) = 8443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5511888" y="2463211"/>
        <a:ext cx="2417311" cy="604327"/>
      </dsp:txXfrm>
    </dsp:sp>
    <dsp:sp modelId="{718D42FC-2351-49D8-95F9-8BD0D7EEA9FD}">
      <dsp:nvSpPr>
        <dsp:cNvPr id="0" name=""/>
        <dsp:cNvSpPr/>
      </dsp:nvSpPr>
      <dsp:spPr>
        <a:xfrm rot="5400000">
          <a:off x="6667665" y="3120417"/>
          <a:ext cx="105757" cy="10575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11E730-ECAE-4668-8DB1-F5BBB60A056E}">
      <dsp:nvSpPr>
        <dsp:cNvPr id="0" name=""/>
        <dsp:cNvSpPr/>
      </dsp:nvSpPr>
      <dsp:spPr>
        <a:xfrm>
          <a:off x="5511888" y="3279053"/>
          <a:ext cx="2417311" cy="60432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Ngram</a:t>
          </a:r>
          <a:r>
            <a:rPr lang="en-US" altLang="zh-CN" sz="1800" kern="1200" dirty="0" smtClean="0"/>
            <a:t>(</a:t>
          </a:r>
          <a:r>
            <a:rPr lang="zh-CN" altLang="zh-CN" sz="1800" kern="1200" dirty="0" smtClean="0"/>
            <a:t>中山公园浓好哇</a:t>
          </a:r>
          <a:r>
            <a:rPr lang="en-US" altLang="zh-CN" sz="1800" kern="1200" dirty="0" smtClean="0"/>
            <a:t>) = 8793</a:t>
          </a:r>
          <a:endParaRPr lang="zh-CN" altLang="en-US" sz="1800" kern="1200" dirty="0"/>
        </a:p>
      </dsp:txBody>
      <dsp:txXfrm>
        <a:off x="5511888" y="3279053"/>
        <a:ext cx="2417311" cy="604327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DE0A84-04EE-4AFF-855D-DEA822EA9CEB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12600000"/>
            <a:gd name="adj2" fmla="val 162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1ADA-9F51-4000-9B2F-669DE5E0086B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9000000"/>
            <a:gd name="adj2" fmla="val 126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5400000"/>
            <a:gd name="adj2" fmla="val 90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A6CF0-989F-40C8-BC4D-AED0CDC74E39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1800000"/>
            <a:gd name="adj2" fmla="val 54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19800000"/>
            <a:gd name="adj2" fmla="val 18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875355" y="305989"/>
          <a:ext cx="2102687" cy="2102687"/>
        </a:xfrm>
        <a:prstGeom prst="blockArc">
          <a:avLst>
            <a:gd name="adj1" fmla="val 16200000"/>
            <a:gd name="adj2" fmla="val 19800000"/>
            <a:gd name="adj3" fmla="val 4497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457625" y="888260"/>
          <a:ext cx="938146" cy="9381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得分</a:t>
          </a:r>
          <a:endParaRPr lang="zh-CN" altLang="en-US" sz="2300" kern="1200" dirty="0"/>
        </a:p>
      </dsp:txBody>
      <dsp:txXfrm>
        <a:off x="1457625" y="888260"/>
        <a:ext cx="938146" cy="938146"/>
      </dsp:txXfrm>
    </dsp:sp>
    <dsp:sp modelId="{179A9845-C578-4885-A033-950D0125A986}">
      <dsp:nvSpPr>
        <dsp:cNvPr id="0" name=""/>
        <dsp:cNvSpPr/>
      </dsp:nvSpPr>
      <dsp:spPr>
        <a:xfrm>
          <a:off x="1598347" y="1279"/>
          <a:ext cx="656702" cy="6567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UV</a:t>
          </a:r>
          <a:endParaRPr lang="zh-CN" altLang="en-US" sz="1400" kern="1200" dirty="0"/>
        </a:p>
      </dsp:txBody>
      <dsp:txXfrm>
        <a:off x="1598347" y="1279"/>
        <a:ext cx="656702" cy="656702"/>
      </dsp:txXfrm>
    </dsp:sp>
    <dsp:sp modelId="{9EBDA6BD-BDDB-4957-922E-B36DE12E849F}">
      <dsp:nvSpPr>
        <dsp:cNvPr id="0" name=""/>
        <dsp:cNvSpPr/>
      </dsp:nvSpPr>
      <dsp:spPr>
        <a:xfrm>
          <a:off x="2256282" y="561320"/>
          <a:ext cx="1120867" cy="564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编辑距离</a:t>
          </a:r>
          <a:endParaRPr lang="zh-CN" altLang="en-US" sz="1400" kern="1200" dirty="0"/>
        </a:p>
      </dsp:txBody>
      <dsp:txXfrm>
        <a:off x="2256282" y="561320"/>
        <a:ext cx="1120867" cy="564324"/>
      </dsp:txXfrm>
    </dsp:sp>
    <dsp:sp modelId="{25E18646-A35B-4C5F-8129-35AD59E391BB}">
      <dsp:nvSpPr>
        <dsp:cNvPr id="0" name=""/>
        <dsp:cNvSpPr/>
      </dsp:nvSpPr>
      <dsp:spPr>
        <a:xfrm>
          <a:off x="2488364" y="1542833"/>
          <a:ext cx="656702" cy="656702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共现</a:t>
          </a:r>
          <a:endParaRPr lang="zh-CN" altLang="en-US" sz="1400" kern="1200" dirty="0"/>
        </a:p>
      </dsp:txBody>
      <dsp:txXfrm>
        <a:off x="2488364" y="1542833"/>
        <a:ext cx="656702" cy="656702"/>
      </dsp:txXfrm>
    </dsp:sp>
    <dsp:sp modelId="{84EB94A1-E47A-41CF-B5CF-3944FAB0A112}">
      <dsp:nvSpPr>
        <dsp:cNvPr id="0" name=""/>
        <dsp:cNvSpPr/>
      </dsp:nvSpPr>
      <dsp:spPr>
        <a:xfrm>
          <a:off x="1468195" y="2056684"/>
          <a:ext cx="917006" cy="656702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context</a:t>
          </a:r>
          <a:endParaRPr lang="zh-CN" altLang="en-US" sz="1400" b="1" kern="1200" dirty="0"/>
        </a:p>
      </dsp:txBody>
      <dsp:txXfrm>
        <a:off x="1468195" y="2056684"/>
        <a:ext cx="917006" cy="656702"/>
      </dsp:txXfrm>
    </dsp:sp>
    <dsp:sp modelId="{5F234EF8-D0C1-493D-A7BE-8B567FD82799}">
      <dsp:nvSpPr>
        <dsp:cNvPr id="0" name=""/>
        <dsp:cNvSpPr/>
      </dsp:nvSpPr>
      <dsp:spPr>
        <a:xfrm>
          <a:off x="551940" y="1542833"/>
          <a:ext cx="969483" cy="6567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/>
            <a:t>Ngram</a:t>
          </a:r>
          <a:endParaRPr lang="en-US" altLang="zh-CN" sz="1400" b="1" kern="1200" dirty="0" smtClean="0"/>
        </a:p>
      </dsp:txBody>
      <dsp:txXfrm>
        <a:off x="551940" y="1542833"/>
        <a:ext cx="969483" cy="656702"/>
      </dsp:txXfrm>
    </dsp:sp>
    <dsp:sp modelId="{DE579482-E1B4-400C-B284-4D5CB4166666}">
      <dsp:nvSpPr>
        <dsp:cNvPr id="0" name=""/>
        <dsp:cNvSpPr/>
      </dsp:nvSpPr>
      <dsp:spPr>
        <a:xfrm>
          <a:off x="587117" y="627742"/>
          <a:ext cx="899131" cy="43148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形近字</a:t>
          </a:r>
          <a:endParaRPr lang="zh-CN" altLang="en-US" sz="1400" kern="1200" dirty="0"/>
        </a:p>
      </dsp:txBody>
      <dsp:txXfrm>
        <a:off x="587117" y="627742"/>
        <a:ext cx="899131" cy="43148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C582A1-CB7A-46D0-B90C-B9F7EDA571B6}">
      <dsp:nvSpPr>
        <dsp:cNvPr id="0" name=""/>
        <dsp:cNvSpPr/>
      </dsp:nvSpPr>
      <dsp:spPr>
        <a:xfrm>
          <a:off x="285748" y="0"/>
          <a:ext cx="1051567" cy="78867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6507-E2A6-460B-AC5B-1E3652DDAA91}">
      <dsp:nvSpPr>
        <dsp:cNvPr id="0" name=""/>
        <dsp:cNvSpPr/>
      </dsp:nvSpPr>
      <dsp:spPr>
        <a:xfrm>
          <a:off x="1475605" y="0"/>
          <a:ext cx="3960100" cy="78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片段纠错、改写、</a:t>
          </a:r>
          <a:r>
            <a:rPr lang="en-US" altLang="zh-CN" sz="2200" kern="1200" dirty="0" err="1" smtClean="0"/>
            <a:t>kgram</a:t>
          </a:r>
          <a:r>
            <a:rPr lang="zh-CN" altLang="en-US" sz="2200" kern="1200" dirty="0" smtClean="0"/>
            <a:t>纠错</a:t>
          </a:r>
          <a:endParaRPr lang="zh-CN" altLang="en-US" sz="2200" kern="1200" dirty="0"/>
        </a:p>
      </dsp:txBody>
      <dsp:txXfrm>
        <a:off x="1475605" y="0"/>
        <a:ext cx="3960100" cy="788675"/>
      </dsp:txXfrm>
    </dsp:sp>
    <dsp:sp modelId="{DAD21C5E-DD2C-4CE9-B14B-9B573FCB2589}">
      <dsp:nvSpPr>
        <dsp:cNvPr id="0" name=""/>
        <dsp:cNvSpPr/>
      </dsp:nvSpPr>
      <dsp:spPr>
        <a:xfrm>
          <a:off x="967784" y="854398"/>
          <a:ext cx="1051567" cy="78867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DAC33-793F-4A95-9A17-7B57EC130EC9}">
      <dsp:nvSpPr>
        <dsp:cNvPr id="0" name=""/>
        <dsp:cNvSpPr/>
      </dsp:nvSpPr>
      <dsp:spPr>
        <a:xfrm>
          <a:off x="2050899" y="854398"/>
          <a:ext cx="3440454" cy="78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拆分纠错</a:t>
          </a:r>
          <a:endParaRPr lang="zh-CN" altLang="en-US" sz="2200" kern="1200" dirty="0"/>
        </a:p>
      </dsp:txBody>
      <dsp:txXfrm>
        <a:off x="2050899" y="854398"/>
        <a:ext cx="3440454" cy="7886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390465-F0F1-46B9-9A77-F22E278C42C8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5F5EE27-D2DC-4FD2-BA7D-9E79771B870B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04B96-56E7-4C0A-9B72-3BA0735F393D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预处理</a:t>
          </a:r>
          <a:endParaRPr lang="zh-CN" altLang="en-US" sz="3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53440" y="2835910"/>
        <a:ext cx="1420368" cy="1101090"/>
      </dsp:txXfrm>
    </dsp:sp>
    <dsp:sp modelId="{0F6C73DE-BFEF-4EB6-8218-5641C6EB1F3E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E04E9-4B30-4892-A8C9-DE30F2CB3BEC}">
      <dsp:nvSpPr>
        <dsp:cNvPr id="0" name=""/>
        <dsp:cNvSpPr/>
      </dsp:nvSpPr>
      <dsp:spPr>
        <a:xfrm>
          <a:off x="2119306" y="1864359"/>
          <a:ext cx="1857387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产生候选</a:t>
          </a:r>
        </a:p>
      </dsp:txBody>
      <dsp:txXfrm>
        <a:off x="2119306" y="1864359"/>
        <a:ext cx="1857387" cy="2072640"/>
      </dsp:txXfrm>
    </dsp:sp>
    <dsp:sp modelId="{95EEEFF5-A1FD-404C-BFE9-DEACE241C9D2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A3AF0-4306-422F-9937-BEF507BDB083}">
      <dsp:nvSpPr>
        <dsp:cNvPr id="0" name=""/>
        <dsp:cNvSpPr/>
      </dsp:nvSpPr>
      <dsp:spPr>
        <a:xfrm>
          <a:off x="3548059" y="460374"/>
          <a:ext cx="252607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itchFamily="34" charset="-122"/>
              <a:ea typeface="微软雅黑" pitchFamily="34" charset="-122"/>
            </a:rPr>
            <a:t>排序和判断</a:t>
          </a:r>
        </a:p>
      </dsp:txBody>
      <dsp:txXfrm>
        <a:off x="3548059" y="460374"/>
        <a:ext cx="2526070" cy="264795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A5AC6F-FA8D-4A78-836F-F62662E3C2AA}">
      <dsp:nvSpPr>
        <dsp:cNvPr id="0" name=""/>
        <dsp:cNvSpPr/>
      </dsp:nvSpPr>
      <dsp:spPr>
        <a:xfrm>
          <a:off x="107628" y="0"/>
          <a:ext cx="1630414" cy="5643602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7B73A-D641-42C2-8FAF-FAE7B333DBA7}">
      <dsp:nvSpPr>
        <dsp:cNvPr id="0" name=""/>
        <dsp:cNvSpPr/>
      </dsp:nvSpPr>
      <dsp:spPr>
        <a:xfrm>
          <a:off x="867415" y="142881"/>
          <a:ext cx="1223238" cy="1335946"/>
        </a:xfrm>
        <a:prstGeom prst="round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特征</a:t>
          </a:r>
          <a:endParaRPr lang="zh-CN" altLang="en-US" sz="3300" kern="1200" dirty="0"/>
        </a:p>
      </dsp:txBody>
      <dsp:txXfrm>
        <a:off x="867415" y="142881"/>
        <a:ext cx="1223238" cy="1335946"/>
      </dsp:txXfrm>
    </dsp:sp>
    <dsp:sp modelId="{AD4BEDAF-8CFE-4015-8A5D-027DACF33687}">
      <dsp:nvSpPr>
        <dsp:cNvPr id="0" name=""/>
        <dsp:cNvSpPr/>
      </dsp:nvSpPr>
      <dsp:spPr>
        <a:xfrm>
          <a:off x="393698" y="2070331"/>
          <a:ext cx="2118044" cy="1335946"/>
        </a:xfrm>
        <a:prstGeom prst="round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长尾纠错</a:t>
          </a:r>
          <a:endParaRPr lang="zh-CN" altLang="en-US" sz="3300" kern="1200" dirty="0"/>
        </a:p>
      </dsp:txBody>
      <dsp:txXfrm>
        <a:off x="393698" y="2070331"/>
        <a:ext cx="2118044" cy="1335946"/>
      </dsp:txXfrm>
    </dsp:sp>
    <dsp:sp modelId="{74A2BDEE-6E60-4F36-B7D7-21655F6FC578}">
      <dsp:nvSpPr>
        <dsp:cNvPr id="0" name=""/>
        <dsp:cNvSpPr/>
      </dsp:nvSpPr>
      <dsp:spPr>
        <a:xfrm>
          <a:off x="761639" y="4000533"/>
          <a:ext cx="1434790" cy="1335946"/>
        </a:xfrm>
        <a:prstGeom prst="round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性能</a:t>
          </a:r>
          <a:endParaRPr lang="zh-CN" altLang="en-US" sz="3300" kern="1200" dirty="0"/>
        </a:p>
      </dsp:txBody>
      <dsp:txXfrm>
        <a:off x="761639" y="4000533"/>
        <a:ext cx="1434790" cy="1335946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3063284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分词</a:t>
          </a:r>
          <a:endParaRPr lang="zh-CN" altLang="en-US" sz="2600" kern="1200" dirty="0"/>
        </a:p>
      </dsp:txBody>
      <dsp:txXfrm>
        <a:off x="0" y="0"/>
        <a:ext cx="3063284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337419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337419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3063284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FMM</a:t>
          </a:r>
          <a:r>
            <a:rPr lang="zh-CN" altLang="en-US" sz="2600" kern="1200" dirty="0" smtClean="0"/>
            <a:t>查找替换片段</a:t>
          </a:r>
          <a:endParaRPr lang="zh-CN" altLang="en-US" sz="2600" kern="1200" dirty="0"/>
        </a:p>
      </dsp:txBody>
      <dsp:txXfrm>
        <a:off x="0" y="1553776"/>
        <a:ext cx="3063284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337419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337419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3063284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TheBest</a:t>
          </a:r>
          <a:endParaRPr lang="zh-CN" altLang="en-US" sz="2600" kern="1200" dirty="0"/>
        </a:p>
      </dsp:txBody>
      <dsp:txXfrm>
        <a:off x="0" y="3107553"/>
        <a:ext cx="3063284" cy="1035851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B7817C-06B3-45E2-96FC-C3A70A47CDC2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12600000"/>
            <a:gd name="adj2" fmla="val 162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1ADA-9F51-4000-9B2F-669DE5E0086B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9000000"/>
            <a:gd name="adj2" fmla="val 126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5400000"/>
            <a:gd name="adj2" fmla="val 90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A6CF0-989F-40C8-BC4D-AED0CDC74E39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1800000"/>
            <a:gd name="adj2" fmla="val 54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19800000"/>
            <a:gd name="adj2" fmla="val 18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1041601" y="299886"/>
          <a:ext cx="2063825" cy="2063825"/>
        </a:xfrm>
        <a:prstGeom prst="blockArc">
          <a:avLst>
            <a:gd name="adj1" fmla="val 16200000"/>
            <a:gd name="adj2" fmla="val 19800000"/>
            <a:gd name="adj3" fmla="val 450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612692" y="870977"/>
          <a:ext cx="921643" cy="9216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得分</a:t>
          </a:r>
          <a:endParaRPr lang="zh-CN" altLang="en-US" sz="2300" kern="1200" dirty="0"/>
        </a:p>
      </dsp:txBody>
      <dsp:txXfrm>
        <a:off x="1612692" y="870977"/>
        <a:ext cx="921643" cy="921643"/>
      </dsp:txXfrm>
    </dsp:sp>
    <dsp:sp modelId="{179A9845-C578-4885-A033-950D0125A986}">
      <dsp:nvSpPr>
        <dsp:cNvPr id="0" name=""/>
        <dsp:cNvSpPr/>
      </dsp:nvSpPr>
      <dsp:spPr>
        <a:xfrm>
          <a:off x="1750938" y="536"/>
          <a:ext cx="645150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UV</a:t>
          </a:r>
          <a:endParaRPr lang="zh-CN" altLang="en-US" sz="1400" kern="1200" dirty="0"/>
        </a:p>
      </dsp:txBody>
      <dsp:txXfrm>
        <a:off x="1750938" y="536"/>
        <a:ext cx="645150" cy="645150"/>
      </dsp:txXfrm>
    </dsp:sp>
    <dsp:sp modelId="{9EBDA6BD-BDDB-4957-922E-B36DE12E849F}">
      <dsp:nvSpPr>
        <dsp:cNvPr id="0" name=""/>
        <dsp:cNvSpPr/>
      </dsp:nvSpPr>
      <dsp:spPr>
        <a:xfrm>
          <a:off x="2514560" y="504880"/>
          <a:ext cx="865004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编辑距离</a:t>
          </a:r>
          <a:endParaRPr lang="zh-CN" altLang="en-US" sz="1400" kern="1200" dirty="0"/>
        </a:p>
      </dsp:txBody>
      <dsp:txXfrm>
        <a:off x="2514560" y="504880"/>
        <a:ext cx="865004" cy="645150"/>
      </dsp:txXfrm>
    </dsp:sp>
    <dsp:sp modelId="{25E18646-A35B-4C5F-8129-35AD59E391BB}">
      <dsp:nvSpPr>
        <dsp:cNvPr id="0" name=""/>
        <dsp:cNvSpPr/>
      </dsp:nvSpPr>
      <dsp:spPr>
        <a:xfrm>
          <a:off x="2624488" y="1513568"/>
          <a:ext cx="645150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共现</a:t>
          </a:r>
          <a:endParaRPr lang="zh-CN" altLang="en-US" sz="1400" kern="1200" dirty="0"/>
        </a:p>
      </dsp:txBody>
      <dsp:txXfrm>
        <a:off x="2624488" y="1513568"/>
        <a:ext cx="645150" cy="645150"/>
      </dsp:txXfrm>
    </dsp:sp>
    <dsp:sp modelId="{84EB94A1-E47A-41CF-B5CF-3944FAB0A112}">
      <dsp:nvSpPr>
        <dsp:cNvPr id="0" name=""/>
        <dsp:cNvSpPr/>
      </dsp:nvSpPr>
      <dsp:spPr>
        <a:xfrm>
          <a:off x="1623076" y="2017911"/>
          <a:ext cx="900874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context</a:t>
          </a:r>
          <a:endParaRPr lang="zh-CN" altLang="en-US" sz="1400" b="1" kern="1200" dirty="0"/>
        </a:p>
      </dsp:txBody>
      <dsp:txXfrm>
        <a:off x="1623076" y="2017911"/>
        <a:ext cx="900874" cy="645150"/>
      </dsp:txXfrm>
    </dsp:sp>
    <dsp:sp modelId="{5F234EF8-D0C1-493D-A7BE-8B567FD82799}">
      <dsp:nvSpPr>
        <dsp:cNvPr id="0" name=""/>
        <dsp:cNvSpPr/>
      </dsp:nvSpPr>
      <dsp:spPr>
        <a:xfrm>
          <a:off x="723750" y="1513568"/>
          <a:ext cx="952428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/>
            <a:t>Ngram</a:t>
          </a:r>
          <a:endParaRPr lang="en-US" altLang="zh-CN" sz="1400" b="1" kern="1200" dirty="0" smtClean="0"/>
        </a:p>
      </dsp:txBody>
      <dsp:txXfrm>
        <a:off x="723750" y="1513568"/>
        <a:ext cx="952428" cy="645150"/>
      </dsp:txXfrm>
    </dsp:sp>
    <dsp:sp modelId="{4DCD4DC1-812C-4314-BC70-E056D9B7091B}">
      <dsp:nvSpPr>
        <dsp:cNvPr id="0" name=""/>
        <dsp:cNvSpPr/>
      </dsp:nvSpPr>
      <dsp:spPr>
        <a:xfrm>
          <a:off x="877389" y="504880"/>
          <a:ext cx="645150" cy="645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长度</a:t>
          </a:r>
          <a:endParaRPr lang="zh-CN" altLang="en-US" sz="1400" kern="1200" dirty="0"/>
        </a:p>
      </dsp:txBody>
      <dsp:txXfrm>
        <a:off x="877389" y="504880"/>
        <a:ext cx="645150" cy="64515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1839148" cy="112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分词</a:t>
          </a:r>
          <a:endParaRPr lang="zh-CN" altLang="en-US" sz="3000" kern="1200" dirty="0"/>
        </a:p>
      </dsp:txBody>
      <dsp:txXfrm>
        <a:off x="0" y="0"/>
        <a:ext cx="1839148" cy="1129993"/>
      </dsp:txXfrm>
    </dsp:sp>
    <dsp:sp modelId="{B1DC695C-DC5E-4670-BB18-C278CCEBDA12}">
      <dsp:nvSpPr>
        <dsp:cNvPr id="0" name=""/>
        <dsp:cNvSpPr/>
      </dsp:nvSpPr>
      <dsp:spPr>
        <a:xfrm rot="5400000">
          <a:off x="707700" y="1158243"/>
          <a:ext cx="423747" cy="50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5400000">
        <a:off x="707700" y="1158243"/>
        <a:ext cx="423747" cy="508497"/>
      </dsp:txXfrm>
    </dsp:sp>
    <dsp:sp modelId="{FA479973-B7F9-42FF-90F3-B0EECACC7C87}">
      <dsp:nvSpPr>
        <dsp:cNvPr id="0" name=""/>
        <dsp:cNvSpPr/>
      </dsp:nvSpPr>
      <dsp:spPr>
        <a:xfrm>
          <a:off x="0" y="1694990"/>
          <a:ext cx="1839148" cy="112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替换片段</a:t>
          </a:r>
          <a:endParaRPr lang="zh-CN" altLang="en-US" sz="3000" kern="1200" dirty="0"/>
        </a:p>
      </dsp:txBody>
      <dsp:txXfrm>
        <a:off x="0" y="1694990"/>
        <a:ext cx="1839148" cy="1129993"/>
      </dsp:txXfrm>
    </dsp:sp>
    <dsp:sp modelId="{73954F5F-4D45-48FD-A7F3-740D951A4BBB}">
      <dsp:nvSpPr>
        <dsp:cNvPr id="0" name=""/>
        <dsp:cNvSpPr/>
      </dsp:nvSpPr>
      <dsp:spPr>
        <a:xfrm rot="5400000">
          <a:off x="707700" y="2853233"/>
          <a:ext cx="423747" cy="50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5400000">
        <a:off x="707700" y="2853233"/>
        <a:ext cx="423747" cy="508497"/>
      </dsp:txXfrm>
    </dsp:sp>
    <dsp:sp modelId="{1B8F0032-5373-4ECE-87FC-DC5DB64A48FD}">
      <dsp:nvSpPr>
        <dsp:cNvPr id="0" name=""/>
        <dsp:cNvSpPr/>
      </dsp:nvSpPr>
      <dsp:spPr>
        <a:xfrm>
          <a:off x="0" y="3389980"/>
          <a:ext cx="1839148" cy="112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TheBest</a:t>
          </a:r>
          <a:endParaRPr lang="zh-CN" altLang="en-US" sz="3000" kern="1200" dirty="0"/>
        </a:p>
      </dsp:txBody>
      <dsp:txXfrm>
        <a:off x="0" y="3389980"/>
        <a:ext cx="1839148" cy="1129993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1839148" cy="112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调用改写模块</a:t>
          </a:r>
          <a:endParaRPr lang="zh-CN" altLang="en-US" sz="2800" kern="1200" dirty="0"/>
        </a:p>
      </dsp:txBody>
      <dsp:txXfrm>
        <a:off x="0" y="0"/>
        <a:ext cx="1839148" cy="1129993"/>
      </dsp:txXfrm>
    </dsp:sp>
    <dsp:sp modelId="{B1DC695C-DC5E-4670-BB18-C278CCEBDA12}">
      <dsp:nvSpPr>
        <dsp:cNvPr id="0" name=""/>
        <dsp:cNvSpPr/>
      </dsp:nvSpPr>
      <dsp:spPr>
        <a:xfrm rot="5400000">
          <a:off x="707700" y="1158243"/>
          <a:ext cx="423747" cy="50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5400000">
        <a:off x="707700" y="1158243"/>
        <a:ext cx="423747" cy="508497"/>
      </dsp:txXfrm>
    </dsp:sp>
    <dsp:sp modelId="{FA479973-B7F9-42FF-90F3-B0EECACC7C87}">
      <dsp:nvSpPr>
        <dsp:cNvPr id="0" name=""/>
        <dsp:cNvSpPr/>
      </dsp:nvSpPr>
      <dsp:spPr>
        <a:xfrm>
          <a:off x="0" y="1694990"/>
          <a:ext cx="1839148" cy="112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过滤同义替换</a:t>
          </a:r>
          <a:endParaRPr lang="zh-CN" altLang="en-US" sz="2800" kern="1200" dirty="0"/>
        </a:p>
      </dsp:txBody>
      <dsp:txXfrm>
        <a:off x="0" y="1694990"/>
        <a:ext cx="1839148" cy="1129993"/>
      </dsp:txXfrm>
    </dsp:sp>
    <dsp:sp modelId="{73954F5F-4D45-48FD-A7F3-740D951A4BBB}">
      <dsp:nvSpPr>
        <dsp:cNvPr id="0" name=""/>
        <dsp:cNvSpPr/>
      </dsp:nvSpPr>
      <dsp:spPr>
        <a:xfrm rot="5400000">
          <a:off x="707700" y="2853233"/>
          <a:ext cx="423747" cy="50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5400000">
        <a:off x="707700" y="2853233"/>
        <a:ext cx="423747" cy="508497"/>
      </dsp:txXfrm>
    </dsp:sp>
    <dsp:sp modelId="{1B8F0032-5373-4ECE-87FC-DC5DB64A48FD}">
      <dsp:nvSpPr>
        <dsp:cNvPr id="0" name=""/>
        <dsp:cNvSpPr/>
      </dsp:nvSpPr>
      <dsp:spPr>
        <a:xfrm>
          <a:off x="0" y="3389980"/>
          <a:ext cx="1839148" cy="112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TheBest</a:t>
          </a:r>
          <a:endParaRPr lang="zh-CN" altLang="en-US" sz="2800" kern="1200" dirty="0"/>
        </a:p>
      </dsp:txBody>
      <dsp:txXfrm>
        <a:off x="0" y="3389980"/>
        <a:ext cx="1839148" cy="1129993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7CD5B2-748E-4E1C-9D93-180ABD5D5D7C}">
      <dsp:nvSpPr>
        <dsp:cNvPr id="0" name=""/>
        <dsp:cNvSpPr/>
      </dsp:nvSpPr>
      <dsp:spPr>
        <a:xfrm>
          <a:off x="816312" y="280324"/>
          <a:ext cx="1867837" cy="1867837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7817C-06B3-45E2-96FC-C3A70A47CDC2}">
      <dsp:nvSpPr>
        <dsp:cNvPr id="0" name=""/>
        <dsp:cNvSpPr/>
      </dsp:nvSpPr>
      <dsp:spPr>
        <a:xfrm>
          <a:off x="816312" y="280324"/>
          <a:ext cx="1867837" cy="1867837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816312" y="280324"/>
          <a:ext cx="1867837" cy="1867837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816312" y="280324"/>
          <a:ext cx="1867837" cy="1867837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816312" y="280324"/>
          <a:ext cx="1867837" cy="1867837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320364" y="784377"/>
          <a:ext cx="859732" cy="8597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得分</a:t>
          </a:r>
          <a:endParaRPr lang="zh-CN" altLang="en-US" sz="2100" kern="1200" dirty="0"/>
        </a:p>
      </dsp:txBody>
      <dsp:txXfrm>
        <a:off x="1320364" y="784377"/>
        <a:ext cx="859732" cy="859732"/>
      </dsp:txXfrm>
    </dsp:sp>
    <dsp:sp modelId="{179A9845-C578-4885-A033-950D0125A986}">
      <dsp:nvSpPr>
        <dsp:cNvPr id="0" name=""/>
        <dsp:cNvSpPr/>
      </dsp:nvSpPr>
      <dsp:spPr>
        <a:xfrm>
          <a:off x="1449324" y="1083"/>
          <a:ext cx="601812" cy="6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UV</a:t>
          </a:r>
          <a:endParaRPr lang="zh-CN" altLang="en-US" sz="1100" kern="1200" dirty="0"/>
        </a:p>
      </dsp:txBody>
      <dsp:txXfrm>
        <a:off x="1449324" y="1083"/>
        <a:ext cx="601812" cy="601812"/>
      </dsp:txXfrm>
    </dsp:sp>
    <dsp:sp modelId="{9EBDA6BD-BDDB-4957-922E-B36DE12E849F}">
      <dsp:nvSpPr>
        <dsp:cNvPr id="0" name=""/>
        <dsp:cNvSpPr/>
      </dsp:nvSpPr>
      <dsp:spPr>
        <a:xfrm>
          <a:off x="2316929" y="631435"/>
          <a:ext cx="601812" cy="6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编辑距离</a:t>
          </a:r>
          <a:endParaRPr lang="zh-CN" altLang="en-US" sz="1100" kern="1200" dirty="0"/>
        </a:p>
      </dsp:txBody>
      <dsp:txXfrm>
        <a:off x="2316929" y="631435"/>
        <a:ext cx="601812" cy="601812"/>
      </dsp:txXfrm>
    </dsp:sp>
    <dsp:sp modelId="{84EB94A1-E47A-41CF-B5CF-3944FAB0A112}">
      <dsp:nvSpPr>
        <dsp:cNvPr id="0" name=""/>
        <dsp:cNvSpPr/>
      </dsp:nvSpPr>
      <dsp:spPr>
        <a:xfrm>
          <a:off x="1985533" y="1651365"/>
          <a:ext cx="601812" cy="6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ngram</a:t>
          </a:r>
          <a:endParaRPr lang="zh-CN" altLang="en-US" sz="1100" kern="1200" dirty="0"/>
        </a:p>
      </dsp:txBody>
      <dsp:txXfrm>
        <a:off x="1985533" y="1651365"/>
        <a:ext cx="601812" cy="601812"/>
      </dsp:txXfrm>
    </dsp:sp>
    <dsp:sp modelId="{4DCD4DC1-812C-4314-BC70-E056D9B7091B}">
      <dsp:nvSpPr>
        <dsp:cNvPr id="0" name=""/>
        <dsp:cNvSpPr/>
      </dsp:nvSpPr>
      <dsp:spPr>
        <a:xfrm>
          <a:off x="913115" y="1651365"/>
          <a:ext cx="601812" cy="6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长度</a:t>
          </a:r>
          <a:endParaRPr lang="zh-CN" altLang="en-US" sz="1100" kern="1200" dirty="0"/>
        </a:p>
      </dsp:txBody>
      <dsp:txXfrm>
        <a:off x="913115" y="1651365"/>
        <a:ext cx="601812" cy="601812"/>
      </dsp:txXfrm>
    </dsp:sp>
    <dsp:sp modelId="{177D3327-60CD-41ED-ACB3-81C2E74B21B6}">
      <dsp:nvSpPr>
        <dsp:cNvPr id="0" name=""/>
        <dsp:cNvSpPr/>
      </dsp:nvSpPr>
      <dsp:spPr>
        <a:xfrm>
          <a:off x="581719" y="631435"/>
          <a:ext cx="601812" cy="601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共现</a:t>
          </a:r>
          <a:endParaRPr lang="zh-CN" altLang="en-US" sz="1100" kern="1200" dirty="0"/>
        </a:p>
      </dsp:txBody>
      <dsp:txXfrm>
        <a:off x="581719" y="631435"/>
        <a:ext cx="601812" cy="601812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8A37A4-3EC2-4522-94EF-57CFC1BD7159}">
      <dsp:nvSpPr>
        <dsp:cNvPr id="0" name=""/>
        <dsp:cNvSpPr/>
      </dsp:nvSpPr>
      <dsp:spPr>
        <a:xfrm>
          <a:off x="637270" y="0"/>
          <a:ext cx="7222402" cy="54726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35038-61E5-4F75-B802-DF5BE31101E4}">
      <dsp:nvSpPr>
        <dsp:cNvPr id="0" name=""/>
        <dsp:cNvSpPr/>
      </dsp:nvSpPr>
      <dsp:spPr>
        <a:xfrm>
          <a:off x="36" y="1641782"/>
          <a:ext cx="530229" cy="218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词典纠错</a:t>
          </a:r>
          <a:endParaRPr lang="zh-CN" altLang="en-US" sz="1800" b="1" kern="1200" dirty="0"/>
        </a:p>
      </dsp:txBody>
      <dsp:txXfrm>
        <a:off x="36" y="1641782"/>
        <a:ext cx="530229" cy="2189043"/>
      </dsp:txXfrm>
    </dsp:sp>
    <dsp:sp modelId="{085471D1-3126-490C-9122-6EC1660CF3E1}">
      <dsp:nvSpPr>
        <dsp:cNvPr id="0" name=""/>
        <dsp:cNvSpPr/>
      </dsp:nvSpPr>
      <dsp:spPr>
        <a:xfrm>
          <a:off x="618637" y="1641782"/>
          <a:ext cx="692654" cy="218904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URL</a:t>
          </a:r>
          <a:r>
            <a:rPr lang="zh-CN" altLang="en-US" sz="1800" b="1" kern="1200" dirty="0" smtClean="0"/>
            <a:t>纠错</a:t>
          </a:r>
          <a:endParaRPr lang="zh-CN" altLang="en-US" sz="1800" b="1" kern="1200" dirty="0"/>
        </a:p>
      </dsp:txBody>
      <dsp:txXfrm>
        <a:off x="618637" y="1641782"/>
        <a:ext cx="692654" cy="2189043"/>
      </dsp:txXfrm>
    </dsp:sp>
    <dsp:sp modelId="{0D49B2B1-3495-4F35-AF6A-7EF043F37B0F}">
      <dsp:nvSpPr>
        <dsp:cNvPr id="0" name=""/>
        <dsp:cNvSpPr/>
      </dsp:nvSpPr>
      <dsp:spPr>
        <a:xfrm>
          <a:off x="1399663" y="1641782"/>
          <a:ext cx="911236" cy="218904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K-gram</a:t>
          </a:r>
          <a:r>
            <a:rPr lang="zh-CN" altLang="en-US" sz="1800" b="1" kern="1200" dirty="0" smtClean="0"/>
            <a:t>拼音纠错</a:t>
          </a:r>
          <a:endParaRPr lang="zh-CN" altLang="en-US" sz="1800" b="1" kern="1200" dirty="0"/>
        </a:p>
      </dsp:txBody>
      <dsp:txXfrm>
        <a:off x="1399663" y="1641782"/>
        <a:ext cx="911236" cy="2189043"/>
      </dsp:txXfrm>
    </dsp:sp>
    <dsp:sp modelId="{E6FBE2EE-DE1A-4F04-ACCD-386FF35736EB}">
      <dsp:nvSpPr>
        <dsp:cNvPr id="0" name=""/>
        <dsp:cNvSpPr/>
      </dsp:nvSpPr>
      <dsp:spPr>
        <a:xfrm>
          <a:off x="2399271" y="1641782"/>
          <a:ext cx="530229" cy="218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热词纠错</a:t>
          </a:r>
          <a:endParaRPr lang="zh-CN" altLang="en-US" sz="1800" b="1" kern="1200" dirty="0"/>
        </a:p>
      </dsp:txBody>
      <dsp:txXfrm>
        <a:off x="2399271" y="1641782"/>
        <a:ext cx="530229" cy="2189043"/>
      </dsp:txXfrm>
    </dsp:sp>
    <dsp:sp modelId="{1D95890C-E5BE-45FE-86EA-50BB69FE7B3E}">
      <dsp:nvSpPr>
        <dsp:cNvPr id="0" name=""/>
        <dsp:cNvSpPr/>
      </dsp:nvSpPr>
      <dsp:spPr>
        <a:xfrm>
          <a:off x="3017871" y="1641782"/>
          <a:ext cx="530229" cy="218904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片段纠错</a:t>
          </a:r>
          <a:endParaRPr lang="zh-CN" altLang="en-US" sz="1800" b="1" kern="1200" dirty="0"/>
        </a:p>
      </dsp:txBody>
      <dsp:txXfrm>
        <a:off x="3017871" y="1641782"/>
        <a:ext cx="530229" cy="2189043"/>
      </dsp:txXfrm>
    </dsp:sp>
    <dsp:sp modelId="{647EAABE-A62D-4C57-9F57-D1A83A2BEBA0}">
      <dsp:nvSpPr>
        <dsp:cNvPr id="0" name=""/>
        <dsp:cNvSpPr/>
      </dsp:nvSpPr>
      <dsp:spPr>
        <a:xfrm>
          <a:off x="3636472" y="1613718"/>
          <a:ext cx="530229" cy="22451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中文拼音混合纠错</a:t>
          </a:r>
          <a:endParaRPr lang="zh-CN" altLang="en-US" sz="1800" b="1" kern="1200" dirty="0"/>
        </a:p>
      </dsp:txBody>
      <dsp:txXfrm>
        <a:off x="3636472" y="1613718"/>
        <a:ext cx="530229" cy="2245170"/>
      </dsp:txXfrm>
    </dsp:sp>
    <dsp:sp modelId="{D1DA53D5-B0E2-4CCD-9C01-EA4F66D2A275}">
      <dsp:nvSpPr>
        <dsp:cNvPr id="0" name=""/>
        <dsp:cNvSpPr/>
      </dsp:nvSpPr>
      <dsp:spPr>
        <a:xfrm>
          <a:off x="4255073" y="1641782"/>
          <a:ext cx="530229" cy="218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英文纠错</a:t>
          </a:r>
          <a:endParaRPr lang="zh-CN" altLang="en-US" sz="1800" b="1" kern="1200"/>
        </a:p>
      </dsp:txBody>
      <dsp:txXfrm>
        <a:off x="4255073" y="1641782"/>
        <a:ext cx="530229" cy="2189043"/>
      </dsp:txXfrm>
    </dsp:sp>
    <dsp:sp modelId="{688B9BBF-FE81-434A-A8F2-06BF7CE64C8E}">
      <dsp:nvSpPr>
        <dsp:cNvPr id="0" name=""/>
        <dsp:cNvSpPr/>
      </dsp:nvSpPr>
      <dsp:spPr>
        <a:xfrm>
          <a:off x="4873674" y="1641782"/>
          <a:ext cx="530229" cy="2189043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中文纠错</a:t>
          </a:r>
          <a:endParaRPr lang="zh-CN" altLang="en-US" sz="1800" b="1" kern="1200"/>
        </a:p>
      </dsp:txBody>
      <dsp:txXfrm>
        <a:off x="4873674" y="1641782"/>
        <a:ext cx="530229" cy="2189043"/>
      </dsp:txXfrm>
    </dsp:sp>
    <dsp:sp modelId="{1DA41FF3-DD19-4534-8039-F5D457E68E1F}">
      <dsp:nvSpPr>
        <dsp:cNvPr id="0" name=""/>
        <dsp:cNvSpPr/>
      </dsp:nvSpPr>
      <dsp:spPr>
        <a:xfrm>
          <a:off x="5492274" y="1641782"/>
          <a:ext cx="530229" cy="218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拆分纠错</a:t>
          </a:r>
          <a:endParaRPr lang="zh-CN" altLang="en-US" sz="1800" b="1" kern="1200"/>
        </a:p>
      </dsp:txBody>
      <dsp:txXfrm>
        <a:off x="5492274" y="1641782"/>
        <a:ext cx="530229" cy="2189043"/>
      </dsp:txXfrm>
    </dsp:sp>
    <dsp:sp modelId="{2F2CCE13-22A4-4BB4-B051-139BA35EA28F}">
      <dsp:nvSpPr>
        <dsp:cNvPr id="0" name=""/>
        <dsp:cNvSpPr/>
      </dsp:nvSpPr>
      <dsp:spPr>
        <a:xfrm>
          <a:off x="6110875" y="1641782"/>
          <a:ext cx="530229" cy="218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简拼纠错</a:t>
          </a:r>
          <a:endParaRPr lang="zh-CN" altLang="en-US" sz="1800" b="1" kern="1200"/>
        </a:p>
      </dsp:txBody>
      <dsp:txXfrm>
        <a:off x="6110875" y="1641782"/>
        <a:ext cx="530229" cy="2189043"/>
      </dsp:txXfrm>
    </dsp:sp>
    <dsp:sp modelId="{035D2AA2-0C28-4F3E-9E1A-C4D567A14D17}">
      <dsp:nvSpPr>
        <dsp:cNvPr id="0" name=""/>
        <dsp:cNvSpPr/>
      </dsp:nvSpPr>
      <dsp:spPr>
        <a:xfrm>
          <a:off x="6729476" y="1641782"/>
          <a:ext cx="530229" cy="218904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形近字纠错</a:t>
          </a:r>
          <a:endParaRPr lang="zh-CN" altLang="en-US" sz="1800" b="1" kern="1200"/>
        </a:p>
      </dsp:txBody>
      <dsp:txXfrm>
        <a:off x="6729476" y="1641782"/>
        <a:ext cx="530229" cy="2189043"/>
      </dsp:txXfrm>
    </dsp:sp>
    <dsp:sp modelId="{B83B0EB2-FF7C-4EE2-B83E-C5B76B2BB247}">
      <dsp:nvSpPr>
        <dsp:cNvPr id="0" name=""/>
        <dsp:cNvSpPr/>
      </dsp:nvSpPr>
      <dsp:spPr>
        <a:xfrm>
          <a:off x="7348077" y="1641782"/>
          <a:ext cx="530229" cy="218904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改写纠错</a:t>
          </a:r>
          <a:endParaRPr lang="zh-CN" altLang="en-US" sz="1800" b="1" kern="1200"/>
        </a:p>
      </dsp:txBody>
      <dsp:txXfrm>
        <a:off x="7348077" y="1641782"/>
        <a:ext cx="530229" cy="2189043"/>
      </dsp:txXfrm>
    </dsp:sp>
    <dsp:sp modelId="{A6186DA2-BBA6-4DB0-8075-74F19B352B82}">
      <dsp:nvSpPr>
        <dsp:cNvPr id="0" name=""/>
        <dsp:cNvSpPr/>
      </dsp:nvSpPr>
      <dsp:spPr>
        <a:xfrm>
          <a:off x="7966677" y="1333072"/>
          <a:ext cx="530229" cy="280646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二次纠错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:</a:t>
          </a:r>
          <a:r>
            <a:rPr lang="zh-CN" altLang="en-US" sz="1800" b="1" kern="1200" dirty="0" smtClean="0"/>
            <a:t>  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词典</a:t>
          </a:r>
          <a:endParaRPr lang="en-US" altLang="en-US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片段</a:t>
          </a:r>
          <a:endParaRPr lang="zh-CN" altLang="en-US" sz="1800" b="1" kern="1200" dirty="0"/>
        </a:p>
      </dsp:txBody>
      <dsp:txXfrm>
        <a:off x="7966677" y="1333072"/>
        <a:ext cx="530229" cy="2806462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73E83B-9BF1-4DE6-A1AA-83C8F9B3F4A5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9840" y="0"/>
        <a:ext cx="1463040" cy="812800"/>
      </dsp:txXfrm>
    </dsp:sp>
    <dsp:sp modelId="{7AD07958-842B-4784-8877-90FFE979BEAB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难点</a:t>
          </a:r>
          <a:endParaRPr lang="zh-CN" alt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3120" y="0"/>
        <a:ext cx="1463040" cy="812800"/>
      </dsp:txXfrm>
    </dsp:sp>
    <dsp:sp modelId="{22E64B12-A16A-4BEA-9F41-B8879AA73E8B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11998-0CF5-4597-A3C9-5BD646837013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70B47-C5A8-41BA-8498-BDA114677DBC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频次倒挂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 rot="240000">
        <a:off x="3415383" y="2553510"/>
        <a:ext cx="1459793" cy="680114"/>
      </dsp:txXfrm>
    </dsp:sp>
    <dsp:sp modelId="{A1330EC6-DC20-48C4-A468-BA63E60F19DF}">
      <dsp:nvSpPr>
        <dsp:cNvPr id="0" name=""/>
        <dsp:cNvSpPr/>
      </dsp:nvSpPr>
      <dsp:spPr>
        <a:xfrm rot="240000">
          <a:off x="3427134" y="1867770"/>
          <a:ext cx="1459793" cy="680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 smtClean="0">
              <a:latin typeface="微软雅黑" pitchFamily="34" charset="-122"/>
              <a:ea typeface="微软雅黑" pitchFamily="34" charset="-122"/>
            </a:rPr>
            <a:t>策略复杂</a:t>
          </a:r>
          <a:endParaRPr lang="zh-CN" altLang="en-US" sz="2200" b="0" kern="1200" dirty="0">
            <a:latin typeface="微软雅黑" pitchFamily="34" charset="-122"/>
            <a:ea typeface="微软雅黑" pitchFamily="34" charset="-122"/>
          </a:endParaRPr>
        </a:p>
      </dsp:txBody>
      <dsp:txXfrm rot="240000">
        <a:off x="3427134" y="1867770"/>
        <a:ext cx="1459793" cy="680114"/>
      </dsp:txXfrm>
    </dsp:sp>
    <dsp:sp modelId="{15E6FCB2-8764-4E10-87A3-EBF4668AD81F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 smtClean="0">
              <a:latin typeface="微软雅黑" pitchFamily="34" charset="-122"/>
              <a:ea typeface="微软雅黑" pitchFamily="34" charset="-122"/>
            </a:rPr>
            <a:t>语料不足</a:t>
          </a:r>
          <a:endParaRPr lang="zh-CN" altLang="en-US" sz="2200" b="0" kern="1200" dirty="0">
            <a:latin typeface="微软雅黑" pitchFamily="34" charset="-122"/>
            <a:ea typeface="微软雅黑" pitchFamily="34" charset="-122"/>
          </a:endParaRPr>
        </a:p>
      </dsp:txBody>
      <dsp:txXfrm rot="240000">
        <a:off x="3521047" y="1106726"/>
        <a:ext cx="1459793" cy="680114"/>
      </dsp:txXfrm>
    </dsp:sp>
    <dsp:sp modelId="{A5D1F1B8-27A2-462B-9BD9-9326564F14E9}">
      <dsp:nvSpPr>
        <dsp:cNvPr id="0" name=""/>
        <dsp:cNvSpPr/>
      </dsp:nvSpPr>
      <dsp:spPr>
        <a:xfrm rot="240000">
          <a:off x="1322423" y="2407206"/>
          <a:ext cx="1459793" cy="680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kern="1200" dirty="0" smtClean="0">
              <a:latin typeface="微软雅黑" pitchFamily="34" charset="-122"/>
              <a:ea typeface="微软雅黑" pitchFamily="34" charset="-122"/>
            </a:rPr>
            <a:t>Rank</a:t>
          </a:r>
          <a:r>
            <a:rPr lang="zh-CN" altLang="en-US" sz="2200" b="0" kern="1200" dirty="0" smtClean="0">
              <a:latin typeface="微软雅黑" pitchFamily="34" charset="-122"/>
              <a:ea typeface="微软雅黑" pitchFamily="34" charset="-122"/>
            </a:rPr>
            <a:t>融合</a:t>
          </a:r>
          <a:endParaRPr lang="zh-CN" altLang="en-US" sz="2200" b="0" kern="1200" dirty="0"/>
        </a:p>
      </dsp:txBody>
      <dsp:txXfrm rot="240000">
        <a:off x="1322423" y="2407206"/>
        <a:ext cx="1459793" cy="680114"/>
      </dsp:txXfrm>
    </dsp:sp>
    <dsp:sp modelId="{5E085593-7D9A-41C5-8246-74480D7EF82D}">
      <dsp:nvSpPr>
        <dsp:cNvPr id="0" name=""/>
        <dsp:cNvSpPr/>
      </dsp:nvSpPr>
      <dsp:spPr>
        <a:xfrm rot="240000">
          <a:off x="1375255" y="1675686"/>
          <a:ext cx="1459793" cy="680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sz="2200" b="0" kern="1200" dirty="0">
            <a:latin typeface="微软雅黑" pitchFamily="34" charset="-122"/>
            <a:ea typeface="微软雅黑" pitchFamily="34" charset="-122"/>
          </a:endParaRPr>
        </a:p>
      </dsp:txBody>
      <dsp:txXfrm rot="240000">
        <a:off x="1375255" y="1675686"/>
        <a:ext cx="1459793" cy="68011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357187" y="0"/>
          <a:ext cx="2143144" cy="678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拼音扩展</a:t>
          </a:r>
          <a:r>
            <a:rPr lang="en-US" altLang="zh-CN" sz="2200" kern="1200" dirty="0" smtClean="0"/>
            <a:t>list</a:t>
          </a:r>
          <a:endParaRPr lang="zh-CN" altLang="en-US" sz="2200" kern="1200" dirty="0"/>
        </a:p>
      </dsp:txBody>
      <dsp:txXfrm>
        <a:off x="357187" y="0"/>
        <a:ext cx="2143144" cy="678660"/>
      </dsp:txXfrm>
    </dsp:sp>
    <dsp:sp modelId="{B1DC695C-DC5E-4670-BB18-C278CCEBDA12}">
      <dsp:nvSpPr>
        <dsp:cNvPr id="0" name=""/>
        <dsp:cNvSpPr/>
      </dsp:nvSpPr>
      <dsp:spPr>
        <a:xfrm rot="5400000">
          <a:off x="1301511" y="695627"/>
          <a:ext cx="254497" cy="305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5400000">
        <a:off x="1301511" y="695627"/>
        <a:ext cx="254497" cy="305397"/>
      </dsp:txXfrm>
    </dsp:sp>
    <dsp:sp modelId="{FA479973-B7F9-42FF-90F3-B0EECACC7C87}">
      <dsp:nvSpPr>
        <dsp:cNvPr id="0" name=""/>
        <dsp:cNvSpPr/>
      </dsp:nvSpPr>
      <dsp:spPr>
        <a:xfrm>
          <a:off x="357187" y="1017991"/>
          <a:ext cx="2143144" cy="678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Query</a:t>
          </a:r>
          <a:r>
            <a:rPr lang="zh-CN" altLang="en-US" sz="2200" kern="1200" dirty="0" smtClean="0"/>
            <a:t>候选</a:t>
          </a:r>
          <a:r>
            <a:rPr lang="en-US" altLang="zh-CN" sz="2200" kern="1200" dirty="0" smtClean="0"/>
            <a:t>list</a:t>
          </a:r>
          <a:endParaRPr lang="zh-CN" altLang="en-US" sz="2200" kern="1200" dirty="0"/>
        </a:p>
      </dsp:txBody>
      <dsp:txXfrm>
        <a:off x="357187" y="1017991"/>
        <a:ext cx="2143144" cy="678660"/>
      </dsp:txXfrm>
    </dsp:sp>
    <dsp:sp modelId="{73954F5F-4D45-48FD-A7F3-740D951A4BBB}">
      <dsp:nvSpPr>
        <dsp:cNvPr id="0" name=""/>
        <dsp:cNvSpPr/>
      </dsp:nvSpPr>
      <dsp:spPr>
        <a:xfrm rot="5400000">
          <a:off x="1301511" y="1713619"/>
          <a:ext cx="254497" cy="305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5400000">
        <a:off x="1301511" y="1713619"/>
        <a:ext cx="254497" cy="305397"/>
      </dsp:txXfrm>
    </dsp:sp>
    <dsp:sp modelId="{1B8F0032-5373-4ECE-87FC-DC5DB64A48FD}">
      <dsp:nvSpPr>
        <dsp:cNvPr id="0" name=""/>
        <dsp:cNvSpPr/>
      </dsp:nvSpPr>
      <dsp:spPr>
        <a:xfrm>
          <a:off x="357187" y="2035983"/>
          <a:ext cx="2143144" cy="678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TheBest</a:t>
          </a:r>
          <a:endParaRPr lang="zh-CN" altLang="en-US" sz="2200" kern="1200" dirty="0"/>
        </a:p>
      </dsp:txBody>
      <dsp:txXfrm>
        <a:off x="357187" y="2035983"/>
        <a:ext cx="2143144" cy="6786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拼音扩展</a:t>
          </a:r>
          <a:r>
            <a:rPr lang="en-US" altLang="zh-CN" sz="3100" kern="1200" dirty="0" smtClean="0"/>
            <a:t>list</a:t>
          </a:r>
          <a:endParaRPr lang="zh-CN" altLang="en-US" sz="3100" kern="1200" dirty="0"/>
        </a:p>
      </dsp:txBody>
      <dsp:txXfrm>
        <a:off x="0" y="0"/>
        <a:ext cx="2857519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Query</a:t>
          </a:r>
          <a:r>
            <a:rPr lang="zh-CN" altLang="en-US" sz="3000" kern="1200" dirty="0" smtClean="0"/>
            <a:t>候选</a:t>
          </a:r>
          <a:r>
            <a:rPr lang="en-US" altLang="zh-CN" sz="3000" kern="1200" dirty="0" smtClean="0"/>
            <a:t>list</a:t>
          </a:r>
          <a:endParaRPr lang="zh-CN" altLang="en-US" sz="3000" kern="1200" dirty="0"/>
        </a:p>
      </dsp:txBody>
      <dsp:txXfrm>
        <a:off x="0" y="1553776"/>
        <a:ext cx="2857519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TheBest</a:t>
          </a:r>
          <a:endParaRPr lang="zh-CN" altLang="en-US" sz="3000" kern="1200" dirty="0"/>
        </a:p>
      </dsp:txBody>
      <dsp:txXfrm>
        <a:off x="0" y="3107553"/>
        <a:ext cx="2857519" cy="103585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CBE0B8-4CAE-4487-BE49-4028C2EA46AF}">
      <dsp:nvSpPr>
        <dsp:cNvPr id="0" name=""/>
        <dsp:cNvSpPr/>
      </dsp:nvSpPr>
      <dsp:spPr>
        <a:xfrm>
          <a:off x="1428" y="65651"/>
          <a:ext cx="1393041" cy="4032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原拼音</a:t>
          </a:r>
          <a:endParaRPr lang="zh-CN" altLang="en-US" sz="1400" kern="1200" dirty="0"/>
        </a:p>
      </dsp:txBody>
      <dsp:txXfrm>
        <a:off x="1428" y="65651"/>
        <a:ext cx="1393041" cy="403200"/>
      </dsp:txXfrm>
    </dsp:sp>
    <dsp:sp modelId="{A607FC2C-2B19-47AA-A5BC-A9FB5D580F74}">
      <dsp:nvSpPr>
        <dsp:cNvPr id="0" name=""/>
        <dsp:cNvSpPr/>
      </dsp:nvSpPr>
      <dsp:spPr>
        <a:xfrm>
          <a:off x="1428" y="468851"/>
          <a:ext cx="1393041" cy="15371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1428" y="468851"/>
        <a:ext cx="1393041" cy="1537199"/>
      </dsp:txXfrm>
    </dsp:sp>
    <dsp:sp modelId="{A9F6C11B-D103-450F-B409-57B40A32A900}">
      <dsp:nvSpPr>
        <dsp:cNvPr id="0" name=""/>
        <dsp:cNvSpPr/>
      </dsp:nvSpPr>
      <dsp:spPr>
        <a:xfrm>
          <a:off x="1589495" y="65651"/>
          <a:ext cx="1393041" cy="403200"/>
        </a:xfrm>
        <a:prstGeom prst="rect">
          <a:avLst/>
        </a:prstGeom>
        <a:solidFill>
          <a:schemeClr val="accent2">
            <a:shade val="80000"/>
            <a:hueOff val="-219269"/>
            <a:satOff val="-14402"/>
            <a:lumOff val="15831"/>
            <a:alphaOff val="0"/>
          </a:schemeClr>
        </a:solidFill>
        <a:ln w="25400" cap="flat" cmpd="sng" algn="ctr">
          <a:solidFill>
            <a:schemeClr val="accent2">
              <a:shade val="80000"/>
              <a:hueOff val="-219269"/>
              <a:satOff val="-14402"/>
              <a:lumOff val="15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Pattern</a:t>
          </a:r>
          <a:r>
            <a:rPr lang="zh-CN" altLang="en-US" sz="1400" kern="1200" dirty="0" smtClean="0"/>
            <a:t>扩展</a:t>
          </a:r>
          <a:endParaRPr lang="zh-CN" altLang="en-US" sz="1400" kern="1200" dirty="0"/>
        </a:p>
      </dsp:txBody>
      <dsp:txXfrm>
        <a:off x="1589495" y="65651"/>
        <a:ext cx="1393041" cy="403200"/>
      </dsp:txXfrm>
    </dsp:sp>
    <dsp:sp modelId="{B863B58E-B7CE-416E-A388-8AB8119BD3DD}">
      <dsp:nvSpPr>
        <dsp:cNvPr id="0" name=""/>
        <dsp:cNvSpPr/>
      </dsp:nvSpPr>
      <dsp:spPr>
        <a:xfrm>
          <a:off x="1589495" y="468851"/>
          <a:ext cx="1393041" cy="15371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smtClean="0"/>
            <a:t>in|g-&gt;|zu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smtClean="0"/>
            <a:t>an|g-&gt;|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smtClean="0"/>
            <a:t>en|-&gt;g|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smtClean="0"/>
            <a:t>ng|j-&gt;q|ua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/>
            <a:t>ip</a:t>
          </a:r>
          <a:r>
            <a:rPr lang="en-US" altLang="en-US" sz="1400" kern="1200" dirty="0" smtClean="0"/>
            <a:t>|-&gt;</a:t>
          </a:r>
          <a:r>
            <a:rPr lang="en-US" altLang="en-US" sz="1400" kern="1200" dirty="0" err="1" smtClean="0"/>
            <a:t>h|on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>
        <a:off x="1589495" y="468851"/>
        <a:ext cx="1393041" cy="1537199"/>
      </dsp:txXfrm>
    </dsp:sp>
    <dsp:sp modelId="{C539DA66-C054-4633-A28D-5385C7C1FC77}">
      <dsp:nvSpPr>
        <dsp:cNvPr id="0" name=""/>
        <dsp:cNvSpPr/>
      </dsp:nvSpPr>
      <dsp:spPr>
        <a:xfrm>
          <a:off x="3177562" y="65651"/>
          <a:ext cx="1393041" cy="403200"/>
        </a:xfrm>
        <a:prstGeom prst="rect">
          <a:avLst/>
        </a:prstGeom>
        <a:solidFill>
          <a:schemeClr val="accent2">
            <a:shade val="80000"/>
            <a:hueOff val="-438538"/>
            <a:satOff val="-28804"/>
            <a:lumOff val="31662"/>
            <a:alphaOff val="0"/>
          </a:schemeClr>
        </a:solidFill>
        <a:ln w="25400" cap="flat" cmpd="sng" algn="ctr">
          <a:solidFill>
            <a:schemeClr val="accent2">
              <a:shade val="80000"/>
              <a:hueOff val="-438538"/>
              <a:satOff val="-28804"/>
              <a:lumOff val="31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模糊音扩展</a:t>
          </a:r>
          <a:endParaRPr lang="zh-CN" altLang="en-US" sz="1400" kern="1200" dirty="0"/>
        </a:p>
      </dsp:txBody>
      <dsp:txXfrm>
        <a:off x="3177562" y="65651"/>
        <a:ext cx="1393041" cy="403200"/>
      </dsp:txXfrm>
    </dsp:sp>
    <dsp:sp modelId="{41B84F12-9094-430B-A3B3-B0F10840B399}">
      <dsp:nvSpPr>
        <dsp:cNvPr id="0" name=""/>
        <dsp:cNvSpPr/>
      </dsp:nvSpPr>
      <dsp:spPr>
        <a:xfrm>
          <a:off x="3177562" y="468851"/>
          <a:ext cx="1393041" cy="15371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an </a:t>
          </a:r>
          <a:r>
            <a:rPr lang="zh-CN" altLang="en-US" sz="1400" kern="1200" dirty="0" smtClean="0"/>
            <a:t>→ </a:t>
          </a:r>
          <a:r>
            <a:rPr lang="en-US" altLang="zh-CN" sz="1400" kern="1200" dirty="0" err="1" smtClean="0"/>
            <a:t>ang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ang</a:t>
          </a:r>
          <a:r>
            <a:rPr lang="en-US" altLang="zh-CN" sz="1400" kern="1200" dirty="0" smtClean="0"/>
            <a:t> </a:t>
          </a:r>
          <a:r>
            <a:rPr lang="zh-CN" altLang="en-US" sz="1400" kern="1200" dirty="0" smtClean="0"/>
            <a:t>→ </a:t>
          </a:r>
          <a:r>
            <a:rPr lang="en-US" altLang="zh-CN" sz="1400" kern="1200" dirty="0" smtClean="0"/>
            <a:t>an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z </a:t>
          </a:r>
          <a:r>
            <a:rPr lang="zh-CN" altLang="en-US" sz="1400" kern="1200" dirty="0" smtClean="0"/>
            <a:t>→ </a:t>
          </a:r>
          <a:r>
            <a:rPr lang="en-US" altLang="zh-CN" sz="1400" kern="1200" dirty="0" err="1" smtClean="0"/>
            <a:t>zh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/>
            <a:t>zh</a:t>
          </a:r>
          <a:r>
            <a:rPr lang="en-US" altLang="zh-CN" sz="1400" kern="1200" dirty="0" smtClean="0"/>
            <a:t> </a:t>
          </a:r>
          <a:r>
            <a:rPr lang="zh-CN" altLang="en-US" sz="1400" kern="1200" dirty="0" smtClean="0"/>
            <a:t>→ </a:t>
          </a:r>
          <a:r>
            <a:rPr lang="en-US" altLang="zh-CN" sz="1400" kern="1200" dirty="0" smtClean="0"/>
            <a:t>z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 -&gt; 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>
        <a:off x="3177562" y="468851"/>
        <a:ext cx="1393041" cy="15371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7E9D74-D662-4B16-BCB4-3D45FBEC6044}">
      <dsp:nvSpPr>
        <dsp:cNvPr id="0" name=""/>
        <dsp:cNvSpPr/>
      </dsp:nvSpPr>
      <dsp:spPr>
        <a:xfrm>
          <a:off x="949730" y="282976"/>
          <a:ext cx="1886752" cy="1886752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A6CF0-989F-40C8-BC4D-AED0CDC74E39}">
      <dsp:nvSpPr>
        <dsp:cNvPr id="0" name=""/>
        <dsp:cNvSpPr/>
      </dsp:nvSpPr>
      <dsp:spPr>
        <a:xfrm>
          <a:off x="949730" y="282976"/>
          <a:ext cx="1886752" cy="1886752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949730" y="282976"/>
          <a:ext cx="1886752" cy="1886752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949730" y="282976"/>
          <a:ext cx="1886752" cy="1886752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458653" y="791899"/>
          <a:ext cx="868906" cy="8689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得分</a:t>
          </a:r>
          <a:endParaRPr lang="zh-CN" altLang="en-US" sz="2200" kern="1200" dirty="0"/>
        </a:p>
      </dsp:txBody>
      <dsp:txXfrm>
        <a:off x="1458653" y="791899"/>
        <a:ext cx="868906" cy="868906"/>
      </dsp:txXfrm>
    </dsp:sp>
    <dsp:sp modelId="{179A9845-C578-4885-A033-950D0125A986}">
      <dsp:nvSpPr>
        <dsp:cNvPr id="0" name=""/>
        <dsp:cNvSpPr/>
      </dsp:nvSpPr>
      <dsp:spPr>
        <a:xfrm>
          <a:off x="1588989" y="755"/>
          <a:ext cx="608234" cy="608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UV</a:t>
          </a:r>
          <a:endParaRPr lang="zh-CN" altLang="en-US" sz="1300" kern="1200" dirty="0"/>
        </a:p>
      </dsp:txBody>
      <dsp:txXfrm>
        <a:off x="1588989" y="755"/>
        <a:ext cx="608234" cy="608234"/>
      </dsp:txXfrm>
    </dsp:sp>
    <dsp:sp modelId="{9EBDA6BD-BDDB-4957-922E-B36DE12E849F}">
      <dsp:nvSpPr>
        <dsp:cNvPr id="0" name=""/>
        <dsp:cNvSpPr/>
      </dsp:nvSpPr>
      <dsp:spPr>
        <a:xfrm>
          <a:off x="2510469" y="922235"/>
          <a:ext cx="608234" cy="608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编辑距离</a:t>
          </a:r>
          <a:endParaRPr lang="zh-CN" altLang="en-US" sz="1300" kern="1200" dirty="0"/>
        </a:p>
      </dsp:txBody>
      <dsp:txXfrm>
        <a:off x="2510469" y="922235"/>
        <a:ext cx="608234" cy="608234"/>
      </dsp:txXfrm>
    </dsp:sp>
    <dsp:sp modelId="{25E18646-A35B-4C5F-8129-35AD59E391BB}">
      <dsp:nvSpPr>
        <dsp:cNvPr id="0" name=""/>
        <dsp:cNvSpPr/>
      </dsp:nvSpPr>
      <dsp:spPr>
        <a:xfrm>
          <a:off x="1588989" y="1843715"/>
          <a:ext cx="608234" cy="608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拼音编距</a:t>
          </a:r>
          <a:endParaRPr lang="zh-CN" altLang="en-US" sz="1300" kern="1200" dirty="0"/>
        </a:p>
      </dsp:txBody>
      <dsp:txXfrm>
        <a:off x="1588989" y="1843715"/>
        <a:ext cx="608234" cy="608234"/>
      </dsp:txXfrm>
    </dsp:sp>
    <dsp:sp modelId="{84EB94A1-E47A-41CF-B5CF-3944FAB0A112}">
      <dsp:nvSpPr>
        <dsp:cNvPr id="0" name=""/>
        <dsp:cNvSpPr/>
      </dsp:nvSpPr>
      <dsp:spPr>
        <a:xfrm>
          <a:off x="667509" y="922235"/>
          <a:ext cx="608234" cy="608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扩展权重</a:t>
          </a:r>
          <a:endParaRPr lang="zh-CN" altLang="en-US" sz="1300" kern="1200" dirty="0"/>
        </a:p>
      </dsp:txBody>
      <dsp:txXfrm>
        <a:off x="667509" y="922235"/>
        <a:ext cx="608234" cy="60823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TermList</a:t>
          </a:r>
          <a:endParaRPr lang="zh-CN" altLang="en-US" sz="3400" kern="1200" dirty="0"/>
        </a:p>
      </dsp:txBody>
      <dsp:txXfrm>
        <a:off x="0" y="0"/>
        <a:ext cx="2857519" cy="1035851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1061747"/>
        <a:ext cx="388444" cy="466132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Query</a:t>
          </a:r>
          <a:r>
            <a:rPr lang="zh-CN" altLang="en-US" sz="3400" kern="1200" dirty="0" smtClean="0"/>
            <a:t>候选</a:t>
          </a:r>
          <a:r>
            <a:rPr lang="en-US" altLang="zh-CN" sz="3400" kern="1200" dirty="0" smtClean="0"/>
            <a:t>list</a:t>
          </a:r>
          <a:endParaRPr lang="zh-CN" altLang="en-US" sz="3400" kern="1200" dirty="0"/>
        </a:p>
      </dsp:txBody>
      <dsp:txXfrm>
        <a:off x="0" y="1553776"/>
        <a:ext cx="2857519" cy="1035851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5400000">
        <a:off x="1234537" y="2615523"/>
        <a:ext cx="388444" cy="466132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TheBest</a:t>
          </a:r>
          <a:endParaRPr lang="zh-CN" altLang="en-US" sz="3400" kern="1200" dirty="0"/>
        </a:p>
      </dsp:txBody>
      <dsp:txXfrm>
        <a:off x="0" y="3107553"/>
        <a:ext cx="2857519" cy="103585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B7817C-06B3-45E2-96FC-C3A70A47CDC2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12600000"/>
            <a:gd name="adj2" fmla="val 162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81ADA-9F51-4000-9B2F-669DE5E0086B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9000000"/>
            <a:gd name="adj2" fmla="val 126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5400000"/>
            <a:gd name="adj2" fmla="val 90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A6CF0-989F-40C8-BC4D-AED0CDC74E39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1800000"/>
            <a:gd name="adj2" fmla="val 54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19800000"/>
            <a:gd name="adj2" fmla="val 18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942996" y="276241"/>
          <a:ext cx="1900221" cy="1900221"/>
        </a:xfrm>
        <a:prstGeom prst="blockArc">
          <a:avLst>
            <a:gd name="adj1" fmla="val 16200000"/>
            <a:gd name="adj2" fmla="val 19800000"/>
            <a:gd name="adj3" fmla="val 4496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469283" y="802529"/>
          <a:ext cx="847646" cy="8476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得分</a:t>
          </a:r>
          <a:endParaRPr lang="zh-CN" altLang="en-US" sz="2100" kern="1200" dirty="0"/>
        </a:p>
      </dsp:txBody>
      <dsp:txXfrm>
        <a:off x="1469283" y="802529"/>
        <a:ext cx="847646" cy="847646"/>
      </dsp:txXfrm>
    </dsp:sp>
    <dsp:sp modelId="{179A9845-C578-4885-A033-950D0125A986}">
      <dsp:nvSpPr>
        <dsp:cNvPr id="0" name=""/>
        <dsp:cNvSpPr/>
      </dsp:nvSpPr>
      <dsp:spPr>
        <a:xfrm>
          <a:off x="1596430" y="926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UV</a:t>
          </a:r>
          <a:endParaRPr lang="zh-CN" altLang="en-US" sz="1300" kern="1200" dirty="0"/>
        </a:p>
      </dsp:txBody>
      <dsp:txXfrm>
        <a:off x="1596430" y="926"/>
        <a:ext cx="593352" cy="593352"/>
      </dsp:txXfrm>
    </dsp:sp>
    <dsp:sp modelId="{9EBDA6BD-BDDB-4957-922E-B36DE12E849F}">
      <dsp:nvSpPr>
        <dsp:cNvPr id="0" name=""/>
        <dsp:cNvSpPr/>
      </dsp:nvSpPr>
      <dsp:spPr>
        <a:xfrm>
          <a:off x="2400752" y="465301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编辑距离</a:t>
          </a:r>
          <a:endParaRPr lang="zh-CN" altLang="en-US" sz="1300" kern="1200" dirty="0"/>
        </a:p>
      </dsp:txBody>
      <dsp:txXfrm>
        <a:off x="2400752" y="465301"/>
        <a:ext cx="593352" cy="593352"/>
      </dsp:txXfrm>
    </dsp:sp>
    <dsp:sp modelId="{25E18646-A35B-4C5F-8129-35AD59E391BB}">
      <dsp:nvSpPr>
        <dsp:cNvPr id="0" name=""/>
        <dsp:cNvSpPr/>
      </dsp:nvSpPr>
      <dsp:spPr>
        <a:xfrm>
          <a:off x="2400752" y="1394051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模式</a:t>
          </a:r>
          <a:endParaRPr lang="zh-CN" altLang="en-US" sz="1300" kern="1200" dirty="0"/>
        </a:p>
      </dsp:txBody>
      <dsp:txXfrm>
        <a:off x="2400752" y="1394051"/>
        <a:ext cx="593352" cy="593352"/>
      </dsp:txXfrm>
    </dsp:sp>
    <dsp:sp modelId="{84EB94A1-E47A-41CF-B5CF-3944FAB0A112}">
      <dsp:nvSpPr>
        <dsp:cNvPr id="0" name=""/>
        <dsp:cNvSpPr/>
      </dsp:nvSpPr>
      <dsp:spPr>
        <a:xfrm>
          <a:off x="1596430" y="1858426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首尾字符</a:t>
          </a:r>
          <a:endParaRPr lang="zh-CN" altLang="en-US" sz="1300" kern="1200" dirty="0"/>
        </a:p>
      </dsp:txBody>
      <dsp:txXfrm>
        <a:off x="1596430" y="1858426"/>
        <a:ext cx="593352" cy="593352"/>
      </dsp:txXfrm>
    </dsp:sp>
    <dsp:sp modelId="{5F234EF8-D0C1-493D-A7BE-8B567FD82799}">
      <dsp:nvSpPr>
        <dsp:cNvPr id="0" name=""/>
        <dsp:cNvSpPr/>
      </dsp:nvSpPr>
      <dsp:spPr>
        <a:xfrm>
          <a:off x="792109" y="1394051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位图</a:t>
          </a:r>
          <a:endParaRPr lang="zh-CN" altLang="en-US" sz="1300" kern="1200" dirty="0"/>
        </a:p>
      </dsp:txBody>
      <dsp:txXfrm>
        <a:off x="792109" y="1394051"/>
        <a:ext cx="593352" cy="593352"/>
      </dsp:txXfrm>
    </dsp:sp>
    <dsp:sp modelId="{4DCD4DC1-812C-4314-BC70-E056D9B7091B}">
      <dsp:nvSpPr>
        <dsp:cNvPr id="0" name=""/>
        <dsp:cNvSpPr/>
      </dsp:nvSpPr>
      <dsp:spPr>
        <a:xfrm>
          <a:off x="792109" y="465301"/>
          <a:ext cx="593352" cy="59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长度</a:t>
          </a:r>
          <a:endParaRPr lang="zh-CN" altLang="en-US" sz="1300" kern="1200" dirty="0"/>
        </a:p>
      </dsp:txBody>
      <dsp:txXfrm>
        <a:off x="792109" y="465301"/>
        <a:ext cx="593352" cy="59335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7F63E3-3A56-47E7-A250-5C5FDDC0A30D}">
      <dsp:nvSpPr>
        <dsp:cNvPr id="0" name=""/>
        <dsp:cNvSpPr/>
      </dsp:nvSpPr>
      <dsp:spPr>
        <a:xfrm>
          <a:off x="4851150" y="2070633"/>
          <a:ext cx="256662" cy="200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969"/>
              </a:lnTo>
              <a:lnTo>
                <a:pt x="256662" y="20019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A0BF-A40E-410B-8E03-EEFB032EFCE1}">
      <dsp:nvSpPr>
        <dsp:cNvPr id="0" name=""/>
        <dsp:cNvSpPr/>
      </dsp:nvSpPr>
      <dsp:spPr>
        <a:xfrm>
          <a:off x="4851150" y="2070633"/>
          <a:ext cx="256662" cy="787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099"/>
              </a:lnTo>
              <a:lnTo>
                <a:pt x="256662" y="7870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02F2C-E517-4EF1-9AB6-A0815D54E1B1}">
      <dsp:nvSpPr>
        <dsp:cNvPr id="0" name=""/>
        <dsp:cNvSpPr/>
      </dsp:nvSpPr>
      <dsp:spPr>
        <a:xfrm>
          <a:off x="3465171" y="855762"/>
          <a:ext cx="2070412" cy="359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63"/>
              </a:lnTo>
              <a:lnTo>
                <a:pt x="2070412" y="179663"/>
              </a:lnTo>
              <a:lnTo>
                <a:pt x="2070412" y="3593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006AD-DC61-4F0B-B6CA-FA7B7A37DE98}">
      <dsp:nvSpPr>
        <dsp:cNvPr id="0" name=""/>
        <dsp:cNvSpPr/>
      </dsp:nvSpPr>
      <dsp:spPr>
        <a:xfrm>
          <a:off x="2780737" y="2070633"/>
          <a:ext cx="256662" cy="200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969"/>
              </a:lnTo>
              <a:lnTo>
                <a:pt x="256662" y="20019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7DEA2-532B-4582-85ED-7C9163C26604}">
      <dsp:nvSpPr>
        <dsp:cNvPr id="0" name=""/>
        <dsp:cNvSpPr/>
      </dsp:nvSpPr>
      <dsp:spPr>
        <a:xfrm>
          <a:off x="2780737" y="2070633"/>
          <a:ext cx="256662" cy="787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099"/>
              </a:lnTo>
              <a:lnTo>
                <a:pt x="256662" y="7870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BF2CC-CCD7-4987-BD1C-445F71168AD4}">
      <dsp:nvSpPr>
        <dsp:cNvPr id="0" name=""/>
        <dsp:cNvSpPr/>
      </dsp:nvSpPr>
      <dsp:spPr>
        <a:xfrm>
          <a:off x="3419451" y="855762"/>
          <a:ext cx="91440" cy="359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8C000-58A6-497F-A72D-4E42D9532653}">
      <dsp:nvSpPr>
        <dsp:cNvPr id="0" name=""/>
        <dsp:cNvSpPr/>
      </dsp:nvSpPr>
      <dsp:spPr>
        <a:xfrm>
          <a:off x="710324" y="2070633"/>
          <a:ext cx="256662" cy="200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969"/>
              </a:lnTo>
              <a:lnTo>
                <a:pt x="256662" y="200196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87A5A-FEAF-410F-9EFE-6BE1C38F6562}">
      <dsp:nvSpPr>
        <dsp:cNvPr id="0" name=""/>
        <dsp:cNvSpPr/>
      </dsp:nvSpPr>
      <dsp:spPr>
        <a:xfrm>
          <a:off x="710324" y="2070633"/>
          <a:ext cx="256662" cy="787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099"/>
              </a:lnTo>
              <a:lnTo>
                <a:pt x="256662" y="7870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56B7C-5573-4AB6-88DC-AD1D8EEE9293}">
      <dsp:nvSpPr>
        <dsp:cNvPr id="0" name=""/>
        <dsp:cNvSpPr/>
      </dsp:nvSpPr>
      <dsp:spPr>
        <a:xfrm>
          <a:off x="1394758" y="855762"/>
          <a:ext cx="2070412" cy="359327"/>
        </a:xfrm>
        <a:custGeom>
          <a:avLst/>
          <a:gdLst/>
          <a:ahLst/>
          <a:cxnLst/>
          <a:rect l="0" t="0" r="0" b="0"/>
          <a:pathLst>
            <a:path>
              <a:moveTo>
                <a:pt x="2070412" y="0"/>
              </a:moveTo>
              <a:lnTo>
                <a:pt x="2070412" y="179663"/>
              </a:lnTo>
              <a:lnTo>
                <a:pt x="0" y="179663"/>
              </a:lnTo>
              <a:lnTo>
                <a:pt x="0" y="3593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E1693-3EC0-4D31-B7AB-51B1F1832D1A}">
      <dsp:nvSpPr>
        <dsp:cNvPr id="0" name=""/>
        <dsp:cNvSpPr/>
      </dsp:nvSpPr>
      <dsp:spPr>
        <a:xfrm>
          <a:off x="2609628" y="220"/>
          <a:ext cx="1711084" cy="8555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灰太狼的幸福生活</a:t>
          </a:r>
          <a:endParaRPr lang="zh-CN" altLang="en-US" sz="2700" kern="1200" dirty="0"/>
        </a:p>
      </dsp:txBody>
      <dsp:txXfrm>
        <a:off x="2609628" y="220"/>
        <a:ext cx="1711084" cy="855542"/>
      </dsp:txXfrm>
    </dsp:sp>
    <dsp:sp modelId="{ABAE00E7-41DC-4277-AB61-5455AB01234B}">
      <dsp:nvSpPr>
        <dsp:cNvPr id="0" name=""/>
        <dsp:cNvSpPr/>
      </dsp:nvSpPr>
      <dsp:spPr>
        <a:xfrm>
          <a:off x="539216" y="1215090"/>
          <a:ext cx="1711084" cy="8555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灰太狼</a:t>
          </a:r>
          <a:endParaRPr lang="zh-CN" altLang="en-US" sz="2700" kern="1200" dirty="0"/>
        </a:p>
      </dsp:txBody>
      <dsp:txXfrm>
        <a:off x="539216" y="1215090"/>
        <a:ext cx="1711084" cy="855542"/>
      </dsp:txXfrm>
    </dsp:sp>
    <dsp:sp modelId="{92221590-5989-4241-B278-19E5F4304EA3}">
      <dsp:nvSpPr>
        <dsp:cNvPr id="0" name=""/>
        <dsp:cNvSpPr/>
      </dsp:nvSpPr>
      <dsp:spPr>
        <a:xfrm>
          <a:off x="966987" y="2429960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喜羊羊与灰太狼</a:t>
          </a:r>
          <a:endParaRPr lang="zh-CN" altLang="en-US" sz="2700" kern="1200" dirty="0"/>
        </a:p>
      </dsp:txBody>
      <dsp:txXfrm>
        <a:off x="966987" y="2429960"/>
        <a:ext cx="1711084" cy="855542"/>
      </dsp:txXfrm>
    </dsp:sp>
    <dsp:sp modelId="{AEEF0479-AC55-4472-9191-9FD33DCD599B}">
      <dsp:nvSpPr>
        <dsp:cNvPr id="0" name=""/>
        <dsp:cNvSpPr/>
      </dsp:nvSpPr>
      <dsp:spPr>
        <a:xfrm>
          <a:off x="966987" y="3644831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灰太狼图片</a:t>
          </a:r>
          <a:endParaRPr lang="zh-CN" altLang="en-US" sz="2700" kern="1200" dirty="0"/>
        </a:p>
      </dsp:txBody>
      <dsp:txXfrm>
        <a:off x="966987" y="3644831"/>
        <a:ext cx="1711084" cy="855542"/>
      </dsp:txXfrm>
    </dsp:sp>
    <dsp:sp modelId="{D59A9DB7-1D43-4DC3-8FC6-DB065BEAE949}">
      <dsp:nvSpPr>
        <dsp:cNvPr id="0" name=""/>
        <dsp:cNvSpPr/>
      </dsp:nvSpPr>
      <dsp:spPr>
        <a:xfrm>
          <a:off x="2609628" y="1215090"/>
          <a:ext cx="1711084" cy="8555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幸福</a:t>
          </a:r>
          <a:endParaRPr lang="zh-CN" altLang="en-US" sz="2700" kern="1200" dirty="0"/>
        </a:p>
      </dsp:txBody>
      <dsp:txXfrm>
        <a:off x="2609628" y="1215090"/>
        <a:ext cx="1711084" cy="855542"/>
      </dsp:txXfrm>
    </dsp:sp>
    <dsp:sp modelId="{50DFC6A4-260A-4715-94A6-7F869854B8F6}">
      <dsp:nvSpPr>
        <dsp:cNvPr id="0" name=""/>
        <dsp:cNvSpPr/>
      </dsp:nvSpPr>
      <dsp:spPr>
        <a:xfrm>
          <a:off x="3037400" y="2429960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幸福时光</a:t>
          </a:r>
          <a:endParaRPr lang="zh-CN" altLang="en-US" sz="2700" kern="1200" dirty="0"/>
        </a:p>
      </dsp:txBody>
      <dsp:txXfrm>
        <a:off x="3037400" y="2429960"/>
        <a:ext cx="1711084" cy="855542"/>
      </dsp:txXfrm>
    </dsp:sp>
    <dsp:sp modelId="{AF6A67BC-A74C-41BD-8F9F-E06360A62695}">
      <dsp:nvSpPr>
        <dsp:cNvPr id="0" name=""/>
        <dsp:cNvSpPr/>
      </dsp:nvSpPr>
      <dsp:spPr>
        <a:xfrm>
          <a:off x="3037400" y="3644831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老大的幸福</a:t>
          </a:r>
          <a:endParaRPr lang="zh-CN" altLang="en-US" sz="2700" kern="1200" dirty="0"/>
        </a:p>
      </dsp:txBody>
      <dsp:txXfrm>
        <a:off x="3037400" y="3644831"/>
        <a:ext cx="1711084" cy="855542"/>
      </dsp:txXfrm>
    </dsp:sp>
    <dsp:sp modelId="{A48BD23B-3EBA-4D5D-91B7-F1716539F4A3}">
      <dsp:nvSpPr>
        <dsp:cNvPr id="0" name=""/>
        <dsp:cNvSpPr/>
      </dsp:nvSpPr>
      <dsp:spPr>
        <a:xfrm>
          <a:off x="4680041" y="1215090"/>
          <a:ext cx="1711084" cy="8555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生活</a:t>
          </a:r>
          <a:endParaRPr lang="zh-CN" altLang="en-US" sz="2700" kern="1200" dirty="0"/>
        </a:p>
      </dsp:txBody>
      <dsp:txXfrm>
        <a:off x="4680041" y="1215090"/>
        <a:ext cx="1711084" cy="855542"/>
      </dsp:txXfrm>
    </dsp:sp>
    <dsp:sp modelId="{295E860E-36C9-4E8E-A8D8-07AB54852E47}">
      <dsp:nvSpPr>
        <dsp:cNvPr id="0" name=""/>
        <dsp:cNvSpPr/>
      </dsp:nvSpPr>
      <dsp:spPr>
        <a:xfrm>
          <a:off x="5107812" y="2429960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生活大爆炸</a:t>
          </a:r>
          <a:endParaRPr lang="zh-CN" altLang="en-US" sz="2700" kern="1200" dirty="0"/>
        </a:p>
      </dsp:txBody>
      <dsp:txXfrm>
        <a:off x="5107812" y="2429960"/>
        <a:ext cx="1711084" cy="855542"/>
      </dsp:txXfrm>
    </dsp:sp>
    <dsp:sp modelId="{5C8CEECE-D5B8-4106-A448-CB474976A056}">
      <dsp:nvSpPr>
        <dsp:cNvPr id="0" name=""/>
        <dsp:cNvSpPr/>
      </dsp:nvSpPr>
      <dsp:spPr>
        <a:xfrm>
          <a:off x="5107812" y="3644831"/>
          <a:ext cx="1711084" cy="8555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金太狼的幸福生活</a:t>
          </a:r>
          <a:endParaRPr lang="zh-CN" altLang="en-US" sz="2700" kern="1200" dirty="0"/>
        </a:p>
      </dsp:txBody>
      <dsp:txXfrm>
        <a:off x="5107812" y="3644831"/>
        <a:ext cx="1711084" cy="855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B25E-11A5-4FCC-AD98-A0C0268E41CE}" type="datetimeFigureOut">
              <a:rPr lang="zh-CN" altLang="en-US" smtClean="0"/>
              <a:pPr/>
              <a:t>2014/10/15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2D63-5B80-4436-B100-B1E9DDA02B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2D63-5B80-4436-B100-B1E9DDA02B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7" descr="파랑바닥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5" name="矩形 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blipFill dpi="0" rotWithShape="1">
              <a:blip r:embed="rId5" cstate="print">
                <a:alphaModFix amt="76000"/>
              </a:blip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C5C858-4CD2-4559-AD2E-856F549F4B6F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707E6-DA06-404E-8808-996D5459639F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B48553-0CDD-4CAF-8B19-2240072B69F9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7" descr="파랑바닥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" name="矩形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D05B2D-2CE4-4FDD-ABCD-D69467CB9D16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035D2-9035-43FB-A6A9-80CC75EB6430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C89317-9572-4E2C-AAE7-CE442971C74C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036B88-8F2B-4B3D-BED5-98D14F6F2A5F}" type="datetime10">
              <a:rPr lang="zh-CN" altLang="en-US" smtClean="0"/>
              <a:pPr/>
              <a:t>18:27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blipFill dpi="0" rotWithShape="1">
            <a:blip r:embed="rId13">
              <a:alphaModFix amt="51000"/>
            </a:blip>
            <a:srcRect/>
            <a:stretch>
              <a:fillRect/>
            </a:stretch>
          </a:blipFill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7" descr="파랑바닥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2346325"/>
              <a:ext cx="9144000" cy="4511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7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5760" cy="4320"/>
            </a:xfrm>
            <a:grpFill/>
          </p:grpSpPr>
          <p:pic>
            <p:nvPicPr>
              <p:cNvPr id="15" name="矩形 8"/>
              <p:cNvPicPr>
                <a:picLocks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outerShdw blurRad="50800" dist="50800" dir="5400000" sx="41000" sy="41000" algn="ctr" rotWithShape="0">
                  <a:srgbClr val="000000">
                    <a:alpha val="0"/>
                  </a:srgbClr>
                </a:outerShdw>
              </a:effectLst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0" cy="43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4976" y="202068"/>
            <a:ext cx="825820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8137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diagramColors" Target="../diagrams/colors6.xml"/><Relationship Id="rId18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12" Type="http://schemas.openxmlformats.org/officeDocument/2006/relationships/diagramQuickStyle" Target="../diagrams/quickStyle6.xml"/><Relationship Id="rId1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11" Type="http://schemas.openxmlformats.org/officeDocument/2006/relationships/diagramLayout" Target="../diagrams/layout6.xml"/><Relationship Id="rId5" Type="http://schemas.openxmlformats.org/officeDocument/2006/relationships/diagramColors" Target="../diagrams/colors4.xml"/><Relationship Id="rId10" Type="http://schemas.openxmlformats.org/officeDocument/2006/relationships/diagramData" Target="../diagrams/data6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8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microsoft.com/office/2007/relationships/diagramDrawing" Target="../diagrams/drawing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diagramColors" Target="../diagrams/colors12.xml"/><Relationship Id="rId18" Type="http://schemas.microsoft.com/office/2007/relationships/diagramDrawing" Target="../diagrams/drawing11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12" Type="http://schemas.openxmlformats.org/officeDocument/2006/relationships/diagramQuickStyle" Target="../diagrams/quickStyle12.xml"/><Relationship Id="rId17" Type="http://schemas.microsoft.com/office/2007/relationships/diagramDrawing" Target="../diagrams/drawing10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1.xml"/><Relationship Id="rId11" Type="http://schemas.openxmlformats.org/officeDocument/2006/relationships/diagramLayout" Target="../diagrams/layout12.xml"/><Relationship Id="rId5" Type="http://schemas.openxmlformats.org/officeDocument/2006/relationships/diagramColors" Target="../diagrams/colors10.xml"/><Relationship Id="rId10" Type="http://schemas.openxmlformats.org/officeDocument/2006/relationships/diagramData" Target="../diagrams/data12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microsoft.com/office/2007/relationships/diagramDrawing" Target="../diagrams/drawing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6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microsoft.com/office/2007/relationships/diagramDrawing" Target="../diagrams/drawing15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13" Type="http://schemas.openxmlformats.org/officeDocument/2006/relationships/diagramColors" Target="../diagrams/colors20.xml"/><Relationship Id="rId18" Type="http://schemas.microsoft.com/office/2007/relationships/diagramDrawing" Target="../diagrams/drawing19.xml"/><Relationship Id="rId3" Type="http://schemas.openxmlformats.org/officeDocument/2006/relationships/diagramLayout" Target="../diagrams/layout18.xml"/><Relationship Id="rId7" Type="http://schemas.openxmlformats.org/officeDocument/2006/relationships/diagramLayout" Target="../diagrams/layout19.xml"/><Relationship Id="rId12" Type="http://schemas.openxmlformats.org/officeDocument/2006/relationships/diagramQuickStyle" Target="../diagrams/quickStyle20.xml"/><Relationship Id="rId17" Type="http://schemas.microsoft.com/office/2007/relationships/diagramDrawing" Target="../diagrams/drawing18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diagramLayout" Target="../diagrams/layout20.xml"/><Relationship Id="rId5" Type="http://schemas.openxmlformats.org/officeDocument/2006/relationships/diagramColors" Target="../diagrams/colors18.xml"/><Relationship Id="rId10" Type="http://schemas.openxmlformats.org/officeDocument/2006/relationships/diagramData" Target="../diagrams/data20.xml"/><Relationship Id="rId4" Type="http://schemas.openxmlformats.org/officeDocument/2006/relationships/diagramQuickStyle" Target="../diagrams/quickStyle18.xml"/><Relationship Id="rId9" Type="http://schemas.openxmlformats.org/officeDocument/2006/relationships/diagramColors" Target="../diagrams/colors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diagramLayout" Target="../diagrams/layout21.xml"/><Relationship Id="rId7" Type="http://schemas.openxmlformats.org/officeDocument/2006/relationships/diagramLayout" Target="../diagrams/layout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microsoft.com/office/2007/relationships/diagramDrawing" Target="../diagrams/drawing21.xml"/><Relationship Id="rId4" Type="http://schemas.openxmlformats.org/officeDocument/2006/relationships/diagramQuickStyle" Target="../diagrams/quickStyle21.xml"/><Relationship Id="rId9" Type="http://schemas.openxmlformats.org/officeDocument/2006/relationships/diagramColors" Target="../diagrams/colors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5.xml"/><Relationship Id="rId3" Type="http://schemas.openxmlformats.org/officeDocument/2006/relationships/diagramLayout" Target="../diagrams/layout24.xml"/><Relationship Id="rId7" Type="http://schemas.openxmlformats.org/officeDocument/2006/relationships/diagramLayout" Target="../diagrams/layout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5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microsoft.com/office/2007/relationships/diagramDrawing" Target="../diagrams/drawing24.xml"/><Relationship Id="rId4" Type="http://schemas.openxmlformats.org/officeDocument/2006/relationships/diagramQuickStyle" Target="../diagrams/quickStyle24.xml"/><Relationship Id="rId9" Type="http://schemas.openxmlformats.org/officeDocument/2006/relationships/diagramColors" Target="../diagrams/colors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000" b="0" dirty="0" smtClean="0"/>
              <a:t>纠错策略介绍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Introduction to Query Correction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刘亮</a:t>
            </a:r>
            <a:endParaRPr lang="en-US" altLang="zh-CN" dirty="0" smtClean="0"/>
          </a:p>
          <a:p>
            <a:pPr algn="r"/>
            <a:r>
              <a:rPr lang="en-US" altLang="zh-CN" dirty="0" err="1" smtClean="0"/>
              <a:t>ps_rank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整体逻辑</a:t>
            </a:r>
            <a:endParaRPr lang="zh-CN" altLang="en-US" dirty="0"/>
          </a:p>
        </p:txBody>
      </p:sp>
      <p:sp>
        <p:nvSpPr>
          <p:cNvPr id="54274" name="AutoShape 2" descr="C:\Users\wangdong\AppData\Local\Temp\ksohtml\wps_clip_image-5222.png"/>
          <p:cNvSpPr>
            <a:spLocks noChangeAspect="1" noChangeArrowheads="1"/>
          </p:cNvSpPr>
          <p:nvPr/>
        </p:nvSpPr>
        <p:spPr bwMode="auto">
          <a:xfrm>
            <a:off x="28575" y="-76200"/>
            <a:ext cx="5276850" cy="6724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90832" y="785794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61743" y="1560332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输入类别判断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117184" y="2360691"/>
            <a:ext cx="135543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24441" y="2334871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英文纠错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277211" y="2334871"/>
            <a:ext cx="1768535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中文整体纠错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57224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热词纠错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06301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19922" y="3199770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词典纠错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菱形 59"/>
          <p:cNvSpPr/>
          <p:nvPr/>
        </p:nvSpPr>
        <p:spPr>
          <a:xfrm>
            <a:off x="2341755" y="4038853"/>
            <a:ext cx="1549077" cy="709993"/>
          </a:xfrm>
          <a:prstGeom prst="diamond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149011" y="4167943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拆分纠错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94460" y="5045755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纠错结果融合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000628" y="5929330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stCxn id="52" idx="4"/>
            <a:endCxn id="53" idx="0"/>
          </p:cNvCxnSpPr>
          <p:nvPr/>
        </p:nvCxnSpPr>
        <p:spPr>
          <a:xfrm rot="16200000" flipH="1">
            <a:off x="4391055" y="1382833"/>
            <a:ext cx="322724" cy="3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2"/>
            <a:endCxn id="56" idx="0"/>
          </p:cNvCxnSpPr>
          <p:nvPr/>
        </p:nvCxnSpPr>
        <p:spPr>
          <a:xfrm rot="5400000">
            <a:off x="3703655" y="1469971"/>
            <a:ext cx="322725" cy="1407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2"/>
            <a:endCxn id="54" idx="0"/>
          </p:cNvCxnSpPr>
          <p:nvPr/>
        </p:nvCxnSpPr>
        <p:spPr>
          <a:xfrm rot="16200000" flipH="1">
            <a:off x="5007455" y="1573245"/>
            <a:ext cx="348545" cy="1226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2"/>
            <a:endCxn id="55" idx="0"/>
          </p:cNvCxnSpPr>
          <p:nvPr/>
        </p:nvCxnSpPr>
        <p:spPr>
          <a:xfrm rot="16200000" flipH="1">
            <a:off x="5907860" y="672840"/>
            <a:ext cx="322725" cy="300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6" idx="2"/>
            <a:endCxn id="57" idx="0"/>
          </p:cNvCxnSpPr>
          <p:nvPr/>
        </p:nvCxnSpPr>
        <p:spPr>
          <a:xfrm rot="5400000">
            <a:off x="2125534" y="2163824"/>
            <a:ext cx="413085" cy="165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6" idx="2"/>
            <a:endCxn id="58" idx="0"/>
          </p:cNvCxnSpPr>
          <p:nvPr/>
        </p:nvCxnSpPr>
        <p:spPr>
          <a:xfrm rot="5400000">
            <a:off x="2900073" y="2938363"/>
            <a:ext cx="413085" cy="10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6" idx="2"/>
            <a:endCxn id="59" idx="0"/>
          </p:cNvCxnSpPr>
          <p:nvPr/>
        </p:nvCxnSpPr>
        <p:spPr>
          <a:xfrm rot="16200000" flipH="1">
            <a:off x="3690746" y="2257417"/>
            <a:ext cx="413085" cy="1471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8" idx="2"/>
            <a:endCxn id="60" idx="0"/>
          </p:cNvCxnSpPr>
          <p:nvPr/>
        </p:nvCxnSpPr>
        <p:spPr>
          <a:xfrm rot="16200000" flipH="1">
            <a:off x="2890388" y="3812946"/>
            <a:ext cx="387269" cy="6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2"/>
            <a:endCxn id="60" idx="0"/>
          </p:cNvCxnSpPr>
          <p:nvPr/>
        </p:nvCxnSpPr>
        <p:spPr>
          <a:xfrm rot="5400000">
            <a:off x="3681062" y="3086816"/>
            <a:ext cx="387269" cy="151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7" idx="2"/>
            <a:endCxn id="60" idx="0"/>
          </p:cNvCxnSpPr>
          <p:nvPr/>
        </p:nvCxnSpPr>
        <p:spPr>
          <a:xfrm rot="16200000" flipH="1">
            <a:off x="2115849" y="3038407"/>
            <a:ext cx="387269" cy="161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4" idx="2"/>
            <a:endCxn id="62" idx="0"/>
          </p:cNvCxnSpPr>
          <p:nvPr/>
        </p:nvCxnSpPr>
        <p:spPr>
          <a:xfrm rot="5400000">
            <a:off x="4581461" y="3832316"/>
            <a:ext cx="2233250" cy="19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5" idx="2"/>
            <a:endCxn id="62" idx="0"/>
          </p:cNvCxnSpPr>
          <p:nvPr/>
        </p:nvCxnSpPr>
        <p:spPr>
          <a:xfrm rot="5400000">
            <a:off x="5456046" y="2931911"/>
            <a:ext cx="2259070" cy="1968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1" idx="2"/>
            <a:endCxn id="62" idx="0"/>
          </p:cNvCxnSpPr>
          <p:nvPr/>
        </p:nvCxnSpPr>
        <p:spPr>
          <a:xfrm rot="16200000" flipH="1">
            <a:off x="4968730" y="4413214"/>
            <a:ext cx="425998" cy="83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60" idx="3"/>
            <a:endCxn id="61" idx="1"/>
          </p:cNvCxnSpPr>
          <p:nvPr/>
        </p:nvCxnSpPr>
        <p:spPr>
          <a:xfrm>
            <a:off x="3890832" y="4393850"/>
            <a:ext cx="2581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0" idx="2"/>
            <a:endCxn id="62" idx="1"/>
          </p:cNvCxnSpPr>
          <p:nvPr/>
        </p:nvCxnSpPr>
        <p:spPr>
          <a:xfrm rot="16200000" flipH="1">
            <a:off x="3693969" y="4171171"/>
            <a:ext cx="522816" cy="167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2" idx="2"/>
            <a:endCxn id="66" idx="0"/>
          </p:cNvCxnSpPr>
          <p:nvPr/>
        </p:nvCxnSpPr>
        <p:spPr>
          <a:xfrm rot="16200000" flipH="1">
            <a:off x="5407794" y="5691046"/>
            <a:ext cx="431761" cy="44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日期占位符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7D6E-ED17-4C77-ADD3-99706D86D90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3074988" y="3619487"/>
            <a:ext cx="3009900" cy="171926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22200"/>
              </a:gs>
              <a:gs pos="50000">
                <a:srgbClr val="808000"/>
              </a:gs>
              <a:gs pos="100000">
                <a:srgbClr val="2222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4988" y="3619487"/>
            <a:ext cx="3009900" cy="879475"/>
            <a:chOff x="2037" y="1579"/>
            <a:chExt cx="1896" cy="554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071813" y="2662225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83600"/>
              </a:gs>
              <a:gs pos="50000">
                <a:srgbClr val="99CC00"/>
              </a:gs>
              <a:gs pos="100000">
                <a:srgbClr val="2836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2266950" y="174782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961188" y="2336787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同音字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961188" y="3027350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错误</a:t>
            </a:r>
            <a:r>
              <a:rPr kumimoji="1" lang="en-US" altLang="zh-CN" sz="1600" b="1" dirty="0" smtClean="0">
                <a:solidFill>
                  <a:srgbClr val="FFFFFF"/>
                </a:solidFill>
                <a:ea typeface="Gulim" pitchFamily="34" charset="-127"/>
              </a:rPr>
              <a:t>pattern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6961188" y="3724262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模糊音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H="1">
            <a:off x="6122988" y="257967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693738" y="1949448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yie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ye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693738" y="2640011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iou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iu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892800" y="33289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883275" y="42910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070225" y="2652700"/>
            <a:ext cx="3009900" cy="879475"/>
            <a:chOff x="2037" y="1579"/>
            <a:chExt cx="1896" cy="554"/>
          </a:xfrm>
        </p:grpSpPr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475E00"/>
                </a:gs>
                <a:gs pos="100000">
                  <a:srgbClr val="99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3055938" y="1662100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1D1B2E"/>
              </a:gs>
              <a:gs pos="50000">
                <a:srgbClr val="7067AF"/>
              </a:gs>
              <a:gs pos="100000">
                <a:srgbClr val="1D1B2E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73750" y="23018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062288" y="1643050"/>
            <a:ext cx="3009900" cy="879475"/>
            <a:chOff x="2037" y="1579"/>
            <a:chExt cx="1896" cy="55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343051"/>
                </a:gs>
                <a:gs pos="100000">
                  <a:srgbClr val="7067A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355975" y="33543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346450" y="43164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3336925" y="23272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WordArt 44"/>
          <p:cNvSpPr>
            <a:spLocks noChangeArrowheads="1" noChangeShapeType="1" noTextEdit="1"/>
          </p:cNvSpPr>
          <p:nvPr/>
        </p:nvSpPr>
        <p:spPr bwMode="auto">
          <a:xfrm>
            <a:off x="3767138" y="270826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AC7E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错误的拼音形式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AC7E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4" name="WordArt 45"/>
          <p:cNvSpPr>
            <a:spLocks noChangeArrowheads="1" noChangeShapeType="1" noTextEdit="1"/>
          </p:cNvSpPr>
          <p:nvPr/>
        </p:nvSpPr>
        <p:spPr bwMode="auto">
          <a:xfrm>
            <a:off x="3767138" y="3748075"/>
            <a:ext cx="1757362" cy="32067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5FF2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拼音变换和扩展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5FF2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5" name="WordArt 46"/>
          <p:cNvSpPr>
            <a:spLocks noChangeArrowheads="1" noChangeShapeType="1" noTextEdit="1"/>
          </p:cNvSpPr>
          <p:nvPr/>
        </p:nvSpPr>
        <p:spPr bwMode="auto">
          <a:xfrm>
            <a:off x="3767138" y="469581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ACA800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长尾拼音串转换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ACA800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2287560" y="3786203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4" name="AutoShape 15"/>
          <p:cNvSpPr>
            <a:spLocks noChangeArrowheads="1"/>
          </p:cNvSpPr>
          <p:nvPr/>
        </p:nvSpPr>
        <p:spPr bwMode="auto">
          <a:xfrm>
            <a:off x="714348" y="4000504"/>
            <a:ext cx="1371600" cy="121444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weixinpojiexieyi</a:t>
            </a:r>
            <a:endParaRPr kumimoji="1" lang="en-US" altLang="ko-KR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↓</a:t>
            </a:r>
            <a:endParaRPr kumimoji="1" lang="en-US" altLang="zh-CN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微信破解协议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FB9A-98BD-4948-B42C-2ED7A8709F99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2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grpSp>
        <p:nvGrpSpPr>
          <p:cNvPr id="70" name="Group 2"/>
          <p:cNvGrpSpPr>
            <a:grpSpLocks/>
          </p:cNvGrpSpPr>
          <p:nvPr/>
        </p:nvGrpSpPr>
        <p:grpSpPr bwMode="auto">
          <a:xfrm>
            <a:off x="214282" y="4962536"/>
            <a:ext cx="3708428" cy="355600"/>
            <a:chOff x="3964" y="2071"/>
            <a:chExt cx="1484" cy="330"/>
          </a:xfrm>
        </p:grpSpPr>
        <p:sp>
          <p:nvSpPr>
            <p:cNvPr id="7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5715008" y="809607"/>
            <a:ext cx="2338388" cy="1023934"/>
            <a:chOff x="3964" y="2071"/>
            <a:chExt cx="1484" cy="330"/>
          </a:xfrm>
        </p:grpSpPr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5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6" name="Group 8"/>
          <p:cNvGrpSpPr>
            <a:grpSpLocks/>
          </p:cNvGrpSpPr>
          <p:nvPr/>
        </p:nvGrpSpPr>
        <p:grpSpPr bwMode="auto">
          <a:xfrm>
            <a:off x="571472" y="1552408"/>
            <a:ext cx="3286148" cy="355600"/>
            <a:chOff x="3964" y="2071"/>
            <a:chExt cx="1484" cy="330"/>
          </a:xfrm>
        </p:grpSpPr>
        <p:sp>
          <p:nvSpPr>
            <p:cNvPr id="7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3068638" y="1957388"/>
            <a:ext cx="2981325" cy="3076575"/>
            <a:chOff x="1709" y="1307"/>
            <a:chExt cx="2326" cy="2401"/>
          </a:xfrm>
        </p:grpSpPr>
        <p:sp>
          <p:nvSpPr>
            <p:cNvPr id="80" name="Arc 13"/>
            <p:cNvSpPr>
              <a:spLocks/>
            </p:cNvSpPr>
            <p:nvPr/>
          </p:nvSpPr>
          <p:spPr bwMode="gray">
            <a:xfrm rot="14050269" flipH="1">
              <a:off x="2204" y="2137"/>
              <a:ext cx="1417" cy="1726"/>
            </a:xfrm>
            <a:custGeom>
              <a:avLst/>
              <a:gdLst>
                <a:gd name="T0" fmla="*/ 0 w 25894"/>
                <a:gd name="T1" fmla="*/ 0 h 33018"/>
                <a:gd name="T2" fmla="*/ 0 w 25894"/>
                <a:gd name="T3" fmla="*/ 0 h 33018"/>
                <a:gd name="T4" fmla="*/ 0 w 25894"/>
                <a:gd name="T5" fmla="*/ 0 h 33018"/>
                <a:gd name="T6" fmla="*/ 0 60000 65536"/>
                <a:gd name="T7" fmla="*/ 0 60000 65536"/>
                <a:gd name="T8" fmla="*/ 0 60000 65536"/>
                <a:gd name="T9" fmla="*/ 0 w 25894"/>
                <a:gd name="T10" fmla="*/ 0 h 33018"/>
                <a:gd name="T11" fmla="*/ 25894 w 25894"/>
                <a:gd name="T12" fmla="*/ 33018 h 330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94" h="33018" fill="none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</a:path>
                <a:path w="25894" h="33018" stroke="0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  <a:lnTo>
                    <a:pt x="4294" y="21600"/>
                  </a:lnTo>
                  <a:close/>
                </a:path>
              </a:pathLst>
            </a:custGeom>
            <a:solidFill>
              <a:schemeClr val="accent2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rc 14"/>
            <p:cNvSpPr>
              <a:spLocks/>
            </p:cNvSpPr>
            <p:nvPr/>
          </p:nvSpPr>
          <p:spPr bwMode="gray">
            <a:xfrm flipH="1">
              <a:off x="1709" y="1307"/>
              <a:ext cx="1180" cy="1594"/>
            </a:xfrm>
            <a:custGeom>
              <a:avLst/>
              <a:gdLst>
                <a:gd name="T0" fmla="*/ 0 w 22030"/>
                <a:gd name="T1" fmla="*/ 0 h 30403"/>
                <a:gd name="T2" fmla="*/ 0 w 22030"/>
                <a:gd name="T3" fmla="*/ 0 h 30403"/>
                <a:gd name="T4" fmla="*/ 0 w 22030"/>
                <a:gd name="T5" fmla="*/ 0 h 30403"/>
                <a:gd name="T6" fmla="*/ 0 60000 65536"/>
                <a:gd name="T7" fmla="*/ 0 60000 65536"/>
                <a:gd name="T8" fmla="*/ 0 60000 65536"/>
                <a:gd name="T9" fmla="*/ 0 w 22030"/>
                <a:gd name="T10" fmla="*/ 0 h 30403"/>
                <a:gd name="T11" fmla="*/ 22030 w 22030"/>
                <a:gd name="T12" fmla="*/ 30403 h 30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0" h="30403" fill="none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</a:path>
                <a:path w="22030" h="30403" stroke="0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  <a:lnTo>
                    <a:pt x="430" y="21600"/>
                  </a:lnTo>
                  <a:close/>
                </a:path>
              </a:pathLst>
            </a:custGeom>
            <a:solidFill>
              <a:schemeClr val="hlink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Arc 15"/>
            <p:cNvSpPr>
              <a:spLocks/>
            </p:cNvSpPr>
            <p:nvPr/>
          </p:nvSpPr>
          <p:spPr bwMode="gray">
            <a:xfrm>
              <a:off x="2850" y="1308"/>
              <a:ext cx="1185" cy="1606"/>
            </a:xfrm>
            <a:custGeom>
              <a:avLst/>
              <a:gdLst>
                <a:gd name="T0" fmla="*/ 0 w 21600"/>
                <a:gd name="T1" fmla="*/ 0 h 30446"/>
                <a:gd name="T2" fmla="*/ 0 w 21600"/>
                <a:gd name="T3" fmla="*/ 0 h 30446"/>
                <a:gd name="T4" fmla="*/ 0 w 21600"/>
                <a:gd name="T5" fmla="*/ 0 h 304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446"/>
                <a:gd name="T11" fmla="*/ 21600 w 21600"/>
                <a:gd name="T12" fmla="*/ 30446 h 304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446" fill="none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</a:path>
                <a:path w="21600" h="30446" stroke="0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  <a:lnTo>
                    <a:pt x="0" y="21582"/>
                  </a:lnTo>
                  <a:close/>
                </a:path>
              </a:pathLst>
            </a:custGeom>
            <a:solidFill>
              <a:srgbClr val="00CCFF">
                <a:alpha val="79999"/>
              </a:srgb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utoShape 16"/>
          <p:cNvSpPr>
            <a:spLocks noChangeArrowheads="1"/>
          </p:cNvSpPr>
          <p:nvPr/>
        </p:nvSpPr>
        <p:spPr bwMode="gray">
          <a:xfrm rot="3304464">
            <a:off x="3219451" y="2025650"/>
            <a:ext cx="2684462" cy="26876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6 w 21600"/>
              <a:gd name="T13" fmla="*/ 0 h 21600"/>
              <a:gd name="T14" fmla="*/ 20784 w 21600"/>
              <a:gd name="T15" fmla="*/ 98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7" y="9388"/>
                </a:moveTo>
                <a:cubicBezTo>
                  <a:pt x="9291" y="8756"/>
                  <a:pt x="10021" y="8381"/>
                  <a:pt x="10800" y="8382"/>
                </a:cubicBezTo>
                <a:cubicBezTo>
                  <a:pt x="11578" y="8382"/>
                  <a:pt x="12308" y="8756"/>
                  <a:pt x="12762" y="9388"/>
                </a:cubicBezTo>
                <a:lnTo>
                  <a:pt x="19567" y="4493"/>
                </a:lnTo>
                <a:cubicBezTo>
                  <a:pt x="17538" y="1672"/>
                  <a:pt x="14275" y="-1"/>
                  <a:pt x="10799" y="0"/>
                </a:cubicBezTo>
                <a:cubicBezTo>
                  <a:pt x="7324" y="0"/>
                  <a:pt x="4061" y="1672"/>
                  <a:pt x="2032" y="4493"/>
                </a:cubicBezTo>
                <a:close/>
              </a:path>
            </a:pathLst>
          </a:custGeom>
          <a:gradFill rotWithShape="1">
            <a:gsLst>
              <a:gs pos="0">
                <a:srgbClr val="006179"/>
              </a:gs>
              <a:gs pos="100000">
                <a:srgbClr val="00CCFF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>
              <a:rot lat="21299992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gray">
          <a:xfrm rot="18319120" flipH="1">
            <a:off x="3222625" y="2027238"/>
            <a:ext cx="2686050" cy="2686050"/>
          </a:xfrm>
          <a:custGeom>
            <a:avLst/>
            <a:gdLst>
              <a:gd name="G0" fmla="+- 2400 0 0"/>
              <a:gd name="G1" fmla="+- -9477485 0 0"/>
              <a:gd name="G2" fmla="+- 0 0 -9477485"/>
              <a:gd name="T0" fmla="*/ 0 256 1"/>
              <a:gd name="T1" fmla="*/ 180 256 1"/>
              <a:gd name="G3" fmla="+- -9477485 T0 T1"/>
              <a:gd name="T2" fmla="*/ 0 256 1"/>
              <a:gd name="T3" fmla="*/ 90 256 1"/>
              <a:gd name="G4" fmla="+- -9477485 T2 T3"/>
              <a:gd name="G5" fmla="*/ G4 2 1"/>
              <a:gd name="T4" fmla="*/ 90 256 1"/>
              <a:gd name="T5" fmla="*/ 0 256 1"/>
              <a:gd name="G6" fmla="+- -9477485 T4 T5"/>
              <a:gd name="G7" fmla="*/ G6 2 1"/>
              <a:gd name="G8" fmla="abs -947748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400"/>
              <a:gd name="G18" fmla="*/ 2400 1 2"/>
              <a:gd name="G19" fmla="+- G18 5400 0"/>
              <a:gd name="G20" fmla="cos G19 -9477485"/>
              <a:gd name="G21" fmla="sin G19 -9477485"/>
              <a:gd name="G22" fmla="+- G20 10800 0"/>
              <a:gd name="G23" fmla="+- G21 10800 0"/>
              <a:gd name="G24" fmla="+- 10800 0 G20"/>
              <a:gd name="G25" fmla="+- 2400 10800 0"/>
              <a:gd name="G26" fmla="?: G9 G17 G25"/>
              <a:gd name="G27" fmla="?: G9 0 21600"/>
              <a:gd name="G28" fmla="cos 10800 -9477485"/>
              <a:gd name="G29" fmla="sin 10800 -9477485"/>
              <a:gd name="G30" fmla="sin 2400 -9477485"/>
              <a:gd name="G31" fmla="+- G28 10800 0"/>
              <a:gd name="G32" fmla="+- G29 10800 0"/>
              <a:gd name="G33" fmla="+- G30 10800 0"/>
              <a:gd name="G34" fmla="?: G4 0 G31"/>
              <a:gd name="G35" fmla="?: -9477485 G34 0"/>
              <a:gd name="G36" fmla="?: G6 G35 G31"/>
              <a:gd name="G37" fmla="+- 21600 0 G36"/>
              <a:gd name="G38" fmla="?: G4 0 G33"/>
              <a:gd name="G39" fmla="?: -947748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19 w 21600"/>
              <a:gd name="T15" fmla="*/ 6978 h 21600"/>
              <a:gd name="T16" fmla="*/ 10800 w 21600"/>
              <a:gd name="T17" fmla="*/ 8400 h 21600"/>
              <a:gd name="T18" fmla="*/ 16181 w 21600"/>
              <a:gd name="T19" fmla="*/ 697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843" y="9410"/>
                </a:moveTo>
                <a:cubicBezTo>
                  <a:pt x="9293" y="8776"/>
                  <a:pt x="10022" y="8399"/>
                  <a:pt x="10800" y="8400"/>
                </a:cubicBezTo>
                <a:cubicBezTo>
                  <a:pt x="11577" y="8400"/>
                  <a:pt x="12306" y="8776"/>
                  <a:pt x="12756" y="9410"/>
                </a:cubicBezTo>
                <a:lnTo>
                  <a:pt x="19605" y="4546"/>
                </a:lnTo>
                <a:cubicBezTo>
                  <a:pt x="17579" y="1694"/>
                  <a:pt x="14298" y="-1"/>
                  <a:pt x="10799" y="0"/>
                </a:cubicBezTo>
                <a:cubicBezTo>
                  <a:pt x="7301" y="0"/>
                  <a:pt x="4020" y="1694"/>
                  <a:pt x="1994" y="4546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7451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5" name="AutoShape 18"/>
          <p:cNvSpPr>
            <a:spLocks noChangeArrowheads="1"/>
          </p:cNvSpPr>
          <p:nvPr/>
        </p:nvSpPr>
        <p:spPr bwMode="gray">
          <a:xfrm flipV="1">
            <a:off x="3217863" y="2027238"/>
            <a:ext cx="2684462" cy="2686050"/>
          </a:xfrm>
          <a:custGeom>
            <a:avLst/>
            <a:gdLst>
              <a:gd name="G0" fmla="+- 2333 0 0"/>
              <a:gd name="G1" fmla="+- -10410140 0 0"/>
              <a:gd name="G2" fmla="+- 0 0 -10410140"/>
              <a:gd name="T0" fmla="*/ 0 256 1"/>
              <a:gd name="T1" fmla="*/ 180 256 1"/>
              <a:gd name="G3" fmla="+- -10410140 T0 T1"/>
              <a:gd name="T2" fmla="*/ 0 256 1"/>
              <a:gd name="T3" fmla="*/ 90 256 1"/>
              <a:gd name="G4" fmla="+- -10410140 T2 T3"/>
              <a:gd name="G5" fmla="*/ G4 2 1"/>
              <a:gd name="T4" fmla="*/ 90 256 1"/>
              <a:gd name="T5" fmla="*/ 0 256 1"/>
              <a:gd name="G6" fmla="+- -10410140 T4 T5"/>
              <a:gd name="G7" fmla="*/ G6 2 1"/>
              <a:gd name="G8" fmla="abs -1041014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333"/>
              <a:gd name="G18" fmla="*/ 2333 1 2"/>
              <a:gd name="G19" fmla="+- G18 5400 0"/>
              <a:gd name="G20" fmla="cos G19 -10410140"/>
              <a:gd name="G21" fmla="sin G19 -10410140"/>
              <a:gd name="G22" fmla="+- G20 10800 0"/>
              <a:gd name="G23" fmla="+- G21 10800 0"/>
              <a:gd name="G24" fmla="+- 10800 0 G20"/>
              <a:gd name="G25" fmla="+- 2333 10800 0"/>
              <a:gd name="G26" fmla="?: G9 G17 G25"/>
              <a:gd name="G27" fmla="?: G9 0 21600"/>
              <a:gd name="G28" fmla="cos 10800 -10410140"/>
              <a:gd name="G29" fmla="sin 10800 -10410140"/>
              <a:gd name="G30" fmla="sin 2333 -10410140"/>
              <a:gd name="G31" fmla="+- G28 10800 0"/>
              <a:gd name="G32" fmla="+- G29 10800 0"/>
              <a:gd name="G33" fmla="+- G30 10800 0"/>
              <a:gd name="G34" fmla="?: G4 0 G31"/>
              <a:gd name="G35" fmla="?: -10410140 G34 0"/>
              <a:gd name="G36" fmla="?: G6 G35 G31"/>
              <a:gd name="G37" fmla="+- 21600 0 G36"/>
              <a:gd name="G38" fmla="?: G4 0 G33"/>
              <a:gd name="G39" fmla="?: -1041014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675 w 21600"/>
              <a:gd name="T15" fmla="*/ 8430 h 21600"/>
              <a:gd name="T16" fmla="*/ 10800 w 21600"/>
              <a:gd name="T17" fmla="*/ 8467 h 21600"/>
              <a:gd name="T18" fmla="*/ 16925 w 21600"/>
              <a:gd name="T19" fmla="*/ 843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624" y="9958"/>
                </a:moveTo>
                <a:cubicBezTo>
                  <a:pt x="8971" y="9059"/>
                  <a:pt x="9836" y="8466"/>
                  <a:pt x="10800" y="8467"/>
                </a:cubicBezTo>
                <a:cubicBezTo>
                  <a:pt x="11763" y="8467"/>
                  <a:pt x="12628" y="9059"/>
                  <a:pt x="12975" y="9958"/>
                </a:cubicBezTo>
                <a:lnTo>
                  <a:pt x="20872" y="6902"/>
                </a:lnTo>
                <a:cubicBezTo>
                  <a:pt x="19262" y="2742"/>
                  <a:pt x="15260" y="-1"/>
                  <a:pt x="10799" y="0"/>
                </a:cubicBezTo>
                <a:cubicBezTo>
                  <a:pt x="6339" y="0"/>
                  <a:pt x="2337" y="2742"/>
                  <a:pt x="727" y="6902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1765"/>
                  <a:invGamma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6" name="Picture 19" descr="TransBW_003"/>
          <p:cNvPicPr>
            <a:picLocks noChangeAspect="1" noChangeArrowheads="1"/>
          </p:cNvPicPr>
          <p:nvPr/>
        </p:nvPicPr>
        <p:blipFill>
          <a:blip r:embed="rId2" cstate="print">
            <a:lum contrast="24000"/>
          </a:blip>
          <a:srcRect/>
          <a:stretch>
            <a:fillRect/>
          </a:stretch>
        </p:blipFill>
        <p:spPr bwMode="auto">
          <a:xfrm>
            <a:off x="4256088" y="3071813"/>
            <a:ext cx="6080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 Box 20"/>
          <p:cNvSpPr txBox="1">
            <a:spLocks noChangeArrowheads="1"/>
          </p:cNvSpPr>
          <p:nvPr/>
        </p:nvSpPr>
        <p:spPr bwMode="gray">
          <a:xfrm>
            <a:off x="3414713" y="2690813"/>
            <a:ext cx="962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同音字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gray">
          <a:xfrm>
            <a:off x="4733924" y="2571744"/>
            <a:ext cx="105252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错误</a:t>
            </a:r>
            <a:r>
              <a:rPr lang="en-US" altLang="zh-CN" sz="2000" b="1" dirty="0" smtClean="0">
                <a:solidFill>
                  <a:srgbClr val="F8F8F8"/>
                </a:solidFill>
              </a:rPr>
              <a:t>pattern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gray">
          <a:xfrm>
            <a:off x="3952875" y="3929066"/>
            <a:ext cx="11842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模糊音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black">
          <a:xfrm>
            <a:off x="428596" y="4929198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前后鼻音：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打战片 → 打仗片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black">
          <a:xfrm>
            <a:off x="714348" y="1531770"/>
            <a:ext cx="300039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迟暮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刚</a:t>
            </a: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宪 →赤木刚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宪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black">
          <a:xfrm>
            <a:off x="5868996" y="785794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gu|a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ai|wu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挂物攻城奖励 → 怪物攻奖励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96" name="Group 8"/>
          <p:cNvGrpSpPr>
            <a:grpSpLocks/>
          </p:cNvGrpSpPr>
          <p:nvPr/>
        </p:nvGrpSpPr>
        <p:grpSpPr bwMode="auto">
          <a:xfrm>
            <a:off x="571472" y="2163754"/>
            <a:ext cx="2643206" cy="355600"/>
            <a:chOff x="3964" y="2071"/>
            <a:chExt cx="1484" cy="330"/>
          </a:xfrm>
        </p:grpSpPr>
        <p:sp>
          <p:nvSpPr>
            <p:cNvPr id="9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99" name="Rectangle 27"/>
          <p:cNvSpPr>
            <a:spLocks noChangeArrowheads="1"/>
          </p:cNvSpPr>
          <p:nvPr/>
        </p:nvSpPr>
        <p:spPr bwMode="black">
          <a:xfrm>
            <a:off x="357159" y="2143116"/>
            <a:ext cx="2714644" cy="37728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豌豆夹 → 豌豆荚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112" name="Group 2"/>
          <p:cNvGrpSpPr>
            <a:grpSpLocks/>
          </p:cNvGrpSpPr>
          <p:nvPr/>
        </p:nvGrpSpPr>
        <p:grpSpPr bwMode="auto">
          <a:xfrm>
            <a:off x="4572000" y="4994132"/>
            <a:ext cx="4279932" cy="355600"/>
            <a:chOff x="3964" y="2071"/>
            <a:chExt cx="1484" cy="330"/>
          </a:xfrm>
        </p:grpSpPr>
        <p:sp>
          <p:nvSpPr>
            <p:cNvPr id="113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4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5" name="Rectangle 24"/>
          <p:cNvSpPr>
            <a:spLocks noChangeArrowheads="1"/>
          </p:cNvSpPr>
          <p:nvPr/>
        </p:nvSpPr>
        <p:spPr bwMode="black">
          <a:xfrm>
            <a:off x="4714876" y="4960794"/>
            <a:ext cx="4000531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UV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不分：鲁政俏佳人 → 律政俏佳人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16" name="Group 2"/>
          <p:cNvGrpSpPr>
            <a:grpSpLocks/>
          </p:cNvGrpSpPr>
          <p:nvPr/>
        </p:nvGrpSpPr>
        <p:grpSpPr bwMode="auto">
          <a:xfrm>
            <a:off x="1214414" y="5534040"/>
            <a:ext cx="3708428" cy="355600"/>
            <a:chOff x="3964" y="2071"/>
            <a:chExt cx="1484" cy="330"/>
          </a:xfrm>
        </p:grpSpPr>
        <p:sp>
          <p:nvSpPr>
            <p:cNvPr id="117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9" name="Rectangle 24"/>
          <p:cNvSpPr>
            <a:spLocks noChangeArrowheads="1"/>
          </p:cNvSpPr>
          <p:nvPr/>
        </p:nvSpPr>
        <p:spPr bwMode="black">
          <a:xfrm>
            <a:off x="1428728" y="5500702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LN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晚良 → 晚娘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0" name="Group 2"/>
          <p:cNvGrpSpPr>
            <a:grpSpLocks/>
          </p:cNvGrpSpPr>
          <p:nvPr/>
        </p:nvGrpSpPr>
        <p:grpSpPr bwMode="auto">
          <a:xfrm>
            <a:off x="4214810" y="6000768"/>
            <a:ext cx="3708428" cy="355600"/>
            <a:chOff x="3964" y="2071"/>
            <a:chExt cx="1484" cy="330"/>
          </a:xfrm>
        </p:grpSpPr>
        <p:sp>
          <p:nvSpPr>
            <p:cNvPr id="12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23" name="Rectangle 24"/>
          <p:cNvSpPr>
            <a:spLocks noChangeArrowheads="1"/>
          </p:cNvSpPr>
          <p:nvPr/>
        </p:nvSpPr>
        <p:spPr bwMode="black">
          <a:xfrm>
            <a:off x="4429124" y="5967430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平翘舌：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甑嬛传 → 甄嬛传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7" name="Group 5"/>
          <p:cNvGrpSpPr>
            <a:grpSpLocks/>
          </p:cNvGrpSpPr>
          <p:nvPr/>
        </p:nvGrpSpPr>
        <p:grpSpPr bwMode="auto">
          <a:xfrm>
            <a:off x="6357950" y="2405066"/>
            <a:ext cx="2338388" cy="1023934"/>
            <a:chOff x="3964" y="2071"/>
            <a:chExt cx="1484" cy="330"/>
          </a:xfrm>
        </p:grpSpPr>
        <p:sp>
          <p:nvSpPr>
            <p:cNvPr id="12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0" name="Rectangle 28"/>
          <p:cNvSpPr>
            <a:spLocks noChangeArrowheads="1"/>
          </p:cNvSpPr>
          <p:nvPr/>
        </p:nvSpPr>
        <p:spPr bwMode="black">
          <a:xfrm>
            <a:off x="6511938" y="2381253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s|en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un|zi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森子兵法 → 孙子兵法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131" name="Group 8"/>
          <p:cNvGrpSpPr>
            <a:grpSpLocks/>
          </p:cNvGrpSpPr>
          <p:nvPr/>
        </p:nvGrpSpPr>
        <p:grpSpPr bwMode="auto">
          <a:xfrm>
            <a:off x="571472" y="2806696"/>
            <a:ext cx="2357454" cy="355600"/>
            <a:chOff x="3964" y="2071"/>
            <a:chExt cx="1484" cy="330"/>
          </a:xfrm>
        </p:grpSpPr>
        <p:sp>
          <p:nvSpPr>
            <p:cNvPr id="132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4" name="Rectangle 27"/>
          <p:cNvSpPr>
            <a:spLocks noChangeArrowheads="1"/>
          </p:cNvSpPr>
          <p:nvPr/>
        </p:nvSpPr>
        <p:spPr bwMode="black">
          <a:xfrm>
            <a:off x="428595" y="2786058"/>
            <a:ext cx="235745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徐铮 → 徐峥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51" name="日期占位符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25B5-BD09-464A-8C1E-536C0F3422AA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9" grpId="0"/>
      <p:bldP spid="115" grpId="0"/>
      <p:bldP spid="119" grpId="0"/>
      <p:bldP spid="123" grpId="0"/>
      <p:bldP spid="130" grpId="0"/>
      <p:bldP spid="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6" name="AutoShape 729"/>
          <p:cNvSpPr>
            <a:spLocks noChangeArrowheads="1"/>
          </p:cNvSpPr>
          <p:nvPr/>
        </p:nvSpPr>
        <p:spPr bwMode="auto">
          <a:xfrm>
            <a:off x="4543425" y="714356"/>
            <a:ext cx="4032250" cy="55626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7" name="AutoShape 726"/>
          <p:cNvSpPr>
            <a:spLocks noChangeArrowheads="1"/>
          </p:cNvSpPr>
          <p:nvPr/>
        </p:nvSpPr>
        <p:spPr bwMode="auto">
          <a:xfrm rot="5400000">
            <a:off x="15398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655"/>
          <p:cNvSpPr>
            <a:spLocks noChangeArrowheads="1"/>
          </p:cNvSpPr>
          <p:nvPr/>
        </p:nvSpPr>
        <p:spPr bwMode="auto">
          <a:xfrm rot="5400000">
            <a:off x="13239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728"/>
          <p:cNvSpPr>
            <a:spLocks noChangeArrowheads="1"/>
          </p:cNvSpPr>
          <p:nvPr/>
        </p:nvSpPr>
        <p:spPr bwMode="auto">
          <a:xfrm>
            <a:off x="458788" y="1452544"/>
            <a:ext cx="3095625" cy="4033837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0" name="AutoShape 657"/>
          <p:cNvSpPr>
            <a:spLocks noChangeArrowheads="1"/>
          </p:cNvSpPr>
          <p:nvPr/>
        </p:nvSpPr>
        <p:spPr bwMode="auto">
          <a:xfrm>
            <a:off x="539750" y="1509694"/>
            <a:ext cx="2952750" cy="3910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1" name="AutoShape 658"/>
          <p:cNvSpPr>
            <a:spLocks noChangeArrowheads="1"/>
          </p:cNvSpPr>
          <p:nvPr/>
        </p:nvSpPr>
        <p:spPr bwMode="auto">
          <a:xfrm>
            <a:off x="566738" y="1650981"/>
            <a:ext cx="2897187" cy="3636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2" name="Oval 659"/>
          <p:cNvSpPr>
            <a:spLocks noChangeArrowheads="1"/>
          </p:cNvSpPr>
          <p:nvPr/>
        </p:nvSpPr>
        <p:spPr bwMode="auto">
          <a:xfrm>
            <a:off x="828675" y="1455719"/>
            <a:ext cx="2374900" cy="215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682"/>
          <p:cNvSpPr>
            <a:spLocks noChangeArrowheads="1"/>
          </p:cNvSpPr>
          <p:nvPr/>
        </p:nvSpPr>
        <p:spPr bwMode="auto">
          <a:xfrm>
            <a:off x="900113" y="1836719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5686"/>
                  <a:invGamma/>
                </a:schemeClr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84"/>
          <p:cNvSpPr>
            <a:spLocks noChangeArrowheads="1"/>
          </p:cNvSpPr>
          <p:nvPr/>
        </p:nvSpPr>
        <p:spPr bwMode="auto">
          <a:xfrm>
            <a:off x="900113" y="3143248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FFCC00"/>
              </a:gs>
              <a:gs pos="100000">
                <a:srgbClr val="FFF7D7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6" name="AutoShape 685"/>
          <p:cNvSpPr>
            <a:spLocks noChangeArrowheads="1"/>
          </p:cNvSpPr>
          <p:nvPr/>
        </p:nvSpPr>
        <p:spPr bwMode="auto">
          <a:xfrm>
            <a:off x="900113" y="4429106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00CCFF"/>
              </a:gs>
              <a:gs pos="100000">
                <a:srgbClr val="D7F7FF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7" name="AutoShape 686"/>
          <p:cNvSpPr>
            <a:spLocks noChangeArrowheads="1"/>
          </p:cNvSpPr>
          <p:nvPr/>
        </p:nvSpPr>
        <p:spPr bwMode="auto">
          <a:xfrm>
            <a:off x="1004888" y="199864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错误的拼音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AutoShape 690"/>
          <p:cNvSpPr>
            <a:spLocks noChangeArrowheads="1"/>
          </p:cNvSpPr>
          <p:nvPr/>
        </p:nvSpPr>
        <p:spPr bwMode="auto">
          <a:xfrm>
            <a:off x="1004888" y="3268660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变换和扩展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AutoShape 692"/>
          <p:cNvSpPr>
            <a:spLocks noChangeArrowheads="1"/>
          </p:cNvSpPr>
          <p:nvPr/>
        </p:nvSpPr>
        <p:spPr bwMode="auto">
          <a:xfrm>
            <a:off x="1004888" y="455769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长尾拼音串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AutoShape 662"/>
          <p:cNvSpPr>
            <a:spLocks noChangeArrowheads="1"/>
          </p:cNvSpPr>
          <p:nvPr/>
        </p:nvSpPr>
        <p:spPr bwMode="auto">
          <a:xfrm>
            <a:off x="4641850" y="801669"/>
            <a:ext cx="3817938" cy="5400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6" name="AutoShape 663"/>
          <p:cNvSpPr>
            <a:spLocks noChangeArrowheads="1"/>
          </p:cNvSpPr>
          <p:nvPr/>
        </p:nvSpPr>
        <p:spPr bwMode="auto">
          <a:xfrm>
            <a:off x="4676775" y="995344"/>
            <a:ext cx="3744913" cy="5024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7" name="Oval 664"/>
          <p:cNvSpPr>
            <a:spLocks noChangeArrowheads="1"/>
          </p:cNvSpPr>
          <p:nvPr/>
        </p:nvSpPr>
        <p:spPr bwMode="auto">
          <a:xfrm>
            <a:off x="5148263" y="714356"/>
            <a:ext cx="2879725" cy="309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8" name="Group 665"/>
          <p:cNvGrpSpPr>
            <a:grpSpLocks/>
          </p:cNvGrpSpPr>
          <p:nvPr/>
        </p:nvGrpSpPr>
        <p:grpSpPr bwMode="auto">
          <a:xfrm>
            <a:off x="4932363" y="1168381"/>
            <a:ext cx="3240087" cy="4681538"/>
            <a:chOff x="3107" y="890"/>
            <a:chExt cx="2048" cy="3040"/>
          </a:xfrm>
        </p:grpSpPr>
        <p:sp>
          <p:nvSpPr>
            <p:cNvPr id="29" name="AutoShape 666"/>
            <p:cNvSpPr>
              <a:spLocks noChangeArrowheads="1"/>
            </p:cNvSpPr>
            <p:nvPr/>
          </p:nvSpPr>
          <p:spPr bwMode="auto">
            <a:xfrm>
              <a:off x="3107" y="890"/>
              <a:ext cx="2048" cy="447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AutoShape 668"/>
            <p:cNvSpPr>
              <a:spLocks noChangeArrowheads="1"/>
            </p:cNvSpPr>
            <p:nvPr/>
          </p:nvSpPr>
          <p:spPr bwMode="auto">
            <a:xfrm>
              <a:off x="3107" y="1430"/>
              <a:ext cx="2048" cy="1995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AutoShape 669"/>
            <p:cNvSpPr>
              <a:spLocks noChangeArrowheads="1"/>
            </p:cNvSpPr>
            <p:nvPr/>
          </p:nvSpPr>
          <p:spPr bwMode="auto">
            <a:xfrm>
              <a:off x="3107" y="3518"/>
              <a:ext cx="2048" cy="412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AutoShape 670"/>
          <p:cNvSpPr>
            <a:spLocks noChangeArrowheads="1"/>
          </p:cNvSpPr>
          <p:nvPr/>
        </p:nvSpPr>
        <p:spPr bwMode="auto">
          <a:xfrm>
            <a:off x="5684822" y="1382707"/>
            <a:ext cx="941189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直接替换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676"/>
          <p:cNvSpPr>
            <a:spLocks noChangeArrowheads="1"/>
          </p:cNvSpPr>
          <p:nvPr/>
        </p:nvSpPr>
        <p:spPr bwMode="auto">
          <a:xfrm>
            <a:off x="5740420" y="5400688"/>
            <a:ext cx="2097584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调用输入法进行转换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AutoShape 718"/>
          <p:cNvSpPr>
            <a:spLocks noChangeArrowheads="1"/>
          </p:cNvSpPr>
          <p:nvPr/>
        </p:nvSpPr>
        <p:spPr bwMode="auto">
          <a:xfrm rot="20700000">
            <a:off x="3176588" y="1665269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AutoShape 719"/>
          <p:cNvSpPr>
            <a:spLocks noChangeArrowheads="1"/>
          </p:cNvSpPr>
          <p:nvPr/>
        </p:nvSpPr>
        <p:spPr bwMode="auto">
          <a:xfrm rot="20704449" flipV="1">
            <a:off x="3324219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AutoShape 720"/>
          <p:cNvSpPr>
            <a:spLocks noChangeArrowheads="1"/>
          </p:cNvSpPr>
          <p:nvPr/>
        </p:nvSpPr>
        <p:spPr bwMode="auto">
          <a:xfrm rot="900000" flipV="1">
            <a:off x="3167063" y="4746606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AutoShape 722"/>
          <p:cNvSpPr>
            <a:spLocks noChangeArrowheads="1"/>
          </p:cNvSpPr>
          <p:nvPr/>
        </p:nvSpPr>
        <p:spPr bwMode="auto">
          <a:xfrm rot="20700000">
            <a:off x="3103563" y="1731944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AutoShape 723"/>
          <p:cNvSpPr>
            <a:spLocks noChangeArrowheads="1"/>
          </p:cNvSpPr>
          <p:nvPr/>
        </p:nvSpPr>
        <p:spPr bwMode="auto">
          <a:xfrm rot="20704449" flipV="1">
            <a:off x="3251194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" name="AutoShape 724"/>
          <p:cNvSpPr>
            <a:spLocks noChangeArrowheads="1"/>
          </p:cNvSpPr>
          <p:nvPr/>
        </p:nvSpPr>
        <p:spPr bwMode="auto">
          <a:xfrm rot="900000" flipV="1">
            <a:off x="3094038" y="4679931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" name="下箭头 56"/>
          <p:cNvSpPr/>
          <p:nvPr/>
        </p:nvSpPr>
        <p:spPr>
          <a:xfrm>
            <a:off x="1785918" y="2428868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2214546" y="3714752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图示 61"/>
          <p:cNvGraphicFramePr/>
          <p:nvPr/>
        </p:nvGraphicFramePr>
        <p:xfrm>
          <a:off x="5143504" y="2214554"/>
          <a:ext cx="285752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日期占位符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F7C-62D7-4755-B6FA-D1CB75AECEBB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graphicFrame>
        <p:nvGraphicFramePr>
          <p:cNvPr id="38" name="图示 37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燕尾形 7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0" name="图示 79"/>
          <p:cNvGraphicFramePr/>
          <p:nvPr/>
        </p:nvGraphicFramePr>
        <p:xfrm>
          <a:off x="3786182" y="571480"/>
          <a:ext cx="4572032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2" name="燕尾形 81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786182" y="2786058"/>
          <a:ext cx="459580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934"/>
                <a:gridCol w="1531934"/>
                <a:gridCol w="1531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zhoujielun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7k7kxiaoyouxi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</a:t>
                      </a:r>
                      <a:r>
                        <a:rPr lang="zh-CN" altLang="en-US" dirty="0" smtClean="0"/>
                        <a:t>小游戏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燕尾形 83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2" name="图示 121"/>
          <p:cNvGraphicFramePr/>
          <p:nvPr/>
        </p:nvGraphicFramePr>
        <p:xfrm>
          <a:off x="4214810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4C8-0348-41B7-BA55-99433608FB49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Graphic spid="80" grpId="0">
        <p:bldAsOne/>
      </p:bldGraphic>
      <p:bldP spid="82" grpId="0" animBg="1"/>
      <p:bldP spid="84" grpId="0" animBg="1"/>
      <p:bldGraphic spid="12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88" name="Line 774"/>
          <p:cNvSpPr>
            <a:spLocks noChangeShapeType="1"/>
          </p:cNvSpPr>
          <p:nvPr/>
        </p:nvSpPr>
        <p:spPr bwMode="auto">
          <a:xfrm>
            <a:off x="3492500" y="2974958"/>
            <a:ext cx="2016125" cy="28733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89" name="Line 775"/>
          <p:cNvSpPr>
            <a:spLocks noChangeShapeType="1"/>
          </p:cNvSpPr>
          <p:nvPr/>
        </p:nvSpPr>
        <p:spPr bwMode="auto">
          <a:xfrm flipV="1">
            <a:off x="3348038" y="3478195"/>
            <a:ext cx="2160587" cy="43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90" name="Group 788"/>
          <p:cNvGrpSpPr>
            <a:grpSpLocks/>
          </p:cNvGrpSpPr>
          <p:nvPr/>
        </p:nvGrpSpPr>
        <p:grpSpPr bwMode="auto">
          <a:xfrm>
            <a:off x="395288" y="2633645"/>
            <a:ext cx="3890960" cy="627063"/>
            <a:chOff x="753" y="2179"/>
            <a:chExt cx="1184" cy="395"/>
          </a:xfrm>
        </p:grpSpPr>
        <p:sp>
          <p:nvSpPr>
            <p:cNvPr id="91" name="AutoShape 789"/>
            <p:cNvSpPr>
              <a:spLocks noChangeArrowheads="1"/>
            </p:cNvSpPr>
            <p:nvPr/>
          </p:nvSpPr>
          <p:spPr bwMode="auto">
            <a:xfrm>
              <a:off x="753" y="217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2" name="AutoShape 790"/>
            <p:cNvSpPr>
              <a:spLocks noChangeArrowheads="1"/>
            </p:cNvSpPr>
            <p:nvPr/>
          </p:nvSpPr>
          <p:spPr bwMode="auto">
            <a:xfrm>
              <a:off x="862" y="232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AutoShape 791"/>
            <p:cNvSpPr>
              <a:spLocks noChangeArrowheads="1"/>
            </p:cNvSpPr>
            <p:nvPr/>
          </p:nvSpPr>
          <p:spPr bwMode="auto">
            <a:xfrm>
              <a:off x="793" y="225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333399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4" name="AutoShape 792"/>
            <p:cNvSpPr>
              <a:spLocks noChangeArrowheads="1"/>
            </p:cNvSpPr>
            <p:nvPr/>
          </p:nvSpPr>
          <p:spPr bwMode="auto">
            <a:xfrm>
              <a:off x="926" y="221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793"/>
          <p:cNvGrpSpPr>
            <a:grpSpLocks/>
          </p:cNvGrpSpPr>
          <p:nvPr/>
        </p:nvGrpSpPr>
        <p:grpSpPr bwMode="auto">
          <a:xfrm>
            <a:off x="395288" y="3573445"/>
            <a:ext cx="3890960" cy="627063"/>
            <a:chOff x="893" y="2804"/>
            <a:chExt cx="1184" cy="395"/>
          </a:xfrm>
        </p:grpSpPr>
        <p:sp>
          <p:nvSpPr>
            <p:cNvPr id="96" name="AutoShape 794"/>
            <p:cNvSpPr>
              <a:spLocks noChangeArrowheads="1"/>
            </p:cNvSpPr>
            <p:nvPr/>
          </p:nvSpPr>
          <p:spPr bwMode="auto">
            <a:xfrm>
              <a:off x="893" y="280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7" name="AutoShape 795"/>
            <p:cNvSpPr>
              <a:spLocks noChangeArrowheads="1"/>
            </p:cNvSpPr>
            <p:nvPr/>
          </p:nvSpPr>
          <p:spPr bwMode="auto">
            <a:xfrm>
              <a:off x="1002" y="2946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AutoShape 796"/>
            <p:cNvSpPr>
              <a:spLocks noChangeArrowheads="1"/>
            </p:cNvSpPr>
            <p:nvPr/>
          </p:nvSpPr>
          <p:spPr bwMode="auto">
            <a:xfrm>
              <a:off x="933" y="287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66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9" name="AutoShape 797"/>
            <p:cNvSpPr>
              <a:spLocks noChangeArrowheads="1"/>
            </p:cNvSpPr>
            <p:nvPr/>
          </p:nvSpPr>
          <p:spPr bwMode="auto">
            <a:xfrm>
              <a:off x="1066" y="284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0" name="Rectangle 810"/>
          <p:cNvSpPr>
            <a:spLocks noChangeArrowheads="1"/>
          </p:cNvSpPr>
          <p:nvPr/>
        </p:nvSpPr>
        <p:spPr bwMode="auto">
          <a:xfrm>
            <a:off x="1357290" y="2857496"/>
            <a:ext cx="196207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蓝火（火蓝）刀峰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Rectangle 811"/>
          <p:cNvSpPr>
            <a:spLocks noChangeArrowheads="1"/>
          </p:cNvSpPr>
          <p:nvPr/>
        </p:nvSpPr>
        <p:spPr bwMode="auto">
          <a:xfrm>
            <a:off x="1500166" y="3786190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最长（的）一天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Line 772"/>
          <p:cNvSpPr>
            <a:spLocks noChangeShapeType="1"/>
          </p:cNvSpPr>
          <p:nvPr/>
        </p:nvSpPr>
        <p:spPr bwMode="auto">
          <a:xfrm>
            <a:off x="3781425" y="1200133"/>
            <a:ext cx="1943100" cy="170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3" name="Line 773"/>
          <p:cNvSpPr>
            <a:spLocks noChangeShapeType="1"/>
          </p:cNvSpPr>
          <p:nvPr/>
        </p:nvSpPr>
        <p:spPr bwMode="auto">
          <a:xfrm>
            <a:off x="3781425" y="2092308"/>
            <a:ext cx="1798638" cy="95408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4" name="Line 776"/>
          <p:cNvSpPr>
            <a:spLocks noChangeShapeType="1"/>
          </p:cNvSpPr>
          <p:nvPr/>
        </p:nvSpPr>
        <p:spPr bwMode="auto">
          <a:xfrm flipV="1">
            <a:off x="3779838" y="3694095"/>
            <a:ext cx="1800225" cy="1077913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5" name="Line 777"/>
          <p:cNvSpPr>
            <a:spLocks noChangeShapeType="1"/>
          </p:cNvSpPr>
          <p:nvPr/>
        </p:nvSpPr>
        <p:spPr bwMode="auto">
          <a:xfrm flipV="1">
            <a:off x="3779838" y="3909995"/>
            <a:ext cx="1944687" cy="17557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106" name="Group 778"/>
          <p:cNvGrpSpPr>
            <a:grpSpLocks/>
          </p:cNvGrpSpPr>
          <p:nvPr/>
        </p:nvGrpSpPr>
        <p:grpSpPr bwMode="auto">
          <a:xfrm>
            <a:off x="1403350" y="928670"/>
            <a:ext cx="4097344" cy="512763"/>
            <a:chOff x="753" y="909"/>
            <a:chExt cx="1184" cy="395"/>
          </a:xfrm>
        </p:grpSpPr>
        <p:sp>
          <p:nvSpPr>
            <p:cNvPr id="107" name="AutoShape 779"/>
            <p:cNvSpPr>
              <a:spLocks noChangeArrowheads="1"/>
            </p:cNvSpPr>
            <p:nvPr/>
          </p:nvSpPr>
          <p:spPr bwMode="auto">
            <a:xfrm>
              <a:off x="753" y="90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A7EFE"/>
                </a:gs>
                <a:gs pos="100000">
                  <a:srgbClr val="053A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8" name="AutoShape 780"/>
            <p:cNvSpPr>
              <a:spLocks noChangeArrowheads="1"/>
            </p:cNvSpPr>
            <p:nvPr/>
          </p:nvSpPr>
          <p:spPr bwMode="auto">
            <a:xfrm>
              <a:off x="862" y="105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AutoShape 781"/>
            <p:cNvSpPr>
              <a:spLocks noChangeArrowheads="1"/>
            </p:cNvSpPr>
            <p:nvPr/>
          </p:nvSpPr>
          <p:spPr bwMode="auto">
            <a:xfrm>
              <a:off x="793" y="98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0A7EFE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0" name="AutoShape 782"/>
            <p:cNvSpPr>
              <a:spLocks noChangeArrowheads="1"/>
            </p:cNvSpPr>
            <p:nvPr/>
          </p:nvSpPr>
          <p:spPr bwMode="auto">
            <a:xfrm>
              <a:off x="926" y="944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" name="Group 783"/>
          <p:cNvGrpSpPr>
            <a:grpSpLocks/>
          </p:cNvGrpSpPr>
          <p:nvPr/>
        </p:nvGrpSpPr>
        <p:grpSpPr bwMode="auto">
          <a:xfrm>
            <a:off x="900113" y="1752583"/>
            <a:ext cx="3886201" cy="569912"/>
            <a:chOff x="753" y="1544"/>
            <a:chExt cx="1184" cy="395"/>
          </a:xfrm>
        </p:grpSpPr>
        <p:sp>
          <p:nvSpPr>
            <p:cNvPr id="112" name="AutoShape 784"/>
            <p:cNvSpPr>
              <a:spLocks noChangeArrowheads="1"/>
            </p:cNvSpPr>
            <p:nvPr/>
          </p:nvSpPr>
          <p:spPr bwMode="auto">
            <a:xfrm>
              <a:off x="753" y="154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AutoShape 785"/>
            <p:cNvSpPr>
              <a:spLocks noChangeArrowheads="1"/>
            </p:cNvSpPr>
            <p:nvPr/>
          </p:nvSpPr>
          <p:spPr bwMode="auto">
            <a:xfrm>
              <a:off x="862" y="1686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AutoShape 786"/>
            <p:cNvSpPr>
              <a:spLocks noChangeArrowheads="1"/>
            </p:cNvSpPr>
            <p:nvPr/>
          </p:nvSpPr>
          <p:spPr bwMode="auto">
            <a:xfrm>
              <a:off x="793" y="161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5" name="AutoShape 787"/>
            <p:cNvSpPr>
              <a:spLocks noChangeArrowheads="1"/>
            </p:cNvSpPr>
            <p:nvPr/>
          </p:nvSpPr>
          <p:spPr bwMode="auto">
            <a:xfrm>
              <a:off x="926" y="158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6" name="Group 798"/>
          <p:cNvGrpSpPr>
            <a:grpSpLocks/>
          </p:cNvGrpSpPr>
          <p:nvPr/>
        </p:nvGrpSpPr>
        <p:grpSpPr bwMode="auto">
          <a:xfrm>
            <a:off x="900113" y="4511658"/>
            <a:ext cx="4029077" cy="569912"/>
            <a:chOff x="844" y="3449"/>
            <a:chExt cx="1184" cy="395"/>
          </a:xfrm>
        </p:grpSpPr>
        <p:sp>
          <p:nvSpPr>
            <p:cNvPr id="117" name="AutoShape 799"/>
            <p:cNvSpPr>
              <a:spLocks noChangeArrowheads="1"/>
            </p:cNvSpPr>
            <p:nvPr/>
          </p:nvSpPr>
          <p:spPr bwMode="auto">
            <a:xfrm>
              <a:off x="844" y="344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8" name="AutoShape 800"/>
            <p:cNvSpPr>
              <a:spLocks noChangeArrowheads="1"/>
            </p:cNvSpPr>
            <p:nvPr/>
          </p:nvSpPr>
          <p:spPr bwMode="auto">
            <a:xfrm>
              <a:off x="953" y="3591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AutoShape 801"/>
            <p:cNvSpPr>
              <a:spLocks noChangeArrowheads="1"/>
            </p:cNvSpPr>
            <p:nvPr/>
          </p:nvSpPr>
          <p:spPr bwMode="auto">
            <a:xfrm>
              <a:off x="884" y="352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CC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0" name="AutoShape 802"/>
            <p:cNvSpPr>
              <a:spLocks noChangeArrowheads="1"/>
            </p:cNvSpPr>
            <p:nvPr/>
          </p:nvSpPr>
          <p:spPr bwMode="auto">
            <a:xfrm>
              <a:off x="1017" y="348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1" name="Group 803"/>
          <p:cNvGrpSpPr>
            <a:grpSpLocks/>
          </p:cNvGrpSpPr>
          <p:nvPr/>
        </p:nvGrpSpPr>
        <p:grpSpPr bwMode="auto">
          <a:xfrm>
            <a:off x="1404938" y="5394308"/>
            <a:ext cx="4524384" cy="512762"/>
            <a:chOff x="3152" y="1537"/>
            <a:chExt cx="1184" cy="395"/>
          </a:xfrm>
        </p:grpSpPr>
        <p:sp>
          <p:nvSpPr>
            <p:cNvPr id="122" name="AutoShape 804"/>
            <p:cNvSpPr>
              <a:spLocks noChangeArrowheads="1"/>
            </p:cNvSpPr>
            <p:nvPr/>
          </p:nvSpPr>
          <p:spPr bwMode="auto">
            <a:xfrm>
              <a:off x="3152" y="1537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3" name="AutoShape 805"/>
            <p:cNvSpPr>
              <a:spLocks noChangeArrowheads="1"/>
            </p:cNvSpPr>
            <p:nvPr/>
          </p:nvSpPr>
          <p:spPr bwMode="auto">
            <a:xfrm>
              <a:off x="3261" y="1679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AutoShape 806"/>
            <p:cNvSpPr>
              <a:spLocks noChangeArrowheads="1"/>
            </p:cNvSpPr>
            <p:nvPr/>
          </p:nvSpPr>
          <p:spPr bwMode="auto">
            <a:xfrm>
              <a:off x="3192" y="1609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fol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5" name="AutoShape 807"/>
            <p:cNvSpPr>
              <a:spLocks noChangeArrowheads="1"/>
            </p:cNvSpPr>
            <p:nvPr/>
          </p:nvSpPr>
          <p:spPr bwMode="auto">
            <a:xfrm>
              <a:off x="3325" y="1572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6" name="Group 814"/>
          <p:cNvGrpSpPr>
            <a:grpSpLocks/>
          </p:cNvGrpSpPr>
          <p:nvPr/>
        </p:nvGrpSpPr>
        <p:grpSpPr bwMode="auto">
          <a:xfrm>
            <a:off x="5795963" y="2614595"/>
            <a:ext cx="2270125" cy="1717675"/>
            <a:chOff x="295" y="1117"/>
            <a:chExt cx="850" cy="622"/>
          </a:xfrm>
        </p:grpSpPr>
        <p:sp>
          <p:nvSpPr>
            <p:cNvPr id="127" name="Oval 815"/>
            <p:cNvSpPr>
              <a:spLocks noChangeArrowheads="1"/>
            </p:cNvSpPr>
            <p:nvPr/>
          </p:nvSpPr>
          <p:spPr bwMode="auto">
            <a:xfrm>
              <a:off x="295" y="1117"/>
              <a:ext cx="850" cy="622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8" name="Oval 816"/>
            <p:cNvSpPr>
              <a:spLocks noChangeArrowheads="1"/>
            </p:cNvSpPr>
            <p:nvPr/>
          </p:nvSpPr>
          <p:spPr bwMode="auto">
            <a:xfrm>
              <a:off x="318" y="1133"/>
              <a:ext cx="804" cy="590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9" name="Oval 817"/>
            <p:cNvSpPr>
              <a:spLocks noChangeArrowheads="1"/>
            </p:cNvSpPr>
            <p:nvPr/>
          </p:nvSpPr>
          <p:spPr bwMode="auto">
            <a:xfrm>
              <a:off x="350" y="1157"/>
              <a:ext cx="739" cy="5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0" name="Group 818"/>
            <p:cNvGrpSpPr>
              <a:grpSpLocks/>
            </p:cNvGrpSpPr>
            <p:nvPr/>
          </p:nvGrpSpPr>
          <p:grpSpPr bwMode="auto">
            <a:xfrm>
              <a:off x="388" y="1172"/>
              <a:ext cx="666" cy="473"/>
              <a:chOff x="388" y="1172"/>
              <a:chExt cx="666" cy="473"/>
            </a:xfrm>
          </p:grpSpPr>
          <p:sp>
            <p:nvSpPr>
              <p:cNvPr id="131" name="Oval 819"/>
              <p:cNvSpPr>
                <a:spLocks noChangeArrowheads="1"/>
              </p:cNvSpPr>
              <p:nvPr/>
            </p:nvSpPr>
            <p:spPr bwMode="auto">
              <a:xfrm>
                <a:off x="479" y="1172"/>
                <a:ext cx="482" cy="25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2" name="Oval 820"/>
              <p:cNvSpPr>
                <a:spLocks noChangeArrowheads="1"/>
              </p:cNvSpPr>
              <p:nvPr/>
            </p:nvSpPr>
            <p:spPr bwMode="auto">
              <a:xfrm rot="-1556583">
                <a:off x="388" y="12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3" name="Oval 821"/>
              <p:cNvSpPr>
                <a:spLocks noChangeArrowheads="1"/>
              </p:cNvSpPr>
              <p:nvPr/>
            </p:nvSpPr>
            <p:spPr bwMode="auto">
              <a:xfrm rot="-1556583" flipH="1" flipV="1">
                <a:off x="724" y="15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4" name="Rectangle 808"/>
          <p:cNvSpPr>
            <a:spLocks noChangeArrowheads="1"/>
          </p:cNvSpPr>
          <p:nvPr/>
        </p:nvSpPr>
        <p:spPr bwMode="auto">
          <a:xfrm>
            <a:off x="2143108" y="1071546"/>
            <a:ext cx="2697854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灰（金）太狼的幸福生活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Rectangle 809"/>
          <p:cNvSpPr>
            <a:spLocks noChangeArrowheads="1"/>
          </p:cNvSpPr>
          <p:nvPr/>
        </p:nvSpPr>
        <p:spPr bwMode="auto">
          <a:xfrm>
            <a:off x="1736725" y="1893870"/>
            <a:ext cx="2207336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隋唐英雄</a:t>
            </a:r>
            <a:r>
              <a:rPr lang="zh-CN" altLang="en-US" sz="1900" b="1" dirty="0" smtClean="0">
                <a:solidFill>
                  <a:srgbClr val="FF0000"/>
                </a:solidFill>
                <a:latin typeface="Arial" charset="0"/>
              </a:rPr>
              <a:t>传</a:t>
            </a: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张卫健版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Rectangle 812"/>
          <p:cNvSpPr>
            <a:spLocks noChangeArrowheads="1"/>
          </p:cNvSpPr>
          <p:nvPr/>
        </p:nvSpPr>
        <p:spPr bwMode="auto">
          <a:xfrm>
            <a:off x="2071670" y="4643446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妻（妾）本贤良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Rectangle 813"/>
          <p:cNvSpPr>
            <a:spLocks noChangeArrowheads="1"/>
          </p:cNvSpPr>
          <p:nvPr/>
        </p:nvSpPr>
        <p:spPr bwMode="auto">
          <a:xfrm>
            <a:off x="2341563" y="5519720"/>
            <a:ext cx="2943113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御龙在天法（杖）技能加点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Rectangle 822"/>
          <p:cNvSpPr>
            <a:spLocks noChangeArrowheads="1"/>
          </p:cNvSpPr>
          <p:nvPr/>
        </p:nvSpPr>
        <p:spPr bwMode="auto">
          <a:xfrm>
            <a:off x="6429388" y="3000372"/>
            <a:ext cx="1082027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无拼音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相似性</a:t>
            </a:r>
            <a:endParaRPr lang="en-US" altLang="ko-KR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330E-953F-4BFA-9098-880A040AD0D8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429124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7620" y="1428267"/>
          <a:ext cx="5000660" cy="2429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165"/>
                <a:gridCol w="1250165"/>
                <a:gridCol w="1250165"/>
                <a:gridCol w="1250165"/>
              </a:tblGrid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Query3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周杰伦新歌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你好周杰伦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刘德华演唱会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演唱会门票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视频在线播放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优酷视频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雷政富不雅视频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金太狼的幸福生活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贫嘴张大民的幸福生活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幸福时光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EFAA-59BC-4E3F-8B58-D8A04D125CA8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857224" y="1000108"/>
          <a:ext cx="7358114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5857884" y="4357694"/>
            <a:ext cx="2000264" cy="14287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67C-949E-4A55-A924-67713CBD4E4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lvlAtOnce"/>
        </p:bldSub>
      </p:bldGraphic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1143000" y="164305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60784"/>
                  <a:invGamma/>
                  <a:alpha val="12000"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gray">
          <a:xfrm>
            <a:off x="1447800" y="194785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852863" y="1973250"/>
            <a:ext cx="400528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顺序错误：</a:t>
            </a:r>
            <a:r>
              <a:rPr lang="en-US" altLang="zh-CN" b="1" dirty="0" err="1" smtClean="0"/>
              <a:t>ihpone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→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iphone</a:t>
            </a:r>
            <a:endParaRPr lang="en-US" altLang="zh-CN" b="1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4183063" y="2635238"/>
            <a:ext cx="39608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添加符号：</a:t>
            </a:r>
            <a:r>
              <a:rPr lang="en-US" altLang="zh-CN" b="1" dirty="0" smtClean="0"/>
              <a:t>nokian73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nokia</a:t>
            </a:r>
            <a:r>
              <a:rPr lang="en-US" altLang="zh-CN" b="1" dirty="0" smtClean="0"/>
              <a:t> n73 </a:t>
            </a:r>
            <a:endParaRPr lang="en-US" altLang="zh-CN" b="1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449763" y="3295638"/>
            <a:ext cx="397988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少写字母：</a:t>
            </a:r>
            <a:r>
              <a:rPr lang="en-US" altLang="zh-CN" b="1" dirty="0" err="1" smtClean="0"/>
              <a:t>cray</a:t>
            </a:r>
            <a:r>
              <a:rPr lang="en-US" altLang="zh-CN" b="1" dirty="0" smtClean="0"/>
              <a:t> bird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crazy bird</a:t>
            </a:r>
            <a:endParaRPr lang="en-US" altLang="zh-CN" b="1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4183063" y="3956038"/>
            <a:ext cx="3960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多写字母：</a:t>
            </a:r>
            <a:r>
              <a:rPr lang="en-US" altLang="zh-CN" b="1" dirty="0" smtClean="0"/>
              <a:t>sougou.com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sogou.com</a:t>
            </a:r>
            <a:endParaRPr lang="en-US" altLang="zh-CN" b="1" dirty="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>
            <a:off x="3852863" y="4618025"/>
            <a:ext cx="393384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误写字母：</a:t>
            </a:r>
            <a:r>
              <a:rPr lang="en-US" altLang="zh-CN" b="1" dirty="0" err="1" smtClean="0"/>
              <a:t>ipod</a:t>
            </a:r>
            <a:r>
              <a:rPr lang="en-US" altLang="zh-CN" b="1" dirty="0" smtClean="0"/>
              <a:t> mini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ipad</a:t>
            </a:r>
            <a:r>
              <a:rPr lang="en-US" altLang="zh-CN" b="1" dirty="0" smtClean="0"/>
              <a:t> mini</a:t>
            </a:r>
            <a:endParaRPr lang="en-US" altLang="zh-CN" b="1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gray">
          <a:xfrm>
            <a:off x="2143108" y="320141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错误类型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88A0-1883-4F93-9402-89CCEF93DCA3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4" y="1357298"/>
          <a:ext cx="64532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768" y="1357298"/>
          <a:ext cx="1643074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位图词典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iphone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ihpone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nokia</a:t>
                      </a:r>
                      <a:r>
                        <a:rPr lang="en-US" altLang="zh-CN" dirty="0" smtClean="0"/>
                        <a:t> n73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nokian73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crazy</a:t>
                      </a:r>
                      <a:r>
                        <a:rPr lang="en-US" altLang="zh-CN" baseline="0" dirty="0" smtClean="0"/>
                        <a:t> bird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cray</a:t>
                      </a:r>
                      <a:r>
                        <a:rPr lang="en-US" altLang="zh-CN" dirty="0" smtClean="0"/>
                        <a:t> bird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sogou.com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sougou.com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ipad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ipod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485-12F6-4C1A-83C2-99F588A5A8C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0D5-6EDD-42DB-85DE-74D67F09ED80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3757600" y="1128713"/>
          <a:ext cx="4786346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786182" y="2593662"/>
          <a:ext cx="4786348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587"/>
                <a:gridCol w="1196587"/>
                <a:gridCol w="1196587"/>
                <a:gridCol w="11965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b="0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4500562" y="4214818"/>
          <a:ext cx="3500462" cy="22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C992-E189-4508-9A8A-611943005E29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Graphic spid="12" grpId="0">
        <p:bldAsOne/>
      </p:bldGraphic>
      <p:bldGraphic spid="1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41525" y="1573526"/>
            <a:ext cx="7992765" cy="3859566"/>
            <a:chOff x="1447800" y="2058988"/>
            <a:chExt cx="6630989" cy="320198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752601" y="2058988"/>
              <a:ext cx="6326188" cy="3201988"/>
              <a:chOff x="144" y="1345"/>
              <a:chExt cx="3985" cy="2017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44" y="1345"/>
                <a:ext cx="3985" cy="2017"/>
                <a:chOff x="528" y="1200"/>
                <a:chExt cx="4752" cy="2352"/>
              </a:xfrm>
            </p:grpSpPr>
            <p:sp>
              <p:nvSpPr>
                <p:cNvPr id="9" name="AutoShape 5"/>
                <p:cNvSpPr>
                  <a:spLocks noChangeArrowheads="1"/>
                </p:cNvSpPr>
                <p:nvPr/>
              </p:nvSpPr>
              <p:spPr bwMode="gray">
                <a:xfrm>
                  <a:off x="3504" y="1729"/>
                  <a:ext cx="1776" cy="1823"/>
                </a:xfrm>
                <a:prstGeom prst="chevron">
                  <a:avLst>
                    <a:gd name="adj" fmla="val 16468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72549"/>
                        <a:invGamma/>
                      </a:schemeClr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" name="AutoShape 6"/>
                <p:cNvSpPr>
                  <a:spLocks noChangeArrowheads="1"/>
                </p:cNvSpPr>
                <p:nvPr/>
              </p:nvSpPr>
              <p:spPr bwMode="gray">
                <a:xfrm>
                  <a:off x="2017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8470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" name="AutoShape 7"/>
                <p:cNvSpPr>
                  <a:spLocks noChangeArrowheads="1"/>
                </p:cNvSpPr>
                <p:nvPr/>
              </p:nvSpPr>
              <p:spPr bwMode="gray">
                <a:xfrm>
                  <a:off x="528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" name="AutoShape 8"/>
                <p:cNvSpPr>
                  <a:spLocks noChangeArrowheads="1"/>
                </p:cNvSpPr>
                <p:nvPr/>
              </p:nvSpPr>
              <p:spPr bwMode="gray">
                <a:xfrm>
                  <a:off x="672" y="1200"/>
                  <a:ext cx="1294" cy="36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utoShape 9"/>
                <p:cNvSpPr>
                  <a:spLocks noChangeArrowheads="1"/>
                </p:cNvSpPr>
                <p:nvPr/>
              </p:nvSpPr>
              <p:spPr bwMode="gray">
                <a:xfrm>
                  <a:off x="2133" y="1200"/>
                  <a:ext cx="1293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7568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Query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</a:rPr>
                    <a:t>候选</a:t>
                  </a: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list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AutoShape 10"/>
                <p:cNvSpPr>
                  <a:spLocks noChangeArrowheads="1"/>
                </p:cNvSpPr>
                <p:nvPr/>
              </p:nvSpPr>
              <p:spPr bwMode="gray">
                <a:xfrm>
                  <a:off x="3601" y="1200"/>
                  <a:ext cx="1295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69804"/>
                        <a:invGamma/>
                      </a:schemeClr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err="1" smtClean="0">
                      <a:solidFill>
                        <a:schemeClr val="bg1"/>
                      </a:solidFill>
                    </a:rPr>
                    <a:t>TheBest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gray">
              <a:xfrm>
                <a:off x="480" y="2187"/>
                <a:ext cx="109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gray">
              <a:xfrm>
                <a:off x="1738" y="2195"/>
                <a:ext cx="1090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zh-CN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gray">
              <a:xfrm>
                <a:off x="2990" y="2195"/>
                <a:ext cx="1090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447800" y="3048000"/>
              <a:ext cx="790575" cy="1976438"/>
              <a:chOff x="2304" y="1344"/>
              <a:chExt cx="498" cy="1245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23 w 267"/>
                  <a:gd name="T1" fmla="*/ 0 h 292"/>
                  <a:gd name="T2" fmla="*/ 27 w 267"/>
                  <a:gd name="T3" fmla="*/ 3 h 292"/>
                  <a:gd name="T4" fmla="*/ 31 w 267"/>
                  <a:gd name="T5" fmla="*/ 3 h 292"/>
                  <a:gd name="T6" fmla="*/ 36 w 267"/>
                  <a:gd name="T7" fmla="*/ 4 h 292"/>
                  <a:gd name="T8" fmla="*/ 39 w 267"/>
                  <a:gd name="T9" fmla="*/ 7 h 292"/>
                  <a:gd name="T10" fmla="*/ 42 w 267"/>
                  <a:gd name="T11" fmla="*/ 10 h 292"/>
                  <a:gd name="T12" fmla="*/ 44 w 267"/>
                  <a:gd name="T13" fmla="*/ 14 h 292"/>
                  <a:gd name="T14" fmla="*/ 45 w 267"/>
                  <a:gd name="T15" fmla="*/ 18 h 292"/>
                  <a:gd name="T16" fmla="*/ 45 w 267"/>
                  <a:gd name="T17" fmla="*/ 24 h 292"/>
                  <a:gd name="T18" fmla="*/ 45 w 267"/>
                  <a:gd name="T19" fmla="*/ 28 h 292"/>
                  <a:gd name="T20" fmla="*/ 44 w 267"/>
                  <a:gd name="T21" fmla="*/ 32 h 292"/>
                  <a:gd name="T22" fmla="*/ 42 w 267"/>
                  <a:gd name="T23" fmla="*/ 37 h 292"/>
                  <a:gd name="T24" fmla="*/ 39 w 267"/>
                  <a:gd name="T25" fmla="*/ 41 h 292"/>
                  <a:gd name="T26" fmla="*/ 36 w 267"/>
                  <a:gd name="T27" fmla="*/ 43 h 292"/>
                  <a:gd name="T28" fmla="*/ 31 w 267"/>
                  <a:gd name="T29" fmla="*/ 45 h 292"/>
                  <a:gd name="T30" fmla="*/ 27 w 267"/>
                  <a:gd name="T31" fmla="*/ 48 h 292"/>
                  <a:gd name="T32" fmla="*/ 23 w 267"/>
                  <a:gd name="T33" fmla="*/ 49 h 292"/>
                  <a:gd name="T34" fmla="*/ 17 w 267"/>
                  <a:gd name="T35" fmla="*/ 48 h 292"/>
                  <a:gd name="T36" fmla="*/ 13 w 267"/>
                  <a:gd name="T37" fmla="*/ 44 h 292"/>
                  <a:gd name="T38" fmla="*/ 9 w 267"/>
                  <a:gd name="T39" fmla="*/ 43 h 292"/>
                  <a:gd name="T40" fmla="*/ 5 w 267"/>
                  <a:gd name="T41" fmla="*/ 38 h 292"/>
                  <a:gd name="T42" fmla="*/ 3 w 267"/>
                  <a:gd name="T43" fmla="*/ 33 h 292"/>
                  <a:gd name="T44" fmla="*/ 3 w 267"/>
                  <a:gd name="T45" fmla="*/ 28 h 292"/>
                  <a:gd name="T46" fmla="*/ 0 w 267"/>
                  <a:gd name="T47" fmla="*/ 24 h 292"/>
                  <a:gd name="T48" fmla="*/ 3 w 267"/>
                  <a:gd name="T49" fmla="*/ 18 h 292"/>
                  <a:gd name="T50" fmla="*/ 3 w 267"/>
                  <a:gd name="T51" fmla="*/ 13 h 292"/>
                  <a:gd name="T52" fmla="*/ 5 w 267"/>
                  <a:gd name="T53" fmla="*/ 9 h 292"/>
                  <a:gd name="T54" fmla="*/ 9 w 267"/>
                  <a:gd name="T55" fmla="*/ 5 h 292"/>
                  <a:gd name="T56" fmla="*/ 13 w 267"/>
                  <a:gd name="T57" fmla="*/ 3 h 292"/>
                  <a:gd name="T58" fmla="*/ 17 w 267"/>
                  <a:gd name="T59" fmla="*/ 3 h 292"/>
                  <a:gd name="T60" fmla="*/ 23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7"/>
                  <a:gd name="T94" fmla="*/ 0 h 292"/>
                  <a:gd name="T95" fmla="*/ 267 w 267"/>
                  <a:gd name="T96" fmla="*/ 292 h 2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12 w 573"/>
                  <a:gd name="T1" fmla="*/ 3 h 1111"/>
                  <a:gd name="T2" fmla="*/ 5 w 573"/>
                  <a:gd name="T3" fmla="*/ 5 h 1111"/>
                  <a:gd name="T4" fmla="*/ 3 w 573"/>
                  <a:gd name="T5" fmla="*/ 12 h 1111"/>
                  <a:gd name="T6" fmla="*/ 0 w 573"/>
                  <a:gd name="T7" fmla="*/ 81 h 1111"/>
                  <a:gd name="T8" fmla="*/ 1 w 573"/>
                  <a:gd name="T9" fmla="*/ 82 h 1111"/>
                  <a:gd name="T10" fmla="*/ 3 w 573"/>
                  <a:gd name="T11" fmla="*/ 83 h 1111"/>
                  <a:gd name="T12" fmla="*/ 4 w 573"/>
                  <a:gd name="T13" fmla="*/ 87 h 1111"/>
                  <a:gd name="T14" fmla="*/ 9 w 573"/>
                  <a:gd name="T15" fmla="*/ 89 h 1111"/>
                  <a:gd name="T16" fmla="*/ 14 w 573"/>
                  <a:gd name="T17" fmla="*/ 88 h 1111"/>
                  <a:gd name="T18" fmla="*/ 16 w 573"/>
                  <a:gd name="T19" fmla="*/ 84 h 1111"/>
                  <a:gd name="T20" fmla="*/ 17 w 573"/>
                  <a:gd name="T21" fmla="*/ 82 h 1111"/>
                  <a:gd name="T22" fmla="*/ 17 w 573"/>
                  <a:gd name="T23" fmla="*/ 79 h 1111"/>
                  <a:gd name="T24" fmla="*/ 17 w 573"/>
                  <a:gd name="T25" fmla="*/ 27 h 1111"/>
                  <a:gd name="T26" fmla="*/ 21 w 573"/>
                  <a:gd name="T27" fmla="*/ 169 h 1111"/>
                  <a:gd name="T28" fmla="*/ 22 w 573"/>
                  <a:gd name="T29" fmla="*/ 169 h 1111"/>
                  <a:gd name="T30" fmla="*/ 24 w 573"/>
                  <a:gd name="T31" fmla="*/ 173 h 1111"/>
                  <a:gd name="T32" fmla="*/ 28 w 573"/>
                  <a:gd name="T33" fmla="*/ 174 h 1111"/>
                  <a:gd name="T34" fmla="*/ 32 w 573"/>
                  <a:gd name="T35" fmla="*/ 175 h 1111"/>
                  <a:gd name="T36" fmla="*/ 37 w 573"/>
                  <a:gd name="T37" fmla="*/ 175 h 1111"/>
                  <a:gd name="T38" fmla="*/ 42 w 573"/>
                  <a:gd name="T39" fmla="*/ 174 h 1111"/>
                  <a:gd name="T40" fmla="*/ 43 w 573"/>
                  <a:gd name="T41" fmla="*/ 170 h 1111"/>
                  <a:gd name="T42" fmla="*/ 44 w 573"/>
                  <a:gd name="T43" fmla="*/ 169 h 1111"/>
                  <a:gd name="T44" fmla="*/ 44 w 573"/>
                  <a:gd name="T45" fmla="*/ 79 h 1111"/>
                  <a:gd name="T46" fmla="*/ 48 w 573"/>
                  <a:gd name="T47" fmla="*/ 79 h 1111"/>
                  <a:gd name="T48" fmla="*/ 48 w 573"/>
                  <a:gd name="T49" fmla="*/ 84 h 1111"/>
                  <a:gd name="T50" fmla="*/ 49 w 573"/>
                  <a:gd name="T51" fmla="*/ 94 h 1111"/>
                  <a:gd name="T52" fmla="*/ 49 w 573"/>
                  <a:gd name="T53" fmla="*/ 105 h 1111"/>
                  <a:gd name="T54" fmla="*/ 49 w 573"/>
                  <a:gd name="T55" fmla="*/ 118 h 1111"/>
                  <a:gd name="T56" fmla="*/ 49 w 573"/>
                  <a:gd name="T57" fmla="*/ 132 h 1111"/>
                  <a:gd name="T58" fmla="*/ 49 w 573"/>
                  <a:gd name="T59" fmla="*/ 147 h 1111"/>
                  <a:gd name="T60" fmla="*/ 49 w 573"/>
                  <a:gd name="T61" fmla="*/ 159 h 1111"/>
                  <a:gd name="T62" fmla="*/ 49 w 573"/>
                  <a:gd name="T63" fmla="*/ 169 h 1111"/>
                  <a:gd name="T64" fmla="*/ 50 w 573"/>
                  <a:gd name="T65" fmla="*/ 169 h 1111"/>
                  <a:gd name="T66" fmla="*/ 51 w 573"/>
                  <a:gd name="T67" fmla="*/ 173 h 1111"/>
                  <a:gd name="T68" fmla="*/ 55 w 573"/>
                  <a:gd name="T69" fmla="*/ 174 h 1111"/>
                  <a:gd name="T70" fmla="*/ 60 w 573"/>
                  <a:gd name="T71" fmla="*/ 175 h 1111"/>
                  <a:gd name="T72" fmla="*/ 66 w 573"/>
                  <a:gd name="T73" fmla="*/ 174 h 1111"/>
                  <a:gd name="T74" fmla="*/ 70 w 573"/>
                  <a:gd name="T75" fmla="*/ 173 h 1111"/>
                  <a:gd name="T76" fmla="*/ 70 w 573"/>
                  <a:gd name="T77" fmla="*/ 169 h 1111"/>
                  <a:gd name="T78" fmla="*/ 71 w 573"/>
                  <a:gd name="T79" fmla="*/ 169 h 1111"/>
                  <a:gd name="T80" fmla="*/ 76 w 573"/>
                  <a:gd name="T81" fmla="*/ 27 h 1111"/>
                  <a:gd name="T82" fmla="*/ 76 w 573"/>
                  <a:gd name="T83" fmla="*/ 79 h 1111"/>
                  <a:gd name="T84" fmla="*/ 76 w 573"/>
                  <a:gd name="T85" fmla="*/ 82 h 1111"/>
                  <a:gd name="T86" fmla="*/ 78 w 573"/>
                  <a:gd name="T87" fmla="*/ 86 h 1111"/>
                  <a:gd name="T88" fmla="*/ 82 w 573"/>
                  <a:gd name="T89" fmla="*/ 88 h 1111"/>
                  <a:gd name="T90" fmla="*/ 87 w 573"/>
                  <a:gd name="T91" fmla="*/ 88 h 1111"/>
                  <a:gd name="T92" fmla="*/ 90 w 573"/>
                  <a:gd name="T93" fmla="*/ 86 h 1111"/>
                  <a:gd name="T94" fmla="*/ 92 w 573"/>
                  <a:gd name="T95" fmla="*/ 82 h 1111"/>
                  <a:gd name="T96" fmla="*/ 93 w 573"/>
                  <a:gd name="T97" fmla="*/ 80 h 1111"/>
                  <a:gd name="T98" fmla="*/ 93 w 573"/>
                  <a:gd name="T99" fmla="*/ 10 h 1111"/>
                  <a:gd name="T100" fmla="*/ 89 w 573"/>
                  <a:gd name="T101" fmla="*/ 4 h 1111"/>
                  <a:gd name="T102" fmla="*/ 82 w 573"/>
                  <a:gd name="T103" fmla="*/ 3 h 1111"/>
                  <a:gd name="T104" fmla="*/ 15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73"/>
                  <a:gd name="T160" fmla="*/ 0 h 1111"/>
                  <a:gd name="T161" fmla="*/ 573 w 573"/>
                  <a:gd name="T162" fmla="*/ 1111 h 11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66807" y="2175933"/>
              <a:ext cx="1009653" cy="33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位图扩展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	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86000" y="3766060"/>
              <a:ext cx="1768475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 dirty="0" err="1" smtClean="0">
                  <a:latin typeface="微软雅黑" pitchFamily="34" charset="-122"/>
                  <a:ea typeface="微软雅黑" pitchFamily="34" charset="-122"/>
                </a:rPr>
                <a:t>vison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22607" y="2946400"/>
              <a:ext cx="1768475" cy="214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aison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hison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ivison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vision</a:t>
              </a: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visone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visoin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visos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lison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……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6711808" y="3776133"/>
              <a:ext cx="877993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vision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280C-C685-4DC2-991A-A875C21A78D1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gray">
          <a:xfrm>
            <a:off x="3086076" y="2568560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gray">
          <a:xfrm flipV="1">
            <a:off x="3205138" y="41862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gray">
          <a:xfrm rot="18903867" flipV="1">
            <a:off x="3884588" y="4614847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gray">
          <a:xfrm rot="2103433" flipV="1">
            <a:off x="2962251" y="34623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gray">
          <a:xfrm rot="15143245" flipH="1" flipV="1">
            <a:off x="4989488" y="1987535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 rot="4384254" flipH="1">
            <a:off x="5746726" y="386078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gray">
          <a:xfrm rot="120645" flipH="1">
            <a:off x="5626076" y="23447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1223938" y="22050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gray">
          <a:xfrm rot="2147097" flipH="1">
            <a:off x="5934051" y="30940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5" descr="p3"/>
          <p:cNvSpPr>
            <a:spLocks noChangeArrowheads="1"/>
          </p:cNvSpPr>
          <p:nvPr/>
        </p:nvSpPr>
        <p:spPr bwMode="gray">
          <a:xfrm>
            <a:off x="3357538" y="2205022"/>
            <a:ext cx="2362200" cy="22860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1214414" y="22812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b="1" dirty="0" smtClean="0">
                <a:solidFill>
                  <a:srgbClr val="1C1C1C"/>
                </a:solidFill>
              </a:rPr>
              <a:t>/renren.com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gray">
          <a:xfrm>
            <a:off x="1071538" y="3271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gray">
          <a:xfrm>
            <a:off x="714348" y="4186222"/>
            <a:ext cx="2428892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gray">
          <a:xfrm>
            <a:off x="1500166" y="4872022"/>
            <a:ext cx="3429024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gray">
          <a:xfrm>
            <a:off x="1071538" y="33480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hpp</a:t>
            </a:r>
            <a:r>
              <a:rPr lang="en-US" altLang="zh-CN" b="1" dirty="0" smtClean="0">
                <a:solidFill>
                  <a:srgbClr val="1C1C1C"/>
                </a:solidFill>
              </a:rPr>
              <a:t>:/ww.qq.com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gray">
          <a:xfrm>
            <a:off x="714348" y="4262422"/>
            <a:ext cx="250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wwvv.taobao.com.com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gray">
          <a:xfrm>
            <a:off x="1428728" y="49482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http://item.jd.c0m/579501.html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gray">
          <a:xfrm>
            <a:off x="4143372" y="1214422"/>
            <a:ext cx="3357586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071934" y="12906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htp://www.baidu.com/s?wd=qq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gray">
          <a:xfrm>
            <a:off x="5872138" y="1976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024538" y="2052622"/>
            <a:ext cx="1690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wwv.sohu.com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gray">
          <a:xfrm>
            <a:off x="6253138" y="2890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6286512" y="2967022"/>
            <a:ext cx="1785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www.163.cnom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gray">
          <a:xfrm>
            <a:off x="6024538" y="3881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929322" y="3957622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www.sogou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err="1" smtClean="0">
                <a:solidFill>
                  <a:srgbClr val="1C1C1C"/>
                </a:solidFill>
              </a:rPr>
              <a:t>cn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gray">
          <a:xfrm>
            <a:off x="3281338" y="2128822"/>
            <a:ext cx="2519363" cy="2438400"/>
          </a:xfrm>
          <a:prstGeom prst="ellips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C4E4-2D0F-422D-82FF-FA4B939B27CF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燕尾形 5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57686" y="642918"/>
            <a:ext cx="4071966" cy="500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fenbei.c0m/579501.html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358082" y="1571612"/>
            <a:ext cx="1428760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579501.html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00496" y="1571612"/>
            <a:ext cx="314327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000496" y="2714620"/>
            <a:ext cx="1785950" cy="14287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is_http_flag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is_www_flag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smtClean="0">
                <a:solidFill>
                  <a:srgbClr val="1C1C1C"/>
                </a:solidFill>
              </a:rPr>
              <a:t>is_com_flag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mid=</a:t>
            </a:r>
            <a:r>
              <a:rPr lang="en-US" altLang="zh-CN" b="1" dirty="0" err="1" smtClean="0">
                <a:solidFill>
                  <a:srgbClr val="1C1C1C"/>
                </a:solidFill>
              </a:rPr>
              <a:t>fenbei</a:t>
            </a:r>
            <a:endParaRPr lang="en-US" altLang="zh-CN" b="1" dirty="0" smtClean="0">
              <a:solidFill>
                <a:srgbClr val="1C1C1C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00760" y="2285992"/>
            <a:ext cx="1785950" cy="21431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hhp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ttp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heep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hetp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://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wwvv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www</a:t>
            </a:r>
            <a:r>
              <a:rPr lang="zh-CN" altLang="en-US" sz="1700" b="1" dirty="0" smtClean="0">
                <a:solidFill>
                  <a:srgbClr val="1C1C1C"/>
                </a:solidFill>
              </a:rPr>
              <a:t>。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</a:t>
            </a:r>
            <a:r>
              <a:rPr lang="en-US" altLang="zh-CN" sz="1700" b="1" dirty="0" err="1" smtClean="0">
                <a:solidFill>
                  <a:srgbClr val="1C1C1C"/>
                </a:solidFill>
              </a:rPr>
              <a:t>cnm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.c0m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&gt;com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,com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\com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conm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con</a:t>
            </a:r>
          </a:p>
          <a:p>
            <a:pPr algn="ctr"/>
            <a:r>
              <a:rPr lang="en-US" altLang="zh-CN" sz="1600" b="1" dirty="0" smtClean="0">
                <a:solidFill>
                  <a:srgbClr val="1C1C1C"/>
                </a:solidFill>
              </a:rPr>
              <a:t>……</a:t>
            </a:r>
          </a:p>
        </p:txBody>
      </p:sp>
      <p:sp>
        <p:nvSpPr>
          <p:cNvPr id="16" name="虚尾箭头 15"/>
          <p:cNvSpPr/>
          <p:nvPr/>
        </p:nvSpPr>
        <p:spPr>
          <a:xfrm rot="10800000">
            <a:off x="5572132" y="3214686"/>
            <a:ext cx="571504" cy="428628"/>
          </a:xfrm>
          <a:prstGeom prst="striped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57686" y="5000636"/>
            <a:ext cx="4071966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00B050"/>
                </a:solidFill>
              </a:rPr>
              <a:t>fenbei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7030A0"/>
                </a:solidFill>
              </a:rPr>
              <a:t>com</a:t>
            </a:r>
            <a:r>
              <a:rPr lang="en-US" altLang="zh-CN" b="1" dirty="0" smtClean="0">
                <a:solidFill>
                  <a:srgbClr val="1C1C1C"/>
                </a:solidFill>
              </a:rPr>
              <a:t>/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</a:rPr>
              <a:t>579501.html</a:t>
            </a:r>
          </a:p>
        </p:txBody>
      </p:sp>
      <p:cxnSp>
        <p:nvCxnSpPr>
          <p:cNvPr id="19" name="曲线连接符 18"/>
          <p:cNvCxnSpPr>
            <a:stCxn id="11" idx="2"/>
            <a:endCxn id="13" idx="0"/>
          </p:cNvCxnSpPr>
          <p:nvPr/>
        </p:nvCxnSpPr>
        <p:spPr>
          <a:xfrm rot="5400000">
            <a:off x="5768587" y="946530"/>
            <a:ext cx="428628" cy="821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2"/>
            <a:endCxn id="14" idx="0"/>
          </p:cNvCxnSpPr>
          <p:nvPr/>
        </p:nvCxnSpPr>
        <p:spPr>
          <a:xfrm rot="5400000">
            <a:off x="4911331" y="2053819"/>
            <a:ext cx="642942" cy="6786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14" idx="2"/>
            <a:endCxn id="17" idx="1"/>
          </p:cNvCxnSpPr>
          <p:nvPr/>
        </p:nvCxnSpPr>
        <p:spPr>
          <a:xfrm rot="5400000">
            <a:off x="4071935" y="4429132"/>
            <a:ext cx="1107289" cy="535785"/>
          </a:xfrm>
          <a:prstGeom prst="curvedConnector4">
            <a:avLst>
              <a:gd name="adj1" fmla="val 38710"/>
              <a:gd name="adj2" fmla="val 142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1" idx="2"/>
            <a:endCxn id="12" idx="0"/>
          </p:cNvCxnSpPr>
          <p:nvPr/>
        </p:nvCxnSpPr>
        <p:spPr>
          <a:xfrm rot="16200000" flipH="1">
            <a:off x="7018751" y="517901"/>
            <a:ext cx="428628" cy="16787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12" idx="2"/>
            <a:endCxn id="17" idx="3"/>
          </p:cNvCxnSpPr>
          <p:nvPr/>
        </p:nvCxnSpPr>
        <p:spPr>
          <a:xfrm rot="16200000" flipH="1">
            <a:off x="6661562" y="3482578"/>
            <a:ext cx="3178991" cy="357190"/>
          </a:xfrm>
          <a:prstGeom prst="curvedConnector4">
            <a:avLst>
              <a:gd name="adj1" fmla="val 46067"/>
              <a:gd name="adj2" fmla="val 2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9F3-57ED-40D6-9591-3D6CCB560EC3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基于词典的纠错</a:t>
            </a:r>
            <a:endParaRPr lang="zh-CN" altLang="en-US" dirty="0"/>
          </a:p>
        </p:txBody>
      </p:sp>
      <p:sp>
        <p:nvSpPr>
          <p:cNvPr id="27" name="页脚占位符 3"/>
          <p:cNvSpPr txBox="1">
            <a:spLocks noGrp="1"/>
          </p:cNvSpPr>
          <p:nvPr/>
        </p:nvSpPr>
        <p:spPr bwMode="auto">
          <a:xfrm>
            <a:off x="7046913" y="581658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673350" y="712768"/>
            <a:ext cx="3740150" cy="3740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28" y="10800"/>
                </a:moveTo>
                <a:cubicBezTo>
                  <a:pt x="328" y="16584"/>
                  <a:pt x="5016" y="21272"/>
                  <a:pt x="10800" y="21272"/>
                </a:cubicBezTo>
                <a:cubicBezTo>
                  <a:pt x="16584" y="21272"/>
                  <a:pt x="21272" y="16584"/>
                  <a:pt x="21272" y="10800"/>
                </a:cubicBezTo>
                <a:cubicBezTo>
                  <a:pt x="21272" y="5016"/>
                  <a:pt x="16584" y="328"/>
                  <a:pt x="10800" y="328"/>
                </a:cubicBezTo>
                <a:cubicBezTo>
                  <a:pt x="5016" y="328"/>
                  <a:pt x="328" y="5016"/>
                  <a:pt x="328" y="1080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6571A5">
                  <a:alpha val="56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194050" y="1427143"/>
            <a:ext cx="2700338" cy="2700337"/>
          </a:xfrm>
          <a:prstGeom prst="ellipse">
            <a:avLst/>
          </a:prstGeom>
          <a:gradFill rotWithShape="1">
            <a:gsLst>
              <a:gs pos="0">
                <a:srgbClr val="DBDEE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157163" y="1279505"/>
            <a:ext cx="2520950" cy="2305050"/>
            <a:chOff x="99" y="1162"/>
            <a:chExt cx="1588" cy="1452"/>
          </a:xfrm>
        </p:grpSpPr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99" y="1162"/>
              <a:ext cx="1587" cy="4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566A"/>
                </a:gs>
                <a:gs pos="50000">
                  <a:srgbClr val="03A3B4"/>
                </a:gs>
                <a:gs pos="100000">
                  <a:srgbClr val="00566A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99" y="1525"/>
              <a:ext cx="1588" cy="1089"/>
            </a:xfrm>
            <a:prstGeom prst="rect">
              <a:avLst/>
            </a:prstGeom>
            <a:gradFill rotWithShape="1">
              <a:gsLst>
                <a:gs pos="0">
                  <a:srgbClr val="999999"/>
                </a:gs>
                <a:gs pos="50000">
                  <a:srgbClr val="D0CFCF"/>
                </a:gs>
                <a:gs pos="100000">
                  <a:srgbClr val="9999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122" y="1553"/>
              <a:ext cx="1542" cy="1032"/>
            </a:xfrm>
            <a:prstGeom prst="roundRect">
              <a:avLst>
                <a:gd name="adj" fmla="val 5523"/>
              </a:avLst>
            </a:prstGeom>
            <a:gradFill rotWithShape="1">
              <a:gsLst>
                <a:gs pos="0">
                  <a:srgbClr val="C8C8C7"/>
                </a:gs>
                <a:gs pos="50000">
                  <a:srgbClr val="F0F0F0"/>
                </a:gs>
                <a:gs pos="100000">
                  <a:srgbClr val="C8C8C7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99" y="1525"/>
              <a:ext cx="1588" cy="77"/>
            </a:xfrm>
            <a:prstGeom prst="rect">
              <a:avLst/>
            </a:prstGeom>
            <a:gradFill rotWithShape="1">
              <a:gsLst>
                <a:gs pos="0">
                  <a:srgbClr val="999999">
                    <a:alpha val="50000"/>
                  </a:srgbClr>
                </a:gs>
                <a:gs pos="50000">
                  <a:srgbClr val="D0CFCF">
                    <a:alpha val="0"/>
                  </a:srgbClr>
                </a:gs>
                <a:gs pos="100000">
                  <a:srgbClr val="999999">
                    <a:alpha val="50000"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314450" y="3798868"/>
            <a:ext cx="2519363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314450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1350963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1309688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AutoShape 30"/>
          <p:cNvSpPr>
            <a:spLocks noChangeArrowheads="1"/>
          </p:cNvSpPr>
          <p:nvPr/>
        </p:nvSpPr>
        <p:spPr bwMode="auto">
          <a:xfrm>
            <a:off x="5310188" y="3798868"/>
            <a:ext cx="2519362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310188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5346700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307013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AutoShape 37"/>
          <p:cNvSpPr>
            <a:spLocks noChangeArrowheads="1"/>
          </p:cNvSpPr>
          <p:nvPr/>
        </p:nvSpPr>
        <p:spPr bwMode="auto">
          <a:xfrm>
            <a:off x="6421438" y="1279505"/>
            <a:ext cx="2519362" cy="687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6419850" y="1855768"/>
            <a:ext cx="2520950" cy="1728787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6456363" y="1900218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418263" y="1855768"/>
            <a:ext cx="2520950" cy="122237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338138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Pattern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285720" y="2143116"/>
            <a:ext cx="2232025" cy="879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从用户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挖掘而来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模似考试 → 模拟考试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anglebaby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angelababy</a:t>
            </a:r>
            <a:endParaRPr kumimoji="1"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扑鱼达人 → 捕鱼达人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6600825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正反馈词典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6564313" y="2120880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qc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提高性能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弥补</a:t>
            </a: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qc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的不稳定因素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" name="AutoShape 48"/>
          <p:cNvSpPr>
            <a:spLocks noChangeArrowheads="1"/>
          </p:cNvSpPr>
          <p:nvPr/>
        </p:nvSpPr>
        <p:spPr bwMode="auto">
          <a:xfrm>
            <a:off x="5491163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简拼词典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454650" y="4572008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querylog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中提取热门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jp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tbw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淘宝网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xlwb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新浪微博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" name="AutoShape 50"/>
          <p:cNvSpPr>
            <a:spLocks noChangeArrowheads="1"/>
          </p:cNvSpPr>
          <p:nvPr/>
        </p:nvSpPr>
        <p:spPr bwMode="auto">
          <a:xfrm>
            <a:off x="1495425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Suggestion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1458913" y="4500571"/>
            <a:ext cx="2232025" cy="11778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suggestion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prefix-query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diany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电影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迪迦奥→ 迪迦奥特曼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22" name="Picture 2" descr="C:\Documents and Settings\Administrator\Local Settings\Temporary Internet Files\Content.IE5\O10LSP0B\MC9002371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571612"/>
            <a:ext cx="1664329" cy="2356919"/>
          </a:xfrm>
          <a:prstGeom prst="rect">
            <a:avLst/>
          </a:prstGeom>
          <a:noFill/>
        </p:spPr>
      </p:pic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525B-686D-4CEE-9EF1-729212A6EA31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-32" y="1397000"/>
          <a:ext cx="5083983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500034" y="4186243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哈尔滨</a:t>
            </a:r>
            <a:endParaRPr lang="zh-CN" altLang="en-US" sz="2300" dirty="0"/>
          </a:p>
        </p:txBody>
      </p:sp>
      <p:sp>
        <p:nvSpPr>
          <p:cNvPr id="7" name="圆角矩形 6"/>
          <p:cNvSpPr/>
          <p:nvPr/>
        </p:nvSpPr>
        <p:spPr>
          <a:xfrm>
            <a:off x="3500430" y="4186234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道外区</a:t>
            </a:r>
            <a:endParaRPr lang="zh-CN" altLang="en-US" sz="2300" dirty="0"/>
          </a:p>
        </p:txBody>
      </p:sp>
      <p:sp>
        <p:nvSpPr>
          <p:cNvPr id="8" name="圆角矩形 7"/>
          <p:cNvSpPr/>
          <p:nvPr/>
        </p:nvSpPr>
        <p:spPr>
          <a:xfrm>
            <a:off x="4695817" y="4181465"/>
            <a:ext cx="94775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300" dirty="0" smtClean="0"/>
              <a:t>2012</a:t>
            </a:r>
            <a:endParaRPr lang="zh-CN" altLang="en-US" sz="2300" dirty="0"/>
          </a:p>
        </p:txBody>
      </p:sp>
      <p:sp>
        <p:nvSpPr>
          <p:cNvPr id="9" name="圆角矩形 8"/>
          <p:cNvSpPr/>
          <p:nvPr/>
        </p:nvSpPr>
        <p:spPr>
          <a:xfrm>
            <a:off x="5715008" y="4190989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初中</a:t>
            </a:r>
            <a:endParaRPr lang="zh-CN" altLang="en-US" sz="2300" dirty="0"/>
          </a:p>
        </p:txBody>
      </p:sp>
      <p:sp>
        <p:nvSpPr>
          <p:cNvPr id="10" name="圆角矩形 9"/>
          <p:cNvSpPr/>
          <p:nvPr/>
        </p:nvSpPr>
        <p:spPr>
          <a:xfrm>
            <a:off x="6715140" y="4186226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教师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29535" y="4186238"/>
            <a:ext cx="84299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培训</a:t>
            </a:r>
            <a:endParaRPr lang="zh-CN" altLang="en-US" sz="2300" dirty="0"/>
          </a:p>
        </p:txBody>
      </p:sp>
      <p:pic>
        <p:nvPicPr>
          <p:cNvPr id="31747" name="Picture 3" descr="C:\Documents and Settings\Administrator\Local Settings\Temporary Internet Files\Content.IE5\J6FDPDRR\MC90038404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46" y="1071546"/>
            <a:ext cx="1560512" cy="1812925"/>
          </a:xfrm>
          <a:prstGeom prst="rect">
            <a:avLst/>
          </a:prstGeom>
          <a:noFill/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A31C-5383-4365-B47C-0C3B0944835F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 4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857620" y="642918"/>
          <a:ext cx="4739583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9058" y="3143248"/>
            <a:ext cx="4714908" cy="7858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altLang="zh-CN" dirty="0" smtClean="0"/>
              <a:t>term1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term1qc</a:t>
            </a:r>
          </a:p>
          <a:p>
            <a:pPr algn="ctr"/>
            <a:r>
              <a:rPr lang="en-US" altLang="zh-CN" dirty="0" smtClean="0"/>
              <a:t>term23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term23qc</a:t>
            </a:r>
          </a:p>
          <a:p>
            <a:pPr algn="ctr"/>
            <a:r>
              <a:rPr lang="en-US" altLang="zh-CN" dirty="0" smtClean="0"/>
              <a:t>term4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term4qc</a:t>
            </a:r>
          </a:p>
          <a:p>
            <a:pPr algn="ctr"/>
            <a:r>
              <a:rPr lang="en-US" altLang="zh-CN" dirty="0" smtClean="0"/>
              <a:t>term123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term123qc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57620" y="4143380"/>
          <a:ext cx="4786346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43008"/>
                <a:gridCol w="3643338"/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ngram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term1qc term2 term3 term4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term23qc term4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term4qc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term123qc term4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0486-2038-4CFB-A7B7-3D4861394604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Graphic spid="9" grpId="0">
        <p:bldAsOne/>
      </p:bldGraphic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571472" y="1142984"/>
          <a:ext cx="792961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8665-3096-4CCA-B85F-740E11DE1CF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2132856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近期工作</a:t>
            </a:r>
            <a:endParaRPr lang="en-US" altLang="zh-CN" sz="40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标题 1"/>
          <p:cNvSpPr txBox="1">
            <a:spLocks/>
          </p:cNvSpPr>
          <p:nvPr/>
        </p:nvSpPr>
        <p:spPr>
          <a:xfrm>
            <a:off x="5148064" y="4221088"/>
            <a:ext cx="3635896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产品展现形式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a.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全纠缠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b.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多纠错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c.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结果混排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. </a:t>
            </a:r>
            <a:r>
              <a:rPr lang="zh-CN" altLang="en-US" sz="2400" noProof="0" dirty="0" smtClean="0">
                <a:latin typeface="微软雅黑" pitchFamily="34" charset="-122"/>
                <a:ea typeface="微软雅黑" pitchFamily="34" charset="-122"/>
                <a:cs typeface="+mj-cs"/>
              </a:rPr>
              <a:t>效果优化</a:t>
            </a:r>
            <a:endParaRPr lang="en-US" altLang="zh-CN" sz="2400" noProof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a.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特征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b.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长尾纠错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742950" marR="0" lvl="0" indent="-74295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     c.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j-cs"/>
              </a:rPr>
              <a:t>性能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3179-18A3-412F-941E-D2E80171AAF3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展现形式   （</a:t>
            </a:r>
            <a:r>
              <a:rPr lang="en-US" altLang="zh-CN" dirty="0" smtClean="0"/>
              <a:t>old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3+7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灯片编号占位符 46"/>
          <p:cNvSpPr txBox="1">
            <a:spLocks/>
          </p:cNvSpPr>
          <p:nvPr/>
        </p:nvSpPr>
        <p:spPr>
          <a:xfrm>
            <a:off x="1098516" y="25443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 descr="C:\Documents and Settings\Administrator\Application Data\Tencent\Users\754345718\QQ\WinTemp\RichOle\2`KN57R6~IYRNSAGFG238DP.jpg"/>
          <p:cNvPicPr>
            <a:picLocks noChangeAspect="1" noChangeArrowheads="1"/>
          </p:cNvPicPr>
          <p:nvPr/>
        </p:nvPicPr>
        <p:blipFill>
          <a:blip r:embed="rId2" cstate="print"/>
          <a:srcRect r="49816"/>
          <a:stretch>
            <a:fillRect/>
          </a:stretch>
        </p:blipFill>
        <p:spPr bwMode="auto">
          <a:xfrm>
            <a:off x="2123728" y="980728"/>
            <a:ext cx="6072198" cy="5249215"/>
          </a:xfrm>
          <a:prstGeom prst="rect">
            <a:avLst/>
          </a:prstGeom>
          <a:noFill/>
        </p:spPr>
      </p:pic>
      <p:sp>
        <p:nvSpPr>
          <p:cNvPr id="7" name="线形标注 2 6"/>
          <p:cNvSpPr/>
          <p:nvPr/>
        </p:nvSpPr>
        <p:spPr>
          <a:xfrm flipV="1">
            <a:off x="3338174" y="4338314"/>
            <a:ext cx="4643470" cy="1928826"/>
          </a:xfrm>
          <a:prstGeom prst="borderCallout2">
            <a:avLst>
              <a:gd name="adj1" fmla="val 18750"/>
              <a:gd name="adj2" fmla="val -184"/>
              <a:gd name="adj3" fmla="val 21202"/>
              <a:gd name="adj4" fmla="val -26174"/>
              <a:gd name="adj5" fmla="val 37302"/>
              <a:gd name="adj6" fmla="val -40216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>
            <a:off x="3338174" y="1695108"/>
            <a:ext cx="1643074" cy="225657"/>
          </a:xfrm>
          <a:prstGeom prst="borderCallout2">
            <a:avLst>
              <a:gd name="adj1" fmla="val 49646"/>
              <a:gd name="adj2" fmla="val -184"/>
              <a:gd name="adj3" fmla="val 45970"/>
              <a:gd name="adj4" fmla="val -72319"/>
              <a:gd name="adj5" fmla="val 141785"/>
              <a:gd name="adj6" fmla="val -10972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 8"/>
          <p:cNvSpPr/>
          <p:nvPr/>
        </p:nvSpPr>
        <p:spPr>
          <a:xfrm flipV="1">
            <a:off x="3338174" y="1983826"/>
            <a:ext cx="4214842" cy="2112579"/>
          </a:xfrm>
          <a:prstGeom prst="borderCallout2">
            <a:avLst>
              <a:gd name="adj1" fmla="val 71061"/>
              <a:gd name="adj2" fmla="val -932"/>
              <a:gd name="adj3" fmla="val 70990"/>
              <a:gd name="adj4" fmla="val -28636"/>
              <a:gd name="adj5" fmla="val 55604"/>
              <a:gd name="adj6" fmla="val -4301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9216" y="1837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纠错提示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92" y="533844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216" y="27666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二次查询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9AD1-1C33-4C1B-AEBB-1FC42B354F81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643050"/>
            <a:ext cx="3686172" cy="65403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产品概述</a:t>
            </a:r>
            <a:endParaRPr lang="zh-CN" altLang="en-US" sz="40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F7BD-D192-4F21-80E8-CA6AA2E654D8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展现形式    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：全纠错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多纠错）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2956523" cy="569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052736"/>
            <a:ext cx="4493146" cy="488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9033-54B0-460C-A056-B7ACDB287510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展现形式    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：结果混排）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EEDE-A1F0-4883-9E35-2154AE62CDE5}" type="datetime10">
              <a:rPr lang="zh-CN" altLang="en-US" smtClean="0"/>
              <a:pPr/>
              <a:t>18:27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33450"/>
            <a:ext cx="57531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效果优化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/>
        </p:nvGraphicFramePr>
        <p:xfrm>
          <a:off x="3491880" y="260648"/>
          <a:ext cx="3929090" cy="271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图示 26"/>
          <p:cNvGraphicFramePr/>
          <p:nvPr/>
        </p:nvGraphicFramePr>
        <p:xfrm>
          <a:off x="2699792" y="3068960"/>
          <a:ext cx="6143668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8" name="图示 27"/>
          <p:cNvGraphicFramePr/>
          <p:nvPr/>
        </p:nvGraphicFramePr>
        <p:xfrm>
          <a:off x="142844" y="928670"/>
          <a:ext cx="2619372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79912" y="537321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词典优化</a:t>
            </a:r>
            <a:endParaRPr lang="zh-CN" altLang="en-US" sz="36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2982-0590-4FD8-9BBF-2832689BF486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-</a:t>
            </a:r>
            <a:r>
              <a:rPr lang="zh-CN" altLang="en-US" dirty="0" smtClean="0"/>
              <a:t>形近字纠错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在前面纠错策略中对形近字候选加权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修真者在</a:t>
            </a:r>
            <a:r>
              <a:rPr lang="zh-CN" altLang="en-US" sz="2000" dirty="0" smtClean="0">
                <a:solidFill>
                  <a:srgbClr val="FF0000"/>
                </a:solidFill>
              </a:rPr>
              <a:t>弄</a:t>
            </a:r>
            <a:r>
              <a:rPr lang="zh-CN" altLang="en-US" sz="2000" dirty="0" smtClean="0"/>
              <a:t>世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zh-CN" altLang="en-US" sz="2000" dirty="0" smtClean="0">
                <a:sym typeface="Wingdings" pitchFamily="2" charset="2"/>
              </a:rPr>
              <a:t>修真者在</a:t>
            </a:r>
            <a:r>
              <a:rPr lang="zh-CN" altLang="en-US" sz="2000" dirty="0" smtClean="0">
                <a:solidFill>
                  <a:srgbClr val="FF0000"/>
                </a:solidFill>
                <a:sym typeface="Wingdings" pitchFamily="2" charset="2"/>
              </a:rPr>
              <a:t>异</a:t>
            </a:r>
            <a:r>
              <a:rPr lang="zh-CN" altLang="en-US" sz="2000" dirty="0" smtClean="0">
                <a:sym typeface="Wingdings" pitchFamily="2" charset="2"/>
              </a:rPr>
              <a:t>世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000" dirty="0" smtClean="0"/>
              <a:t>完美国际挤号</a:t>
            </a:r>
            <a:r>
              <a:rPr lang="zh-CN" altLang="en-US" sz="2000" dirty="0" smtClean="0">
                <a:solidFill>
                  <a:srgbClr val="FF0000"/>
                </a:solidFill>
              </a:rPr>
              <a:t>哭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/>
              <a:t> 完美国际挤号</a:t>
            </a:r>
            <a:r>
              <a:rPr lang="zh-CN" altLang="en-US" sz="2000" dirty="0" smtClean="0">
                <a:solidFill>
                  <a:srgbClr val="FF0000"/>
                </a:solidFill>
              </a:rPr>
              <a:t>器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直接扩展形近字获得候选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纠</a:t>
            </a:r>
            <a:r>
              <a:rPr lang="zh-CN" altLang="en-US" sz="2000" dirty="0" smtClean="0">
                <a:solidFill>
                  <a:srgbClr val="FF0000"/>
                </a:solidFill>
              </a:rPr>
              <a:t>编</a:t>
            </a:r>
            <a:r>
              <a:rPr lang="zh-CN" altLang="en-US" sz="2000" dirty="0" smtClean="0"/>
              <a:t>食品  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/>
              <a:t>  纠</a:t>
            </a:r>
            <a:r>
              <a:rPr lang="zh-CN" altLang="en-US" sz="2000" dirty="0" smtClean="0">
                <a:solidFill>
                  <a:srgbClr val="FF0000"/>
                </a:solidFill>
              </a:rPr>
              <a:t>偏</a:t>
            </a:r>
            <a:r>
              <a:rPr lang="zh-CN" altLang="en-US" sz="2000" dirty="0" smtClean="0"/>
              <a:t>食品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dirty="0" smtClean="0"/>
              <a:t>形近字资源</a:t>
            </a:r>
            <a:endParaRPr lang="en-US" altLang="zh-CN" dirty="0" smtClean="0"/>
          </a:p>
          <a:p>
            <a:pPr lvl="1"/>
            <a:r>
              <a:rPr lang="zh-CN" altLang="en-US" sz="2100" dirty="0" smtClean="0"/>
              <a:t>已有的形近字表</a:t>
            </a:r>
            <a:endParaRPr lang="en-US" altLang="zh-CN" sz="2100" dirty="0" smtClean="0"/>
          </a:p>
          <a:p>
            <a:pPr lvl="1"/>
            <a:r>
              <a:rPr lang="zh-CN" altLang="en-US" sz="2000" dirty="0" smtClean="0"/>
              <a:t>相似的五笔编码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弄：</a:t>
            </a:r>
            <a:r>
              <a:rPr lang="en-US" altLang="zh-CN" sz="1800" dirty="0" err="1" smtClean="0"/>
              <a:t>gaj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异：</a:t>
            </a:r>
            <a:r>
              <a:rPr lang="en-US" altLang="zh-CN" sz="1800" dirty="0" err="1" smtClean="0"/>
              <a:t>naj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哭：</a:t>
            </a:r>
            <a:r>
              <a:rPr lang="en-US" altLang="zh-CN" sz="1800" dirty="0" err="1" smtClean="0"/>
              <a:t>kkdu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器：</a:t>
            </a:r>
            <a:r>
              <a:rPr lang="en-US" altLang="zh-CN" sz="1800" dirty="0" err="1" smtClean="0"/>
              <a:t>kkdk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偏：</a:t>
            </a:r>
            <a:r>
              <a:rPr lang="en-US" altLang="zh-CN" sz="1800" dirty="0" err="1" smtClean="0"/>
              <a:t>wyna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编：</a:t>
            </a:r>
            <a:r>
              <a:rPr lang="en-US" altLang="zh-CN" sz="1800" dirty="0" err="1" smtClean="0"/>
              <a:t>xyna</a:t>
            </a:r>
            <a:endParaRPr lang="en-US" altLang="zh-CN" sz="1800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0870-4C2A-4462-A375-0D344979EE9A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-session</a:t>
            </a:r>
            <a:r>
              <a:rPr lang="zh-CN" altLang="en-US" dirty="0" smtClean="0"/>
              <a:t>共现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28765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1520" y="4365104"/>
            <a:ext cx="378621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： 于谦魔术</a:t>
            </a:r>
            <a:endParaRPr lang="en-US" altLang="zh-CN" dirty="0" smtClean="0"/>
          </a:p>
          <a:p>
            <a:r>
              <a:rPr lang="en-US" altLang="zh-CN" dirty="0" smtClean="0"/>
              <a:t>Title</a:t>
            </a:r>
            <a:r>
              <a:rPr lang="zh-CN" altLang="en-US" dirty="0" smtClean="0"/>
              <a:t>：刘谦魔术在线观看</a:t>
            </a:r>
            <a:r>
              <a:rPr lang="en-US" altLang="zh-CN" dirty="0" smtClean="0"/>
              <a:t>-</a:t>
            </a:r>
            <a:r>
              <a:rPr lang="zh-CN" altLang="en-US" dirty="0" smtClean="0"/>
              <a:t>搜狗影视</a:t>
            </a:r>
            <a:endParaRPr lang="en-US" altLang="zh-CN" dirty="0" smtClean="0"/>
          </a:p>
          <a:p>
            <a:r>
              <a:rPr lang="en-US" altLang="zh-CN" dirty="0" smtClean="0"/>
              <a:t>Click: </a:t>
            </a:r>
            <a:r>
              <a:rPr lang="zh-CN" altLang="en-US" dirty="0" smtClean="0"/>
              <a:t>于谦魔术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刘谦魔术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75" y="0"/>
            <a:ext cx="4810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772816"/>
            <a:ext cx="36480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860032" y="4365104"/>
            <a:ext cx="41044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Query1</a:t>
            </a:r>
            <a:r>
              <a:rPr lang="zh-CN" altLang="en-US" dirty="0" smtClean="0"/>
              <a:t>：李</a:t>
            </a:r>
            <a:r>
              <a:rPr lang="zh-CN" altLang="en-US" b="1" dirty="0" smtClean="0">
                <a:solidFill>
                  <a:srgbClr val="00B0F0"/>
                </a:solidFill>
              </a:rPr>
              <a:t>琪</a:t>
            </a:r>
            <a:r>
              <a:rPr lang="zh-CN" altLang="en-US" dirty="0" smtClean="0"/>
              <a:t>好声音</a:t>
            </a:r>
            <a:endParaRPr lang="en-US" altLang="zh-CN" dirty="0" smtClean="0"/>
          </a:p>
          <a:p>
            <a:r>
              <a:rPr lang="en-US" altLang="zh-CN" dirty="0" smtClean="0"/>
              <a:t>Query2</a:t>
            </a:r>
            <a:r>
              <a:rPr lang="zh-CN" altLang="en-US" dirty="0" smtClean="0"/>
              <a:t>：李</a:t>
            </a:r>
            <a:r>
              <a:rPr lang="zh-CN" altLang="en-US" b="1" dirty="0" smtClean="0">
                <a:solidFill>
                  <a:srgbClr val="00B050"/>
                </a:solidFill>
              </a:rPr>
              <a:t>琦</a:t>
            </a:r>
            <a:r>
              <a:rPr lang="zh-CN" altLang="en-US" dirty="0" smtClean="0"/>
              <a:t>好声音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：李琪好声音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李琦好声音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95736" y="5949280"/>
            <a:ext cx="378621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Freq(AB):  </a:t>
            </a:r>
            <a:r>
              <a:rPr lang="en-US" altLang="zh-CN" dirty="0" err="1" smtClean="0"/>
              <a:t>queryA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queryB</a:t>
            </a:r>
            <a:r>
              <a:rPr lang="zh-CN" altLang="en-US" dirty="0" smtClean="0">
                <a:sym typeface="Wingdings" pitchFamily="2" charset="2"/>
              </a:rPr>
              <a:t>的频次</a:t>
            </a:r>
            <a:endParaRPr lang="en-US" altLang="zh-CN" dirty="0" smtClean="0"/>
          </a:p>
          <a:p>
            <a:r>
              <a:rPr lang="en-US" altLang="zh-CN" dirty="0" smtClean="0"/>
              <a:t>Ass = Freq(AB) / Freq(A) 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5220072" y="5373216"/>
            <a:ext cx="648072" cy="5040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699792" y="5373216"/>
            <a:ext cx="576064" cy="5040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2328-EE35-401E-A253-F3699C96366C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在某个词条作为上下文环境下的共现值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查询</a:t>
            </a:r>
            <a:r>
              <a:rPr lang="zh-CN" altLang="en-US" dirty="0" smtClean="0"/>
              <a:t>毕业证书</a:t>
            </a:r>
            <a:r>
              <a:rPr lang="zh-CN" altLang="en-US" dirty="0" smtClean="0">
                <a:solidFill>
                  <a:srgbClr val="FF0000"/>
                </a:solidFill>
              </a:rPr>
              <a:t>变好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查询毕业证书</a:t>
            </a:r>
            <a:r>
              <a:rPr lang="zh-CN" altLang="en-US" dirty="0" smtClean="0">
                <a:solidFill>
                  <a:srgbClr val="FFC000"/>
                </a:solidFill>
                <a:sym typeface="Wingdings" pitchFamily="2" charset="2"/>
              </a:rPr>
              <a:t>编号</a:t>
            </a:r>
            <a:endParaRPr lang="en-US" altLang="zh-CN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  <a:sym typeface="Wingdings" pitchFamily="2" charset="2"/>
              </a:rPr>
              <a:t>查询</a:t>
            </a:r>
            <a:r>
              <a:rPr lang="zh-CN" altLang="en-US" dirty="0" smtClean="0">
                <a:sym typeface="Wingdings" pitchFamily="2" charset="2"/>
              </a:rPr>
              <a:t>主机</a:t>
            </a:r>
            <a:r>
              <a:rPr lang="zh-CN" altLang="en-US" dirty="0" smtClean="0">
                <a:solidFill>
                  <a:srgbClr val="FF0000"/>
                </a:solidFill>
              </a:rPr>
              <a:t>变好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查询主机</a:t>
            </a:r>
            <a:r>
              <a:rPr lang="zh-CN" altLang="en-US" dirty="0" smtClean="0">
                <a:solidFill>
                  <a:srgbClr val="FFC000"/>
                </a:solidFill>
                <a:sym typeface="Wingdings" pitchFamily="2" charset="2"/>
              </a:rPr>
              <a:t>编号</a:t>
            </a:r>
            <a:endParaRPr lang="en-US" altLang="zh-CN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……</a:t>
            </a: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sym typeface="Wingdings" pitchFamily="2" charset="2"/>
              </a:rPr>
              <a:t>生活</a:t>
            </a:r>
            <a:r>
              <a:rPr lang="zh-CN" altLang="en-US" dirty="0" smtClean="0">
                <a:sym typeface="Wingdings" pitchFamily="2" charset="2"/>
              </a:rPr>
              <a:t>逐渐</a:t>
            </a:r>
            <a:r>
              <a:rPr lang="zh-CN" altLang="en-US" dirty="0" smtClean="0">
                <a:solidFill>
                  <a:srgbClr val="FFC000"/>
                </a:solidFill>
                <a:sym typeface="Wingdings" pitchFamily="2" charset="2"/>
              </a:rPr>
              <a:t>编号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生活逐渐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变好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……</a:t>
            </a:r>
          </a:p>
          <a:p>
            <a:pPr lvl="1"/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400" dirty="0" smtClean="0">
                <a:sym typeface="Wingdings" pitchFamily="2" charset="2"/>
              </a:rPr>
              <a:t>Context=</a:t>
            </a:r>
            <a:r>
              <a:rPr lang="zh-CN" altLang="en-US" sz="2400" dirty="0" smtClean="0">
                <a:sym typeface="Wingdings" pitchFamily="2" charset="2"/>
              </a:rPr>
              <a:t>查询， </a:t>
            </a:r>
            <a:r>
              <a:rPr lang="en-US" altLang="zh-CN" sz="2400" dirty="0" smtClean="0">
                <a:sym typeface="Wingdings" pitchFamily="2" charset="2"/>
              </a:rPr>
              <a:t>Ass(</a:t>
            </a:r>
            <a:r>
              <a:rPr lang="zh-CN" altLang="en-US" sz="2400" dirty="0" smtClean="0"/>
              <a:t>变好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编号</a:t>
            </a:r>
            <a:r>
              <a:rPr lang="en-US" altLang="zh-CN" sz="2400" dirty="0" smtClean="0">
                <a:sym typeface="Wingdings" pitchFamily="2" charset="2"/>
              </a:rPr>
              <a:t>) = 0.83</a:t>
            </a:r>
          </a:p>
          <a:p>
            <a:r>
              <a:rPr lang="en-US" altLang="zh-CN" sz="2400" dirty="0" smtClean="0">
                <a:sym typeface="Wingdings" pitchFamily="2" charset="2"/>
              </a:rPr>
              <a:t>Context=</a:t>
            </a:r>
            <a:r>
              <a:rPr lang="zh-CN" altLang="en-US" sz="2400" dirty="0" smtClean="0">
                <a:sym typeface="Wingdings" pitchFamily="2" charset="2"/>
              </a:rPr>
              <a:t>生活， </a:t>
            </a:r>
            <a:r>
              <a:rPr lang="en-US" altLang="zh-CN" sz="2400" dirty="0" smtClean="0">
                <a:sym typeface="Wingdings" pitchFamily="2" charset="2"/>
              </a:rPr>
              <a:t>Ass(</a:t>
            </a:r>
            <a:r>
              <a:rPr lang="zh-CN" altLang="en-US" sz="2400" dirty="0" smtClean="0">
                <a:sym typeface="Wingdings" pitchFamily="2" charset="2"/>
              </a:rPr>
              <a:t>编号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/>
              <a:t>变好</a:t>
            </a:r>
            <a:r>
              <a:rPr lang="en-US" altLang="zh-CN" sz="2400" dirty="0" smtClean="0">
                <a:sym typeface="Wingdings" pitchFamily="2" charset="2"/>
              </a:rPr>
              <a:t>) = 0.76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7FA3-0DC6-4452-9732-6F1495B9728A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长尾</a:t>
            </a:r>
            <a:r>
              <a:rPr lang="en-US" altLang="zh-CN" dirty="0" smtClean="0"/>
              <a:t>-</a:t>
            </a:r>
            <a:r>
              <a:rPr lang="zh-CN" altLang="en-US" dirty="0" smtClean="0"/>
              <a:t>片段纠错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/>
        </p:nvGraphicFramePr>
        <p:xfrm>
          <a:off x="428596" y="1357298"/>
          <a:ext cx="3063284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圆角矩形 12"/>
          <p:cNvSpPr/>
          <p:nvPr/>
        </p:nvSpPr>
        <p:spPr>
          <a:xfrm>
            <a:off x="3923928" y="2708920"/>
            <a:ext cx="4714908" cy="7858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altLang="zh-CN" dirty="0" smtClean="0"/>
              <a:t>term1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term1qc</a:t>
            </a:r>
          </a:p>
          <a:p>
            <a:pPr algn="ctr"/>
            <a:r>
              <a:rPr lang="en-US" altLang="zh-CN" dirty="0" smtClean="0"/>
              <a:t>term23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term23qc</a:t>
            </a:r>
          </a:p>
          <a:p>
            <a:pPr algn="ctr"/>
            <a:r>
              <a:rPr lang="en-US" altLang="zh-CN" dirty="0" smtClean="0"/>
              <a:t>term4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term4qc</a:t>
            </a:r>
          </a:p>
          <a:p>
            <a:pPr algn="ctr"/>
            <a:r>
              <a:rPr lang="en-US" altLang="zh-CN" dirty="0" smtClean="0"/>
              <a:t>term123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term123qc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067944" y="1484784"/>
            <a:ext cx="4392488" cy="64807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55976" y="162880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term1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term4 …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/>
        </p:nvGraphicFramePr>
        <p:xfrm>
          <a:off x="4429124" y="3861048"/>
          <a:ext cx="4103316" cy="26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35F0-37D3-4568-B4B0-CE057F621D08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20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长尾 </a:t>
            </a:r>
            <a:r>
              <a:rPr lang="en-US" altLang="zh-CN" dirty="0" smtClean="0"/>
              <a:t>-</a:t>
            </a:r>
            <a:r>
              <a:rPr lang="zh-CN" altLang="en-US" dirty="0" smtClean="0"/>
              <a:t> 片段纠错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1484784"/>
            <a:ext cx="51125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汽车    报价    东风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瑞达</a:t>
            </a:r>
            <a:r>
              <a:rPr lang="zh-CN" altLang="en-US" sz="2400" b="1" dirty="0" smtClean="0"/>
              <a:t>    起亚    </a:t>
            </a:r>
            <a:r>
              <a:rPr lang="en-US" altLang="zh-CN" sz="2400" b="1" dirty="0" smtClean="0"/>
              <a:t>k2</a:t>
            </a:r>
            <a:endParaRPr lang="zh-CN" altLang="en-US" sz="2400" b="1" dirty="0"/>
          </a:p>
        </p:txBody>
      </p:sp>
      <p:graphicFrame>
        <p:nvGraphicFramePr>
          <p:cNvPr id="11" name="图示 10"/>
          <p:cNvGraphicFramePr/>
          <p:nvPr/>
        </p:nvGraphicFramePr>
        <p:xfrm>
          <a:off x="428596" y="1357298"/>
          <a:ext cx="1839148" cy="451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1880" y="2420888"/>
            <a:ext cx="4176464" cy="461665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东风瑞达</a:t>
            </a:r>
            <a:r>
              <a:rPr lang="en-US" altLang="zh-CN" sz="2400" b="1" dirty="0" smtClean="0">
                <a:sym typeface="Wingdings" pitchFamily="2" charset="2"/>
              </a:rPr>
              <a:t></a:t>
            </a:r>
            <a:r>
              <a:rPr lang="zh-CN" altLang="en-US" sz="2400" b="1" dirty="0" smtClean="0">
                <a:sym typeface="Wingdings" pitchFamily="2" charset="2"/>
              </a:rPr>
              <a:t>东风悦达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725144"/>
            <a:ext cx="3816424" cy="14773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Freq=2.51	</a:t>
            </a:r>
            <a:r>
              <a:rPr lang="en-US" altLang="zh-CN" dirty="0" err="1" smtClean="0"/>
              <a:t>qcFreq</a:t>
            </a:r>
            <a:r>
              <a:rPr lang="en-US" altLang="zh-CN" dirty="0" smtClean="0"/>
              <a:t>=7.85</a:t>
            </a:r>
          </a:p>
          <a:p>
            <a:r>
              <a:rPr lang="en-US" altLang="zh-CN" dirty="0" err="1" smtClean="0"/>
              <a:t>Ngram</a:t>
            </a:r>
            <a:r>
              <a:rPr lang="en-US" altLang="zh-CN" dirty="0" smtClean="0"/>
              <a:t>= 6542 	</a:t>
            </a:r>
            <a:r>
              <a:rPr lang="en-US" altLang="zh-CN" dirty="0" err="1" smtClean="0"/>
              <a:t>qcNgram</a:t>
            </a:r>
            <a:r>
              <a:rPr lang="en-US" altLang="zh-CN" dirty="0" smtClean="0"/>
              <a:t>= 4966</a:t>
            </a:r>
          </a:p>
          <a:p>
            <a:r>
              <a:rPr lang="en-US" altLang="zh-CN" dirty="0" smtClean="0"/>
              <a:t>Context=0.61 </a:t>
            </a:r>
          </a:p>
          <a:p>
            <a:r>
              <a:rPr lang="en-US" altLang="zh-CN" dirty="0" smtClean="0"/>
              <a:t>Inverse Context= =0.0</a:t>
            </a:r>
          </a:p>
          <a:p>
            <a:r>
              <a:rPr lang="en-US" altLang="zh-CN" dirty="0" smtClean="0"/>
              <a:t>Ass=23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6309320"/>
            <a:ext cx="4024064" cy="3693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bestQc</a:t>
            </a:r>
            <a:r>
              <a:rPr lang="en-US" altLang="zh-CN" b="1" dirty="0" smtClean="0"/>
              <a:t>  =  </a:t>
            </a:r>
            <a:r>
              <a:rPr lang="zh-CN" altLang="en-US" b="1" dirty="0" smtClean="0"/>
              <a:t>汽车报价东风</a:t>
            </a:r>
            <a:r>
              <a:rPr lang="zh-CN" altLang="en-US" b="1" dirty="0" smtClean="0">
                <a:solidFill>
                  <a:srgbClr val="FF0000"/>
                </a:solidFill>
              </a:rPr>
              <a:t>悦达</a:t>
            </a:r>
            <a:r>
              <a:rPr lang="zh-CN" altLang="en-US" b="1" dirty="0" smtClean="0"/>
              <a:t>起亚</a:t>
            </a:r>
            <a:r>
              <a:rPr lang="en-US" altLang="zh-CN" b="1" dirty="0" smtClean="0"/>
              <a:t>k2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2996952"/>
            <a:ext cx="3096344" cy="1354217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Context score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汽车 </a:t>
            </a:r>
            <a:r>
              <a:rPr lang="en-US" altLang="zh-CN" sz="1600" b="1" dirty="0" smtClean="0"/>
              <a:t>+ </a:t>
            </a:r>
            <a:r>
              <a:rPr lang="zh-CN" altLang="en-US" sz="1600" b="1" dirty="0" smtClean="0"/>
              <a:t>（瑞达</a:t>
            </a:r>
            <a:r>
              <a:rPr lang="en-US" altLang="zh-CN" sz="1600" b="1" dirty="0" smtClean="0">
                <a:sym typeface="Wingdings" pitchFamily="2" charset="2"/>
              </a:rPr>
              <a:t></a:t>
            </a:r>
            <a:r>
              <a:rPr lang="zh-CN" altLang="en-US" sz="1600" b="1" dirty="0" smtClean="0"/>
              <a:t>悦达）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报价 </a:t>
            </a:r>
            <a:r>
              <a:rPr lang="en-US" altLang="zh-CN" sz="1600" b="1" dirty="0" smtClean="0"/>
              <a:t>+ </a:t>
            </a:r>
            <a:r>
              <a:rPr lang="zh-CN" altLang="en-US" sz="1600" b="1" dirty="0" smtClean="0"/>
              <a:t>（瑞达</a:t>
            </a:r>
            <a:r>
              <a:rPr lang="en-US" altLang="zh-CN" sz="1600" b="1" dirty="0" smtClean="0">
                <a:sym typeface="Wingdings" pitchFamily="2" charset="2"/>
              </a:rPr>
              <a:t></a:t>
            </a:r>
            <a:r>
              <a:rPr lang="zh-CN" altLang="en-US" sz="1600" b="1" dirty="0" smtClean="0"/>
              <a:t>悦达）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…</a:t>
            </a:r>
            <a:endParaRPr lang="zh-CN" altLang="en-US" sz="1600" b="1" dirty="0" smtClean="0"/>
          </a:p>
          <a:p>
            <a:r>
              <a:rPr lang="en-US" altLang="zh-CN" sz="1600" b="1" dirty="0" smtClean="0"/>
              <a:t>K2 + </a:t>
            </a:r>
            <a:r>
              <a:rPr lang="zh-CN" altLang="en-US" sz="1600" b="1" dirty="0" smtClean="0"/>
              <a:t>（瑞达</a:t>
            </a:r>
            <a:r>
              <a:rPr lang="en-US" altLang="zh-CN" sz="1600" b="1" dirty="0" smtClean="0">
                <a:sym typeface="Wingdings" pitchFamily="2" charset="2"/>
              </a:rPr>
              <a:t></a:t>
            </a:r>
            <a:r>
              <a:rPr lang="zh-CN" altLang="en-US" sz="1600" b="1" dirty="0" smtClean="0"/>
              <a:t>悦达）</a:t>
            </a:r>
            <a:endParaRPr lang="en-US" altLang="zh-CN" sz="1600" b="1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1C21-BAD5-4EF7-9B08-019890F5F4B8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长尾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改写纠错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428596" y="1357298"/>
          <a:ext cx="1839148" cy="451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35896" y="1412776"/>
            <a:ext cx="324036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苗簇歌曲  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zh-CN" altLang="en-US" dirty="0" smtClean="0"/>
              <a:t>苗族歌曲</a:t>
            </a:r>
          </a:p>
          <a:p>
            <a:r>
              <a:rPr lang="zh-CN" altLang="en-US" dirty="0" smtClean="0"/>
              <a:t>摩托车杠头 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 摩托车缸头</a:t>
            </a:r>
          </a:p>
          <a:p>
            <a:r>
              <a:rPr lang="zh-CN" altLang="en-US" dirty="0" smtClean="0"/>
              <a:t>百度相片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   百度相册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/>
        </p:nvGraphicFramePr>
        <p:xfrm>
          <a:off x="3779912" y="4437112"/>
          <a:ext cx="3500462" cy="22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1880" y="3068960"/>
            <a:ext cx="4137671" cy="923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怎样</a:t>
            </a:r>
            <a:r>
              <a:rPr lang="zh-CN" altLang="en-US" dirty="0" smtClean="0"/>
              <a:t>开牛奶店	</a:t>
            </a:r>
            <a:r>
              <a:rPr lang="en-US" altLang="zh-CN" dirty="0" smtClean="0">
                <a:sym typeface="Wingdings" pitchFamily="2" charset="2"/>
              </a:rPr>
              <a:t>     </a:t>
            </a:r>
            <a:r>
              <a:rPr lang="zh-CN" altLang="en-US" dirty="0" smtClean="0">
                <a:solidFill>
                  <a:srgbClr val="FF0000"/>
                </a:solidFill>
              </a:rPr>
              <a:t>如何</a:t>
            </a:r>
            <a:r>
              <a:rPr lang="zh-CN" altLang="en-US" dirty="0" smtClean="0"/>
              <a:t>开牛奶店</a:t>
            </a:r>
          </a:p>
          <a:p>
            <a:r>
              <a:rPr lang="zh-CN" altLang="en-US" dirty="0" smtClean="0"/>
              <a:t>黑龙江</a:t>
            </a:r>
            <a:r>
              <a:rPr lang="zh-CN" altLang="en-US" dirty="0" smtClean="0">
                <a:solidFill>
                  <a:srgbClr val="FF0000"/>
                </a:solidFill>
              </a:rPr>
              <a:t>省</a:t>
            </a:r>
            <a:r>
              <a:rPr lang="zh-CN" altLang="en-US" dirty="0" smtClean="0"/>
              <a:t>政府网站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   </a:t>
            </a:r>
            <a:r>
              <a:rPr lang="zh-CN" altLang="en-US" dirty="0" smtClean="0"/>
              <a:t>黑龙江政府网站</a:t>
            </a:r>
          </a:p>
          <a:p>
            <a:r>
              <a:rPr lang="zh-CN" altLang="en-US" dirty="0" smtClean="0"/>
              <a:t>深圳</a:t>
            </a:r>
            <a:r>
              <a:rPr lang="zh-CN" altLang="en-US" dirty="0" smtClean="0">
                <a:solidFill>
                  <a:srgbClr val="FF0000"/>
                </a:solidFill>
              </a:rPr>
              <a:t>买房</a:t>
            </a:r>
            <a:r>
              <a:rPr lang="zh-CN" altLang="en-US" dirty="0" smtClean="0"/>
              <a:t>契税	</a:t>
            </a:r>
            <a:r>
              <a:rPr lang="en-US" altLang="zh-CN" dirty="0" smtClean="0">
                <a:sym typeface="Wingdings" pitchFamily="2" charset="2"/>
              </a:rPr>
              <a:t>      </a:t>
            </a:r>
            <a:r>
              <a:rPr lang="zh-CN" altLang="en-US" dirty="0" smtClean="0"/>
              <a:t>深圳</a:t>
            </a:r>
            <a:r>
              <a:rPr lang="zh-CN" altLang="en-US" dirty="0" smtClean="0">
                <a:solidFill>
                  <a:srgbClr val="FF0000"/>
                </a:solidFill>
              </a:rPr>
              <a:t>购房</a:t>
            </a:r>
            <a:r>
              <a:rPr lang="zh-CN" altLang="en-US" dirty="0" smtClean="0"/>
              <a:t>契税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81B5-A18D-442E-9C51-3EA924AFB069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长尾</a:t>
            </a:r>
            <a:r>
              <a:rPr lang="en-US" altLang="zh-CN" dirty="0" smtClean="0"/>
              <a:t>  K-gram&amp;</a:t>
            </a:r>
            <a:r>
              <a:rPr lang="zh-CN" altLang="en-US" dirty="0" smtClean="0"/>
              <a:t>轮排纠错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571184" cy="2736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K-gram</a:t>
            </a:r>
            <a:r>
              <a:rPr lang="zh-CN" altLang="en-US" sz="2800" dirty="0" smtClean="0"/>
              <a:t>索引，</a:t>
            </a:r>
            <a:r>
              <a:rPr lang="en-US" altLang="zh-CN" sz="2800" dirty="0" smtClean="0"/>
              <a:t> k</a:t>
            </a:r>
            <a:r>
              <a:rPr lang="zh-CN" altLang="en-US" sz="2800" dirty="0" smtClean="0"/>
              <a:t>元组片段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castle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3-gram:  </a:t>
            </a:r>
            <a:r>
              <a:rPr lang="en-US" altLang="zh-CN" sz="2000" dirty="0" err="1" smtClean="0"/>
              <a:t>cas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ast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stl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tle</a:t>
            </a:r>
            <a:endParaRPr lang="en-US" altLang="zh-CN" sz="2000" dirty="0" smtClean="0"/>
          </a:p>
          <a:p>
            <a:r>
              <a:rPr lang="zh-CN" altLang="en-US" sz="2800" dirty="0" smtClean="0"/>
              <a:t>轮排索引，首尾连接遍历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hello:  hello$, </a:t>
            </a:r>
            <a:r>
              <a:rPr lang="en-US" altLang="zh-CN" sz="2000" dirty="0" err="1" smtClean="0"/>
              <a:t>ello$h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llo$he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lo$hel</a:t>
            </a:r>
            <a:endParaRPr lang="en-US" altLang="zh-CN" sz="2000" dirty="0" smtClean="0"/>
          </a:p>
          <a:p>
            <a:r>
              <a:rPr lang="en-US" altLang="zh-CN" sz="2800" dirty="0" err="1" smtClean="0"/>
              <a:t>kgram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轮排</a:t>
            </a:r>
            <a:endParaRPr lang="en-US" altLang="zh-CN" sz="2800" dirty="0" smtClean="0"/>
          </a:p>
          <a:p>
            <a:pPr lvl="1"/>
            <a:r>
              <a:rPr lang="zh-CN" altLang="zh-CN" sz="2000" dirty="0" smtClean="0"/>
              <a:t>以“香港六</a:t>
            </a:r>
            <a:r>
              <a:rPr lang="zh-CN" altLang="zh-CN" sz="2000" dirty="0" smtClean="0">
                <a:solidFill>
                  <a:schemeClr val="accent1"/>
                </a:solidFill>
              </a:rPr>
              <a:t>和釆</a:t>
            </a:r>
            <a:r>
              <a:rPr lang="zh-CN" altLang="zh-CN" sz="2000" dirty="0" smtClean="0"/>
              <a:t>网站” </a:t>
            </a:r>
            <a:r>
              <a:rPr lang="en-US" altLang="zh-CN" sz="2000" dirty="0" smtClean="0">
                <a:sym typeface="Wingdings"/>
              </a:rPr>
              <a:t>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“香港六</a:t>
            </a:r>
            <a:r>
              <a:rPr lang="zh-CN" altLang="zh-CN" sz="2000" dirty="0" smtClean="0">
                <a:solidFill>
                  <a:srgbClr val="C00000"/>
                </a:solidFill>
              </a:rPr>
              <a:t>合彩</a:t>
            </a:r>
            <a:r>
              <a:rPr lang="zh-CN" altLang="zh-CN" sz="2000" dirty="0" smtClean="0"/>
              <a:t>网站”为例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query</a:t>
            </a:r>
            <a:r>
              <a:rPr lang="zh-CN" altLang="en-US" sz="2000" dirty="0" smtClean="0"/>
              <a:t>长度是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，做汉字粒度的</a:t>
            </a:r>
            <a:r>
              <a:rPr lang="en-US" altLang="zh-CN" sz="2000" dirty="0" smtClean="0"/>
              <a:t>5-gram</a:t>
            </a:r>
            <a:r>
              <a:rPr lang="zh-CN" altLang="en-US" sz="2000" dirty="0" smtClean="0"/>
              <a:t>轮排，热词候选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序列：</a:t>
            </a: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3789040"/>
            <a:ext cx="24482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香港六合彩、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港六合彩网、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六合彩网站、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合彩网站</a:t>
            </a:r>
            <a:r>
              <a:rPr lang="en-US" altLang="zh-CN" sz="1600" dirty="0" smtClean="0"/>
              <a:t>$</a:t>
            </a:r>
            <a:r>
              <a:rPr lang="zh-CN" altLang="en-US" sz="1600" dirty="0" smtClean="0"/>
              <a:t>香、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彩网站</a:t>
            </a:r>
            <a:r>
              <a:rPr lang="en-US" altLang="zh-CN" sz="1600" dirty="0" smtClean="0"/>
              <a:t>$</a:t>
            </a:r>
            <a:r>
              <a:rPr lang="zh-CN" altLang="en-US" sz="1600" dirty="0" smtClean="0"/>
              <a:t>香港、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b="1" dirty="0" smtClean="0">
                <a:solidFill>
                  <a:srgbClr val="0070C0"/>
                </a:solidFill>
              </a:rPr>
              <a:t>	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网站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$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香港六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站</a:t>
            </a:r>
            <a:r>
              <a:rPr lang="en-US" altLang="zh-CN" sz="1600" dirty="0" smtClean="0"/>
              <a:t>$</a:t>
            </a:r>
            <a:r>
              <a:rPr lang="zh-CN" altLang="en-US" sz="1600" dirty="0" smtClean="0"/>
              <a:t>香港六合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4429132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CASE:</a:t>
            </a:r>
          </a:p>
          <a:p>
            <a:r>
              <a:rPr lang="en-US" altLang="zh-CN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s0hu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视频	 </a:t>
            </a:r>
            <a:r>
              <a:rPr lang="en-US" altLang="zh-CN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  </a:t>
            </a:r>
            <a:r>
              <a:rPr lang="en-US" altLang="zh-CN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	 </a:t>
            </a:r>
            <a:r>
              <a:rPr lang="zh-CN" altLang="en-US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搜狐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视频</a:t>
            </a:r>
          </a:p>
          <a:p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华文彩</a:t>
            </a:r>
            <a:r>
              <a:rPr lang="zh-CN" altLang="en-US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文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字体下载 </a:t>
            </a:r>
            <a:r>
              <a:rPr lang="en-US" altLang="zh-CN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  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华文彩</a:t>
            </a:r>
            <a:r>
              <a:rPr lang="zh-CN" altLang="en-US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云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字体下载</a:t>
            </a:r>
          </a:p>
          <a:p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重生之侯府</a:t>
            </a:r>
            <a:r>
              <a:rPr lang="zh-CN" altLang="en-US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蒂尼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  </a:t>
            </a:r>
            <a:r>
              <a:rPr lang="en-US" altLang="zh-CN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 	</a:t>
            </a:r>
            <a:r>
              <a:rPr lang="zh-CN" altLang="en-US" dirty="0" smtClean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重生之侯府</a:t>
            </a:r>
            <a:r>
              <a:rPr lang="zh-CN" altLang="en-US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嫡女</a:t>
            </a:r>
            <a:endParaRPr lang="en-US" altLang="zh-CN" dirty="0" smtClean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zh-CN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lol</a:t>
            </a:r>
            <a:r>
              <a:rPr lang="zh-CN" altLang="en-US" dirty="0" smtClean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凯尔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天赋符文	</a:t>
            </a:r>
            <a:r>
              <a:rPr lang="en-US" altLang="zh-CN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  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lol</a:t>
            </a:r>
            <a:r>
              <a:rPr lang="zh-CN" altLang="en-US" dirty="0" smtClean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纳尔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天赋符文</a:t>
            </a:r>
          </a:p>
          <a:p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石家庄</a:t>
            </a:r>
            <a:r>
              <a:rPr lang="zh-CN" altLang="en-US" dirty="0" smtClean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连达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  	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石家庄</a:t>
            </a:r>
            <a:r>
              <a:rPr lang="zh-CN" altLang="en-US" dirty="0" smtClean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万达</a:t>
            </a:r>
          </a:p>
          <a:p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电脑玩</a:t>
            </a:r>
            <a:r>
              <a:rPr lang="zh-CN" altLang="en-US" dirty="0" smtClean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大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游戏自动关机  </a:t>
            </a:r>
            <a:r>
              <a:rPr lang="en-US" altLang="zh-CN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/>
              </a:rPr>
              <a:t> 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电脑玩游戏自动关机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5B8B-4A73-4282-A884-D029A7780104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产品的形态 </a:t>
            </a:r>
            <a:endParaRPr lang="zh-CN" altLang="en-US" dirty="0"/>
          </a:p>
        </p:txBody>
      </p:sp>
      <p:pic>
        <p:nvPicPr>
          <p:cNvPr id="3073" name="Picture 1" descr="C:\Documents and Settings\Administrator\Application Data\Tencent\Users\754345718\QQ\WinTemp\RichOle\2`KN57R6~IYRNSAGFG238DP.jpg"/>
          <p:cNvPicPr>
            <a:picLocks noChangeAspect="1" noChangeArrowheads="1"/>
          </p:cNvPicPr>
          <p:nvPr/>
        </p:nvPicPr>
        <p:blipFill>
          <a:blip r:embed="rId2" cstate="print"/>
          <a:srcRect r="49816"/>
          <a:stretch>
            <a:fillRect/>
          </a:stretch>
        </p:blipFill>
        <p:spPr bwMode="auto">
          <a:xfrm>
            <a:off x="2428860" y="857232"/>
            <a:ext cx="6072198" cy="5249215"/>
          </a:xfrm>
          <a:prstGeom prst="rect">
            <a:avLst/>
          </a:prstGeom>
          <a:noFill/>
        </p:spPr>
      </p:pic>
      <p:sp>
        <p:nvSpPr>
          <p:cNvPr id="6" name="线形标注 2 5"/>
          <p:cNvSpPr/>
          <p:nvPr/>
        </p:nvSpPr>
        <p:spPr>
          <a:xfrm flipV="1">
            <a:off x="3643306" y="4214818"/>
            <a:ext cx="4643470" cy="1928826"/>
          </a:xfrm>
          <a:prstGeom prst="borderCallout2">
            <a:avLst>
              <a:gd name="adj1" fmla="val 18750"/>
              <a:gd name="adj2" fmla="val -184"/>
              <a:gd name="adj3" fmla="val 21202"/>
              <a:gd name="adj4" fmla="val -26174"/>
              <a:gd name="adj5" fmla="val 37302"/>
              <a:gd name="adj6" fmla="val -40216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3643306" y="1571612"/>
            <a:ext cx="1643074" cy="225657"/>
          </a:xfrm>
          <a:prstGeom prst="borderCallout2">
            <a:avLst>
              <a:gd name="adj1" fmla="val 49646"/>
              <a:gd name="adj2" fmla="val -184"/>
              <a:gd name="adj3" fmla="val 45970"/>
              <a:gd name="adj4" fmla="val -72319"/>
              <a:gd name="adj5" fmla="val 141785"/>
              <a:gd name="adj6" fmla="val -10972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 flipV="1">
            <a:off x="3643306" y="1860330"/>
            <a:ext cx="4214842" cy="2112579"/>
          </a:xfrm>
          <a:prstGeom prst="borderCallout2">
            <a:avLst>
              <a:gd name="adj1" fmla="val 71061"/>
              <a:gd name="adj2" fmla="val -932"/>
              <a:gd name="adj3" fmla="val 70990"/>
              <a:gd name="adj4" fmla="val -28636"/>
              <a:gd name="adj5" fmla="val 55604"/>
              <a:gd name="adj6" fmla="val -4301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纠错提示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521495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二次查询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6CDA-CA16-4402-A955-603CE88230D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优化中文纠错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19256" cy="60466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中文纠错词典，保存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频次信息，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multimap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来存储，约占</a:t>
            </a:r>
            <a:r>
              <a:rPr lang="en-US" altLang="zh-CN" dirty="0" smtClean="0"/>
              <a:t>10G</a:t>
            </a:r>
            <a:r>
              <a:rPr lang="zh-CN" altLang="en-US" dirty="0" smtClean="0"/>
              <a:t>内存。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3911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27784" y="3068960"/>
            <a:ext cx="62646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Py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qianyuqianxunguoyuban</a:t>
            </a:r>
            <a:endParaRPr lang="en-US" altLang="zh-CN" dirty="0" smtClean="0"/>
          </a:p>
          <a:p>
            <a:r>
              <a:rPr lang="en-US" altLang="zh-CN" dirty="0" err="1" smtClean="0"/>
              <a:t>Py</a:t>
            </a:r>
            <a:r>
              <a:rPr lang="en-US" altLang="zh-CN" dirty="0" smtClean="0"/>
              <a:t> Md5 =  09551259a407a4f71669bf04229ec031</a:t>
            </a:r>
          </a:p>
          <a:p>
            <a:r>
              <a:rPr lang="en-US" altLang="zh-CN" dirty="0" err="1" smtClean="0"/>
              <a:t>Candlist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千与千寻国语版</a:t>
            </a:r>
            <a:r>
              <a:rPr lang="en-US" altLang="zh-CN" dirty="0" smtClean="0"/>
              <a:t> 	freq=15.83	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=1.0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千雨千寻国语版</a:t>
            </a:r>
            <a:r>
              <a:rPr lang="en-US" altLang="zh-CN" dirty="0" smtClean="0"/>
              <a:t> 	freq=5.21		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=1.0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千语千寻国语版</a:t>
            </a:r>
            <a:r>
              <a:rPr lang="en-US" altLang="zh-CN" dirty="0" smtClean="0"/>
              <a:t> 	freq=5.17		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=1.0	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717032"/>
            <a:ext cx="187220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拼音查询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517232"/>
            <a:ext cx="187220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中文查询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5013176"/>
            <a:ext cx="626469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Query = 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千雨千寻国语版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err="1" smtClean="0"/>
              <a:t>Py</a:t>
            </a:r>
            <a:r>
              <a:rPr lang="en-US" altLang="zh-CN" dirty="0" smtClean="0"/>
              <a:t> (</a:t>
            </a:r>
            <a:r>
              <a:rPr lang="zh-CN" altLang="en-US" b="1" dirty="0" smtClean="0">
                <a:solidFill>
                  <a:srgbClr val="C00000"/>
                </a:solidFill>
              </a:rPr>
              <a:t>注音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qianyuqianxunguoyuban</a:t>
            </a:r>
            <a:endParaRPr lang="en-US" altLang="zh-CN" dirty="0" smtClean="0"/>
          </a:p>
          <a:p>
            <a:r>
              <a:rPr lang="en-US" altLang="zh-CN" dirty="0" err="1" smtClean="0"/>
              <a:t>Py</a:t>
            </a:r>
            <a:r>
              <a:rPr lang="en-US" altLang="zh-CN" dirty="0" smtClean="0"/>
              <a:t> Md5 =  09551259a407a4f71669bf04229ec031</a:t>
            </a:r>
          </a:p>
          <a:p>
            <a:r>
              <a:rPr lang="en-US" altLang="zh-CN" dirty="0" err="1" smtClean="0"/>
              <a:t>Candlist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千与千寻国语版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/>
              <a:t>	freq=15.83	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=1.0</a:t>
            </a:r>
          </a:p>
          <a:p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千雨千寻国语版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 smtClean="0"/>
              <a:t>	freq=5.21		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=1.0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AEA4-16AF-47ED-8D65-A3C135F5290F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优化中文纠错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15616" y="2348880"/>
          <a:ext cx="7416824" cy="10972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81621"/>
                <a:gridCol w="1081621"/>
                <a:gridCol w="974644"/>
                <a:gridCol w="1029662"/>
                <a:gridCol w="931521"/>
                <a:gridCol w="772584"/>
                <a:gridCol w="927101"/>
                <a:gridCol w="618070"/>
              </a:tblGrid>
              <a:tr h="3348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84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48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1331640" y="4653136"/>
            <a:ext cx="2304256" cy="936104"/>
          </a:xfrm>
          <a:prstGeom prst="roundRect">
            <a:avLst>
              <a:gd name="adj" fmla="val 2684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Pymd5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en-US" altLang="zh-CN" dirty="0" smtClean="0"/>
              <a:t>Pymd5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  <p:cxnSp>
        <p:nvCxnSpPr>
          <p:cNvPr id="13" name="直接箭头连接符 12"/>
          <p:cNvCxnSpPr>
            <a:stCxn id="10" idx="0"/>
          </p:cNvCxnSpPr>
          <p:nvPr/>
        </p:nvCxnSpPr>
        <p:spPr>
          <a:xfrm flipH="1" flipV="1">
            <a:off x="1187624" y="3068960"/>
            <a:ext cx="1296144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292080" y="4653136"/>
            <a:ext cx="2304256" cy="936104"/>
          </a:xfrm>
          <a:prstGeom prst="roundRect">
            <a:avLst>
              <a:gd name="adj" fmla="val 2684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80112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Hzmd5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en-US" altLang="zh-CN" dirty="0" smtClean="0"/>
              <a:t>Hzmd5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5364088" y="3068960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24128" y="5661248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FixedHash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5661248"/>
            <a:ext cx="156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FixedHash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292080" y="2564904"/>
            <a:ext cx="2448272" cy="64807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51920" y="191683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数据区</a:t>
            </a:r>
            <a:endParaRPr lang="zh-CN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75656" y="60932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拼音索引词典</a:t>
            </a:r>
            <a:endParaRPr lang="zh-CN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08104" y="60932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汉字索引词典</a:t>
            </a:r>
            <a:endParaRPr lang="zh-CN" altLang="en-US" sz="2400" b="1" dirty="0"/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7056784" cy="5040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优化后，内存节省</a:t>
            </a:r>
            <a:r>
              <a:rPr lang="en-US" altLang="zh-CN" sz="2400" dirty="0" smtClean="0"/>
              <a:t>2G</a:t>
            </a:r>
            <a:r>
              <a:rPr lang="zh-CN" altLang="en-US" sz="2400" dirty="0" smtClean="0"/>
              <a:t>，汉字查询速度提高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倍</a:t>
            </a:r>
            <a:endParaRPr lang="zh-CN" altLang="en-US" sz="2400" dirty="0"/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FCB9-4D58-4A0E-8D6A-6ACE478407A9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目前纠错总流程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476672"/>
          <a:ext cx="849694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691680" y="6093296"/>
            <a:ext cx="1008112" cy="604867"/>
            <a:chOff x="1399663" y="1641782"/>
            <a:chExt cx="911236" cy="2189043"/>
          </a:xfrm>
        </p:grpSpPr>
        <p:sp>
          <p:nvSpPr>
            <p:cNvPr id="7" name="圆角矩形 6"/>
            <p:cNvSpPr/>
            <p:nvPr/>
          </p:nvSpPr>
          <p:spPr>
            <a:xfrm>
              <a:off x="1399663" y="1641782"/>
              <a:ext cx="911236" cy="218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1444146" y="1686265"/>
              <a:ext cx="822270" cy="2100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/>
                <a:t>新增</a:t>
              </a:r>
              <a:endParaRPr lang="zh-CN" altLang="en-US" sz="1800" b="1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7504" y="6093296"/>
            <a:ext cx="1008112" cy="604867"/>
            <a:chOff x="1399663" y="1641782"/>
            <a:chExt cx="911236" cy="2189043"/>
          </a:xfrm>
          <a:solidFill>
            <a:schemeClr val="accent1"/>
          </a:solidFill>
        </p:grpSpPr>
        <p:sp>
          <p:nvSpPr>
            <p:cNvPr id="10" name="圆角矩形 9"/>
            <p:cNvSpPr/>
            <p:nvPr/>
          </p:nvSpPr>
          <p:spPr>
            <a:xfrm>
              <a:off x="1399663" y="1641782"/>
              <a:ext cx="911236" cy="218904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1444146" y="1686265"/>
              <a:ext cx="822270" cy="21000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原有</a:t>
              </a:r>
              <a:endParaRPr lang="zh-CN" altLang="en-US" sz="1800" b="1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03848" y="6093296"/>
            <a:ext cx="1008112" cy="604867"/>
            <a:chOff x="1399663" y="1641782"/>
            <a:chExt cx="911236" cy="2189043"/>
          </a:xfrm>
          <a:solidFill>
            <a:schemeClr val="accent4">
              <a:lumMod val="75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1399663" y="1641782"/>
              <a:ext cx="911236" cy="2189043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1444146" y="1686265"/>
              <a:ext cx="822270" cy="21000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dirty="0" smtClean="0"/>
                <a:t>重写</a:t>
              </a:r>
              <a:endParaRPr lang="zh-CN" altLang="en-US" sz="1800" b="1" kern="1200" dirty="0"/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2752-0462-4F6D-9C12-9F2609F9E52D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难点和展望</a:t>
            </a:r>
            <a:endParaRPr lang="en-US" altLang="zh-CN" sz="40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DD33-5F01-49FC-9291-0171BCFD8EE0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难点和展望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1FD4-910E-4CC9-ACED-89CD7C0C9D21}" type="datetime10">
              <a:rPr lang="zh-CN" altLang="en-US" smtClean="0"/>
              <a:pPr/>
              <a:t>18:28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谢 谢</a:t>
            </a:r>
            <a:endParaRPr lang="en-US" altLang="zh-CN" sz="40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B870-3E9F-406B-BCF0-EA33D9CB29BE}" type="datetime10">
              <a:rPr lang="zh-CN" altLang="en-US" smtClean="0"/>
              <a:pPr/>
              <a:t>18:28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58204" cy="654032"/>
          </a:xfrm>
        </p:spPr>
        <p:txBody>
          <a:bodyPr/>
          <a:lstStyle/>
          <a:p>
            <a:r>
              <a:rPr lang="zh-CN" altLang="en-US" dirty="0" smtClean="0"/>
              <a:t>纠错服务的位置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448" y="1395613"/>
            <a:ext cx="2096704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前 端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571744"/>
            <a:ext cx="3240360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Search hub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8839" y="3699869"/>
            <a:ext cx="2477922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cache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0232" y="3714752"/>
            <a:ext cx="1359686" cy="5232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 C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9518" y="4924005"/>
            <a:ext cx="2952328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LOCAL  query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359918" y="3958478"/>
            <a:ext cx="881039" cy="60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77800" y="2041944"/>
            <a:ext cx="0" cy="52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77800" y="3094964"/>
            <a:ext cx="0" cy="604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477800" y="4223089"/>
            <a:ext cx="0" cy="700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A437-9410-4C9B-A427-0A85A141B415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</a:t>
            </a:r>
            <a:endParaRPr lang="zh-CN" altLang="en-US" dirty="0"/>
          </a:p>
        </p:txBody>
      </p:sp>
      <p:sp>
        <p:nvSpPr>
          <p:cNvPr id="263" name="任意多边形 4"/>
          <p:cNvSpPr>
            <a:spLocks/>
          </p:cNvSpPr>
          <p:nvPr/>
        </p:nvSpPr>
        <p:spPr bwMode="auto">
          <a:xfrm>
            <a:off x="5721350" y="4022745"/>
            <a:ext cx="952500" cy="1208088"/>
          </a:xfrm>
          <a:custGeom>
            <a:avLst/>
            <a:gdLst/>
            <a:ahLst/>
            <a:cxnLst>
              <a:cxn ang="0">
                <a:pos x="0" y="633002"/>
              </a:cxn>
              <a:cxn ang="0">
                <a:pos x="16669" y="1208690"/>
              </a:cxn>
              <a:cxn ang="0">
                <a:pos x="952089" y="336331"/>
              </a:cxn>
              <a:cxn ang="0">
                <a:pos x="952089" y="0"/>
              </a:cxn>
              <a:cxn ang="0">
                <a:pos x="0" y="633002"/>
              </a:cxn>
            </a:cxnLst>
            <a:rect l="0" t="0" r="r" b="b"/>
            <a:pathLst>
              <a:path w="952089" h="1208690">
                <a:moveTo>
                  <a:pt x="0" y="633002"/>
                </a:moveTo>
                <a:lnTo>
                  <a:pt x="16669" y="1208690"/>
                </a:lnTo>
                <a:lnTo>
                  <a:pt x="952089" y="336331"/>
                </a:lnTo>
                <a:lnTo>
                  <a:pt x="952089" y="0"/>
                </a:lnTo>
                <a:lnTo>
                  <a:pt x="0" y="633002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任意多边形 5"/>
          <p:cNvSpPr>
            <a:spLocks/>
          </p:cNvSpPr>
          <p:nvPr/>
        </p:nvSpPr>
        <p:spPr bwMode="auto">
          <a:xfrm>
            <a:off x="3454400" y="4714895"/>
            <a:ext cx="1149350" cy="1568450"/>
          </a:xfrm>
          <a:custGeom>
            <a:avLst/>
            <a:gdLst/>
            <a:ahLst/>
            <a:cxnLst>
              <a:cxn ang="0">
                <a:pos x="1011" y="0"/>
              </a:cxn>
              <a:cxn ang="0">
                <a:pos x="1145628" y="685142"/>
              </a:cxn>
              <a:cxn ang="0">
                <a:pos x="1145628" y="1568011"/>
              </a:cxn>
              <a:cxn ang="0">
                <a:pos x="0" y="580039"/>
              </a:cxn>
              <a:cxn ang="0">
                <a:pos x="1011" y="0"/>
              </a:cxn>
            </a:cxnLst>
            <a:rect l="0" t="0" r="r" b="b"/>
            <a:pathLst>
              <a:path w="1145628" h="1568011">
                <a:moveTo>
                  <a:pt x="1011" y="0"/>
                </a:moveTo>
                <a:lnTo>
                  <a:pt x="1145628" y="685142"/>
                </a:lnTo>
                <a:lnTo>
                  <a:pt x="1145628" y="1568011"/>
                </a:lnTo>
                <a:lnTo>
                  <a:pt x="0" y="580039"/>
                </a:lnTo>
                <a:lnTo>
                  <a:pt x="1011" y="0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任意多边形 6"/>
          <p:cNvSpPr>
            <a:spLocks/>
          </p:cNvSpPr>
          <p:nvPr/>
        </p:nvSpPr>
        <p:spPr bwMode="auto">
          <a:xfrm>
            <a:off x="4602163" y="4675208"/>
            <a:ext cx="1104900" cy="1611312"/>
          </a:xfrm>
          <a:custGeom>
            <a:avLst/>
            <a:gdLst/>
            <a:ahLst/>
            <a:cxnLst>
              <a:cxn ang="0">
                <a:pos x="0" y="725214"/>
              </a:cxn>
              <a:cxn ang="0">
                <a:pos x="2312" y="1611448"/>
              </a:cxn>
              <a:cxn ang="0">
                <a:pos x="1072056" y="588580"/>
              </a:cxn>
              <a:cxn ang="0">
                <a:pos x="1072056" y="0"/>
              </a:cxn>
              <a:cxn ang="0">
                <a:pos x="0" y="725214"/>
              </a:cxn>
            </a:cxnLst>
            <a:rect l="0" t="0" r="r" b="b"/>
            <a:pathLst>
              <a:path w="1072056" h="1611448">
                <a:moveTo>
                  <a:pt x="0" y="725214"/>
                </a:moveTo>
                <a:cubicBezTo>
                  <a:pt x="1541" y="1019038"/>
                  <a:pt x="771" y="1317624"/>
                  <a:pt x="2312" y="1611448"/>
                </a:cubicBezTo>
                <a:lnTo>
                  <a:pt x="1072056" y="588580"/>
                </a:lnTo>
                <a:lnTo>
                  <a:pt x="1072056" y="0"/>
                </a:lnTo>
                <a:lnTo>
                  <a:pt x="0" y="725214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任意多边形 7"/>
          <p:cNvSpPr>
            <a:spLocks/>
          </p:cNvSpPr>
          <p:nvPr/>
        </p:nvSpPr>
        <p:spPr bwMode="auto">
          <a:xfrm>
            <a:off x="3454400" y="4076720"/>
            <a:ext cx="2252663" cy="1339850"/>
          </a:xfrm>
          <a:custGeom>
            <a:avLst/>
            <a:gdLst/>
            <a:ahLst/>
            <a:cxnLst>
              <a:cxn ang="0">
                <a:pos x="1397876" y="1639613"/>
              </a:cxn>
              <a:cxn ang="0">
                <a:pos x="0" y="777765"/>
              </a:cxn>
              <a:cxn ang="0">
                <a:pos x="1366345" y="0"/>
              </a:cxn>
              <a:cxn ang="0">
                <a:pos x="2753711" y="735724"/>
              </a:cxn>
              <a:cxn ang="0">
                <a:pos x="1397876" y="1639613"/>
              </a:cxn>
            </a:cxnLst>
            <a:rect l="0" t="0" r="r" b="b"/>
            <a:pathLst>
              <a:path w="2753711" h="1639613">
                <a:moveTo>
                  <a:pt x="1397876" y="1639613"/>
                </a:moveTo>
                <a:lnTo>
                  <a:pt x="0" y="777765"/>
                </a:lnTo>
                <a:lnTo>
                  <a:pt x="1366345" y="0"/>
                </a:lnTo>
                <a:lnTo>
                  <a:pt x="2753711" y="735724"/>
                </a:lnTo>
                <a:lnTo>
                  <a:pt x="1397876" y="1639613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540000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任意多边形 8"/>
          <p:cNvSpPr>
            <a:spLocks/>
          </p:cNvSpPr>
          <p:nvPr/>
        </p:nvSpPr>
        <p:spPr bwMode="auto">
          <a:xfrm>
            <a:off x="4602163" y="3540145"/>
            <a:ext cx="2079625" cy="1117600"/>
          </a:xfrm>
          <a:custGeom>
            <a:avLst/>
            <a:gdLst/>
            <a:ahLst/>
            <a:cxnLst>
              <a:cxn ang="0">
                <a:pos x="1366345" y="1366345"/>
              </a:cxn>
              <a:cxn ang="0">
                <a:pos x="0" y="630621"/>
              </a:cxn>
              <a:cxn ang="0">
                <a:pos x="1187669" y="0"/>
              </a:cxn>
              <a:cxn ang="0">
                <a:pos x="2543503" y="609600"/>
              </a:cxn>
              <a:cxn ang="0">
                <a:pos x="1366345" y="1366345"/>
              </a:cxn>
            </a:cxnLst>
            <a:rect l="0" t="0" r="r" b="b"/>
            <a:pathLst>
              <a:path w="2543503" h="1366345">
                <a:moveTo>
                  <a:pt x="1366345" y="1366345"/>
                </a:moveTo>
                <a:lnTo>
                  <a:pt x="0" y="630621"/>
                </a:lnTo>
                <a:lnTo>
                  <a:pt x="1187669" y="0"/>
                </a:lnTo>
                <a:lnTo>
                  <a:pt x="2543503" y="609600"/>
                </a:lnTo>
                <a:lnTo>
                  <a:pt x="1366345" y="1366345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任意多边形 9"/>
          <p:cNvSpPr>
            <a:spLocks/>
          </p:cNvSpPr>
          <p:nvPr/>
        </p:nvSpPr>
        <p:spPr bwMode="auto">
          <a:xfrm>
            <a:off x="2441575" y="3557608"/>
            <a:ext cx="2105025" cy="1133475"/>
          </a:xfrm>
          <a:custGeom>
            <a:avLst/>
            <a:gdLst/>
            <a:ahLst/>
            <a:cxnLst>
              <a:cxn ang="0">
                <a:pos x="1215654" y="1387365"/>
              </a:cxn>
              <a:cxn ang="0">
                <a:pos x="2575034" y="609600"/>
              </a:cxn>
              <a:cxn ang="0">
                <a:pos x="1387365" y="0"/>
              </a:cxn>
              <a:cxn ang="0">
                <a:pos x="0" y="651641"/>
              </a:cxn>
              <a:cxn ang="0">
                <a:pos x="1215654" y="1387365"/>
              </a:cxn>
            </a:cxnLst>
            <a:rect l="0" t="0" r="r" b="b"/>
            <a:pathLst>
              <a:path w="2575034" h="1387365">
                <a:moveTo>
                  <a:pt x="1215654" y="1387365"/>
                </a:moveTo>
                <a:lnTo>
                  <a:pt x="2575034" y="609600"/>
                </a:lnTo>
                <a:lnTo>
                  <a:pt x="1387365" y="0"/>
                </a:lnTo>
                <a:lnTo>
                  <a:pt x="0" y="651641"/>
                </a:lnTo>
                <a:lnTo>
                  <a:pt x="1215654" y="1387365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任意多边形 10"/>
          <p:cNvSpPr>
            <a:spLocks/>
          </p:cNvSpPr>
          <p:nvPr/>
        </p:nvSpPr>
        <p:spPr bwMode="auto">
          <a:xfrm>
            <a:off x="3608388" y="3090883"/>
            <a:ext cx="1931987" cy="962025"/>
          </a:xfrm>
          <a:custGeom>
            <a:avLst/>
            <a:gdLst/>
            <a:ahLst/>
            <a:cxnLst>
              <a:cxn ang="0">
                <a:pos x="1187669" y="1177159"/>
              </a:cxn>
              <a:cxn ang="0">
                <a:pos x="2364828" y="536028"/>
              </a:cxn>
              <a:cxn ang="0">
                <a:pos x="1177159" y="0"/>
              </a:cxn>
              <a:cxn ang="0">
                <a:pos x="0" y="557049"/>
              </a:cxn>
              <a:cxn ang="0">
                <a:pos x="1187669" y="1177159"/>
              </a:cxn>
            </a:cxnLst>
            <a:rect l="0" t="0" r="r" b="b"/>
            <a:pathLst>
              <a:path w="2364828" h="1177159">
                <a:moveTo>
                  <a:pt x="1187669" y="1177159"/>
                </a:moveTo>
                <a:lnTo>
                  <a:pt x="2364828" y="536028"/>
                </a:lnTo>
                <a:lnTo>
                  <a:pt x="1177159" y="0"/>
                </a:lnTo>
                <a:lnTo>
                  <a:pt x="0" y="557049"/>
                </a:lnTo>
                <a:lnTo>
                  <a:pt x="1187669" y="1177159"/>
                </a:lnTo>
                <a:close/>
              </a:path>
            </a:pathLst>
          </a:cu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56000">
                <a:srgbClr val="009AD9"/>
              </a:gs>
              <a:gs pos="100000">
                <a:srgbClr val="00B8F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任意多边形 11"/>
          <p:cNvSpPr>
            <a:spLocks/>
          </p:cNvSpPr>
          <p:nvPr/>
        </p:nvSpPr>
        <p:spPr bwMode="auto">
          <a:xfrm>
            <a:off x="2441575" y="4095770"/>
            <a:ext cx="995363" cy="1189038"/>
          </a:xfrm>
          <a:custGeom>
            <a:avLst/>
            <a:gdLst/>
            <a:ahLst/>
            <a:cxnLst>
              <a:cxn ang="0">
                <a:pos x="962324" y="590550"/>
              </a:cxn>
              <a:cxn ang="0">
                <a:pos x="966952" y="1187669"/>
              </a:cxn>
              <a:cxn ang="0">
                <a:pos x="0" y="304800"/>
              </a:cxn>
              <a:cxn ang="0">
                <a:pos x="0" y="0"/>
              </a:cxn>
              <a:cxn ang="0">
                <a:pos x="962324" y="590550"/>
              </a:cxn>
            </a:cxnLst>
            <a:rect l="0" t="0" r="r" b="b"/>
            <a:pathLst>
              <a:path w="966952" h="1187669">
                <a:moveTo>
                  <a:pt x="962324" y="590550"/>
                </a:moveTo>
                <a:cubicBezTo>
                  <a:pt x="963867" y="789590"/>
                  <a:pt x="965409" y="988629"/>
                  <a:pt x="966952" y="1187669"/>
                </a:cubicBezTo>
                <a:lnTo>
                  <a:pt x="0" y="304800"/>
                </a:lnTo>
                <a:lnTo>
                  <a:pt x="0" y="0"/>
                </a:lnTo>
                <a:lnTo>
                  <a:pt x="962324" y="590550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1" name="Group 13"/>
          <p:cNvGrpSpPr>
            <a:grpSpLocks/>
          </p:cNvGrpSpPr>
          <p:nvPr/>
        </p:nvGrpSpPr>
        <p:grpSpPr bwMode="auto">
          <a:xfrm>
            <a:off x="2390775" y="4095770"/>
            <a:ext cx="4346575" cy="2063750"/>
            <a:chOff x="0" y="0"/>
            <a:chExt cx="4346309" cy="2063819"/>
          </a:xfrm>
        </p:grpSpPr>
        <p:grpSp>
          <p:nvGrpSpPr>
            <p:cNvPr id="272" name="Group 14"/>
            <p:cNvGrpSpPr>
              <a:grpSpLocks/>
            </p:cNvGrpSpPr>
            <p:nvPr/>
          </p:nvGrpSpPr>
          <p:grpSpPr bwMode="auto">
            <a:xfrm>
              <a:off x="-1464" y="93"/>
              <a:ext cx="4352544" cy="2011680"/>
              <a:chOff x="-1464" y="93"/>
              <a:chExt cx="4352544" cy="2011680"/>
            </a:xfrm>
          </p:grpSpPr>
          <p:pic>
            <p:nvPicPr>
              <p:cNvPr id="276" name="任意多边形 17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464" y="42765"/>
                <a:ext cx="2231136" cy="1956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7" name="任意多边形 1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11384" y="93"/>
                <a:ext cx="2139696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3" name="Group 17"/>
            <p:cNvGrpSpPr>
              <a:grpSpLocks/>
            </p:cNvGrpSpPr>
            <p:nvPr/>
          </p:nvGrpSpPr>
          <p:grpSpPr bwMode="auto">
            <a:xfrm>
              <a:off x="22920" y="6189"/>
              <a:ext cx="4322064" cy="2066544"/>
              <a:chOff x="2255" y="846"/>
              <a:chExt cx="4322064" cy="2066544"/>
            </a:xfrm>
          </p:grpSpPr>
          <p:pic>
            <p:nvPicPr>
              <p:cNvPr id="274" name="任意多边形 15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55" y="49614"/>
                <a:ext cx="2194560" cy="2005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任意多边形 16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190719" y="846"/>
                <a:ext cx="2133600" cy="2066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79" name="TextBox 11"/>
          <p:cNvSpPr txBox="1">
            <a:spLocks noChangeArrowheads="1"/>
          </p:cNvSpPr>
          <p:nvPr/>
        </p:nvSpPr>
        <p:spPr bwMode="auto">
          <a:xfrm flipH="1">
            <a:off x="3843338" y="4573608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11"/>
          <p:cNvSpPr txBox="1">
            <a:spLocks noChangeArrowheads="1"/>
          </p:cNvSpPr>
          <p:nvPr/>
        </p:nvSpPr>
        <p:spPr bwMode="auto">
          <a:xfrm flipH="1">
            <a:off x="2784475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TextBox 11"/>
          <p:cNvSpPr txBox="1">
            <a:spLocks noChangeArrowheads="1"/>
          </p:cNvSpPr>
          <p:nvPr/>
        </p:nvSpPr>
        <p:spPr bwMode="auto">
          <a:xfrm flipH="1">
            <a:off x="4894263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英文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11"/>
          <p:cNvSpPr txBox="1">
            <a:spLocks noChangeArrowheads="1"/>
          </p:cNvSpPr>
          <p:nvPr/>
        </p:nvSpPr>
        <p:spPr bwMode="auto">
          <a:xfrm flipH="1">
            <a:off x="3843338" y="3406795"/>
            <a:ext cx="1455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任意多边形 41"/>
          <p:cNvSpPr>
            <a:spLocks/>
          </p:cNvSpPr>
          <p:nvPr/>
        </p:nvSpPr>
        <p:spPr bwMode="auto">
          <a:xfrm>
            <a:off x="4108450" y="2103458"/>
            <a:ext cx="368300" cy="1200150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006A96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" name="任意多边形 42"/>
          <p:cNvSpPr>
            <a:spLocks/>
          </p:cNvSpPr>
          <p:nvPr/>
        </p:nvSpPr>
        <p:spPr bwMode="auto">
          <a:xfrm>
            <a:off x="3068638" y="3109933"/>
            <a:ext cx="368300" cy="79851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11970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任意多边形 43"/>
          <p:cNvSpPr>
            <a:spLocks/>
          </p:cNvSpPr>
          <p:nvPr/>
        </p:nvSpPr>
        <p:spPr bwMode="auto">
          <a:xfrm flipH="1">
            <a:off x="5796136" y="2166958"/>
            <a:ext cx="272877" cy="1406058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2" name="任意多边形 44"/>
          <p:cNvSpPr>
            <a:spLocks/>
          </p:cNvSpPr>
          <p:nvPr/>
        </p:nvSpPr>
        <p:spPr bwMode="auto">
          <a:xfrm flipH="1" flipV="1">
            <a:off x="4860032" y="4365104"/>
            <a:ext cx="1944216" cy="64807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000892" y="3213190"/>
            <a:ext cx="1928826" cy="22415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zhoujielun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周杰伦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xiaoshuixiazai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小说下载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haizw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海贼王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28596" y="3030783"/>
            <a:ext cx="1857388" cy="14642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老大的兴福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老大的幸福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灰太狼的幸福生活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金太狼的幸福生活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214414" y="1274765"/>
            <a:ext cx="2571768" cy="14642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www,sohu,com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www.sohu.com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http//www.sogou.cmn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http://www.sogou.com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286512" y="1131889"/>
            <a:ext cx="2357454" cy="14642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adobo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adobe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anglebaby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angelababy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B8FB-1EBE-4B29-A591-4F84276A56A1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2" grpId="0" animBg="1"/>
      <p:bldP spid="304" grpId="0" animBg="1"/>
      <p:bldP spid="305" grpId="0" animBg="1"/>
      <p:bldP spid="306" grpId="0" animBg="1"/>
      <p:bldP spid="3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</a:t>
            </a:r>
            <a:endParaRPr lang="zh-CN" altLang="en-US" dirty="0"/>
          </a:p>
        </p:txBody>
      </p:sp>
      <p:sp>
        <p:nvSpPr>
          <p:cNvPr id="13" name="上箭头 12"/>
          <p:cNvSpPr>
            <a:spLocks/>
          </p:cNvSpPr>
          <p:nvPr/>
        </p:nvSpPr>
        <p:spPr>
          <a:xfrm>
            <a:off x="859462" y="4452811"/>
            <a:ext cx="2160000" cy="1440000"/>
          </a:xfrm>
          <a:prstGeom prst="upArrow">
            <a:avLst>
              <a:gd name="adj1" fmla="val 73545"/>
              <a:gd name="adj2" fmla="val 4968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flood" dir="t"/>
          </a:scene3d>
          <a:sp3d extrusionH="304800" contourW="19050">
            <a:bevelT prst="convex"/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箭头 13"/>
          <p:cNvSpPr>
            <a:spLocks/>
          </p:cNvSpPr>
          <p:nvPr/>
        </p:nvSpPr>
        <p:spPr>
          <a:xfrm>
            <a:off x="3470712" y="3851561"/>
            <a:ext cx="2160000" cy="216000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上箭头 14"/>
          <p:cNvSpPr>
            <a:spLocks/>
          </p:cNvSpPr>
          <p:nvPr/>
        </p:nvSpPr>
        <p:spPr>
          <a:xfrm>
            <a:off x="6081963" y="3214686"/>
            <a:ext cx="2160000" cy="2880000"/>
          </a:xfrm>
          <a:prstGeom prst="upArrow">
            <a:avLst>
              <a:gd name="adj1" fmla="val 70246"/>
              <a:gd name="adj2" fmla="val 4968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defTabSz="912813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592888" y="5156697"/>
            <a:ext cx="1138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召回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929058" y="5156697"/>
            <a:ext cx="126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1266825" y="5156697"/>
            <a:ext cx="134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二次查询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zhaohui_baidu.jpg"/>
          <p:cNvPicPr>
            <a:picLocks noChangeAspect="1"/>
          </p:cNvPicPr>
          <p:nvPr/>
        </p:nvPicPr>
        <p:blipFill>
          <a:blip r:embed="rId2" cstate="print"/>
          <a:srcRect t="14423" r="704" b="37500"/>
          <a:stretch>
            <a:fillRect/>
          </a:stretch>
        </p:blipFill>
        <p:spPr>
          <a:xfrm>
            <a:off x="5643570" y="357166"/>
            <a:ext cx="3357586" cy="1428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" name="图片 19" descr="zhaohui_sogou.jpg"/>
          <p:cNvPicPr>
            <a:picLocks noChangeAspect="1"/>
          </p:cNvPicPr>
          <p:nvPr/>
        </p:nvPicPr>
        <p:blipFill>
          <a:blip r:embed="rId3" cstate="print"/>
          <a:srcRect r="34601" b="58668"/>
          <a:stretch>
            <a:fillRect/>
          </a:stretch>
        </p:blipFill>
        <p:spPr>
          <a:xfrm>
            <a:off x="5643570" y="1924047"/>
            <a:ext cx="3357586" cy="18621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图片 20" descr="jingdu_sogou.jpg"/>
          <p:cNvPicPr>
            <a:picLocks noChangeAspect="1"/>
          </p:cNvPicPr>
          <p:nvPr/>
        </p:nvPicPr>
        <p:blipFill>
          <a:blip r:embed="rId4" cstate="print"/>
          <a:srcRect r="25402" b="11445"/>
          <a:stretch>
            <a:fillRect/>
          </a:stretch>
        </p:blipFill>
        <p:spPr>
          <a:xfrm>
            <a:off x="3071802" y="714356"/>
            <a:ext cx="2643206" cy="35004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2" name="图片 21" descr="erci_sogou.jpg"/>
          <p:cNvPicPr>
            <a:picLocks noChangeAspect="1"/>
          </p:cNvPicPr>
          <p:nvPr/>
        </p:nvPicPr>
        <p:blipFill>
          <a:blip r:embed="rId5" cstate="print"/>
          <a:srcRect r="5923"/>
          <a:stretch>
            <a:fillRect/>
          </a:stretch>
        </p:blipFill>
        <p:spPr>
          <a:xfrm>
            <a:off x="500034" y="1143008"/>
            <a:ext cx="2571768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2D83-A856-45D6-B077-558609C1D8AA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搜狗纠错策略介绍</a:t>
            </a:r>
            <a:endParaRPr lang="en-US" altLang="zh-CN" sz="40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21B3-0836-4468-98F0-F38FEC8EF63C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纠错步骤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01BA-F309-4B2B-96A5-8E9D0116C4D1}" type="datetime10">
              <a:rPr lang="zh-CN" altLang="en-US" smtClean="0"/>
              <a:pPr/>
              <a:t>18:27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FF0000"/>
      </a:accent1>
      <a:accent2>
        <a:srgbClr val="7030A0"/>
      </a:accent2>
      <a:accent3>
        <a:srgbClr val="FFC000"/>
      </a:accent3>
      <a:accent4>
        <a:srgbClr val="92D050"/>
      </a:accent4>
      <a:accent5>
        <a:srgbClr val="0070C0"/>
      </a:accent5>
      <a:accent6>
        <a:srgbClr val="FF9999"/>
      </a:accent6>
      <a:hlink>
        <a:srgbClr val="FFC00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1856</Words>
  <Application>Microsoft Office PowerPoint</Application>
  <PresentationFormat>全屏显示(4:3)</PresentationFormat>
  <Paragraphs>713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纠错策略介绍 Introduction to Query Correction</vt:lpstr>
      <vt:lpstr>提纲</vt:lpstr>
      <vt:lpstr>产品概述</vt:lpstr>
      <vt:lpstr>产品的形态 </vt:lpstr>
      <vt:lpstr>纠错服务的位置</vt:lpstr>
      <vt:lpstr>解决什么问题</vt:lpstr>
      <vt:lpstr>方向</vt:lpstr>
      <vt:lpstr>搜狗纠错策略介绍</vt:lpstr>
      <vt:lpstr>纠错步骤</vt:lpstr>
      <vt:lpstr>整体逻辑</vt:lpstr>
      <vt:lpstr>中文纠错</vt:lpstr>
      <vt:lpstr>中文纠错</vt:lpstr>
      <vt:lpstr>中文纠错</vt:lpstr>
      <vt:lpstr>中文纠错</vt:lpstr>
      <vt:lpstr>热词纠错</vt:lpstr>
      <vt:lpstr>热词纠错</vt:lpstr>
      <vt:lpstr>热词纠错</vt:lpstr>
      <vt:lpstr>英文纠错</vt:lpstr>
      <vt:lpstr>英文纠错</vt:lpstr>
      <vt:lpstr>英文纠错</vt:lpstr>
      <vt:lpstr>英文纠错</vt:lpstr>
      <vt:lpstr>url纠错</vt:lpstr>
      <vt:lpstr>url纠错</vt:lpstr>
      <vt:lpstr>基于词典的纠错</vt:lpstr>
      <vt:lpstr>拆分纠错</vt:lpstr>
      <vt:lpstr>拆分纠错</vt:lpstr>
      <vt:lpstr>拆分纠错</vt:lpstr>
      <vt:lpstr>近期工作</vt:lpstr>
      <vt:lpstr>展现形式   （old：3+7）</vt:lpstr>
      <vt:lpstr>展现形式    （new：全纠错+多纠错）</vt:lpstr>
      <vt:lpstr>展现形式    （new：结果混排）</vt:lpstr>
      <vt:lpstr>效果优化</vt:lpstr>
      <vt:lpstr>特征-形近字纠错</vt:lpstr>
      <vt:lpstr>特征-session共现</vt:lpstr>
      <vt:lpstr>特征-context</vt:lpstr>
      <vt:lpstr>长尾-片段纠错</vt:lpstr>
      <vt:lpstr>长尾 - 片段纠错</vt:lpstr>
      <vt:lpstr>长尾 - 改写纠错</vt:lpstr>
      <vt:lpstr>长尾  K-gram&amp;轮排纠错</vt:lpstr>
      <vt:lpstr>性能-优化中文纠错</vt:lpstr>
      <vt:lpstr>性能-优化中文纠错</vt:lpstr>
      <vt:lpstr>目前纠错总流程</vt:lpstr>
      <vt:lpstr>难点和展望</vt:lpstr>
      <vt:lpstr>难点和展望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liuliang</cp:lastModifiedBy>
  <cp:revision>501</cp:revision>
  <dcterms:modified xsi:type="dcterms:W3CDTF">2014-10-15T10:46:07Z</dcterms:modified>
</cp:coreProperties>
</file>