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F65474-7E8B-4696-A158-02F454A858E1}" v="1" dt="2023-11-09T09:17:58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Mirabella" userId="4767b6b877c50f4f" providerId="LiveId" clId="{46F65474-7E8B-4696-A158-02F454A858E1}"/>
    <pc:docChg chg="modSld">
      <pc:chgData name="Lorenzo Mirabella" userId="4767b6b877c50f4f" providerId="LiveId" clId="{46F65474-7E8B-4696-A158-02F454A858E1}" dt="2023-11-09T09:17:58.472" v="15" actId="14826"/>
      <pc:docMkLst>
        <pc:docMk/>
      </pc:docMkLst>
      <pc:sldChg chg="modSp">
        <pc:chgData name="Lorenzo Mirabella" userId="4767b6b877c50f4f" providerId="LiveId" clId="{46F65474-7E8B-4696-A158-02F454A858E1}" dt="2023-11-09T09:17:58.472" v="15" actId="14826"/>
        <pc:sldMkLst>
          <pc:docMk/>
          <pc:sldMk cId="1675524974" sldId="256"/>
        </pc:sldMkLst>
        <pc:picChg chg="mod">
          <ac:chgData name="Lorenzo Mirabella" userId="4767b6b877c50f4f" providerId="LiveId" clId="{46F65474-7E8B-4696-A158-02F454A858E1}" dt="2023-11-09T09:17:58.472" v="15" actId="14826"/>
          <ac:picMkLst>
            <pc:docMk/>
            <pc:sldMk cId="1675524974" sldId="256"/>
            <ac:picMk id="7" creationId="{7EAA0E4B-DF1C-08D7-B170-B1188C1B7692}"/>
          </ac:picMkLst>
        </pc:picChg>
      </pc:sldChg>
      <pc:sldChg chg="modSp mod">
        <pc:chgData name="Lorenzo Mirabella" userId="4767b6b877c50f4f" providerId="LiveId" clId="{46F65474-7E8B-4696-A158-02F454A858E1}" dt="2023-11-09T09:17:07.619" v="14" actId="20577"/>
        <pc:sldMkLst>
          <pc:docMk/>
          <pc:sldMk cId="1108276187" sldId="257"/>
        </pc:sldMkLst>
        <pc:spChg chg="mod">
          <ac:chgData name="Lorenzo Mirabella" userId="4767b6b877c50f4f" providerId="LiveId" clId="{46F65474-7E8B-4696-A158-02F454A858E1}" dt="2023-11-09T09:17:07.619" v="14" actId="20577"/>
          <ac:spMkLst>
            <pc:docMk/>
            <pc:sldMk cId="1108276187" sldId="257"/>
            <ac:spMk id="3" creationId="{65ADB6BB-7839-01D6-0EBE-B79F6F992A2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994DB-48EE-423F-9941-D77B5652CAA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4C61031-65C6-4CAD-93B2-D042BB4EDD5F}">
      <dgm:prSet/>
      <dgm:spPr/>
      <dgm:t>
        <a:bodyPr/>
        <a:lstStyle/>
        <a:p>
          <a:r>
            <a:rPr lang="it-IT" b="0" i="0"/>
            <a:t>Registrarsi al sito tramite indirizzo email e indirizzo di domicilio;</a:t>
          </a:r>
          <a:endParaRPr lang="en-US"/>
        </a:p>
      </dgm:t>
    </dgm:pt>
    <dgm:pt modelId="{98605D83-4308-4E26-8986-A142818362B0}" type="parTrans" cxnId="{BDA62C51-471C-4516-9E16-8BBEBCF718C8}">
      <dgm:prSet/>
      <dgm:spPr/>
      <dgm:t>
        <a:bodyPr/>
        <a:lstStyle/>
        <a:p>
          <a:endParaRPr lang="en-US"/>
        </a:p>
      </dgm:t>
    </dgm:pt>
    <dgm:pt modelId="{5BF42ACF-67C5-4C7E-A3C9-9B6D8FBF39DC}" type="sibTrans" cxnId="{BDA62C51-471C-4516-9E16-8BBEBCF718C8}">
      <dgm:prSet/>
      <dgm:spPr/>
      <dgm:t>
        <a:bodyPr/>
        <a:lstStyle/>
        <a:p>
          <a:endParaRPr lang="en-US"/>
        </a:p>
      </dgm:t>
    </dgm:pt>
    <dgm:pt modelId="{B5FBB29A-5AB6-4A3D-9CC4-F10216111CBF}">
      <dgm:prSet/>
      <dgm:spPr/>
      <dgm:t>
        <a:bodyPr/>
        <a:lstStyle/>
        <a:p>
          <a:r>
            <a:rPr lang="it-IT" b="0" i="0"/>
            <a:t>Scegliere il ristorante e effettuare un ordinazione;</a:t>
          </a:r>
          <a:endParaRPr lang="en-US"/>
        </a:p>
      </dgm:t>
    </dgm:pt>
    <dgm:pt modelId="{8B2D319F-9F19-45BB-A968-809DAFC0FA21}" type="parTrans" cxnId="{62AE6809-A1F3-41B3-B603-422A1ED0E66C}">
      <dgm:prSet/>
      <dgm:spPr/>
      <dgm:t>
        <a:bodyPr/>
        <a:lstStyle/>
        <a:p>
          <a:endParaRPr lang="en-US"/>
        </a:p>
      </dgm:t>
    </dgm:pt>
    <dgm:pt modelId="{DFBB7CD8-E55B-49F4-9146-B65B294906C1}" type="sibTrans" cxnId="{62AE6809-A1F3-41B3-B603-422A1ED0E66C}">
      <dgm:prSet/>
      <dgm:spPr/>
      <dgm:t>
        <a:bodyPr/>
        <a:lstStyle/>
        <a:p>
          <a:endParaRPr lang="en-US"/>
        </a:p>
      </dgm:t>
    </dgm:pt>
    <dgm:pt modelId="{D6B3F84B-2248-45EB-B790-D9DCAE614DE8}">
      <dgm:prSet/>
      <dgm:spPr/>
      <dgm:t>
        <a:bodyPr/>
        <a:lstStyle/>
        <a:p>
          <a:r>
            <a:rPr lang="it-IT" b="0" i="0"/>
            <a:t>Filtrare la lista dei ristoranti in base alla loro categoria;</a:t>
          </a:r>
          <a:endParaRPr lang="en-US"/>
        </a:p>
      </dgm:t>
    </dgm:pt>
    <dgm:pt modelId="{9CDA65FA-0135-431C-A1F5-A04A39F2156E}" type="parTrans" cxnId="{D973319C-ECCA-40AC-810C-A600619F15EE}">
      <dgm:prSet/>
      <dgm:spPr/>
      <dgm:t>
        <a:bodyPr/>
        <a:lstStyle/>
        <a:p>
          <a:endParaRPr lang="en-US"/>
        </a:p>
      </dgm:t>
    </dgm:pt>
    <dgm:pt modelId="{50B4EA3C-6B0D-40BF-ACBC-1BE51CD3043A}" type="sibTrans" cxnId="{D973319C-ECCA-40AC-810C-A600619F15EE}">
      <dgm:prSet/>
      <dgm:spPr/>
      <dgm:t>
        <a:bodyPr/>
        <a:lstStyle/>
        <a:p>
          <a:endParaRPr lang="en-US"/>
        </a:p>
      </dgm:t>
    </dgm:pt>
    <dgm:pt modelId="{40767159-2920-4DD9-A4AF-9D0A6F6CFDD9}">
      <dgm:prSet/>
      <dgm:spPr/>
      <dgm:t>
        <a:bodyPr/>
        <a:lstStyle/>
        <a:p>
          <a:r>
            <a:rPr lang="it-IT" b="0" i="0"/>
            <a:t>Gestione dei prodotti nel carrello;</a:t>
          </a:r>
          <a:endParaRPr lang="en-US"/>
        </a:p>
      </dgm:t>
    </dgm:pt>
    <dgm:pt modelId="{255463A5-604D-4C59-8E8C-F2DB971A58D5}" type="parTrans" cxnId="{6BEE5AE4-A8C9-4B22-9BC9-7F507BEC73E7}">
      <dgm:prSet/>
      <dgm:spPr/>
      <dgm:t>
        <a:bodyPr/>
        <a:lstStyle/>
        <a:p>
          <a:endParaRPr lang="en-US"/>
        </a:p>
      </dgm:t>
    </dgm:pt>
    <dgm:pt modelId="{01C4E6D3-3C0B-47D9-96A5-1F6D71E39ED5}" type="sibTrans" cxnId="{6BEE5AE4-A8C9-4B22-9BC9-7F507BEC73E7}">
      <dgm:prSet/>
      <dgm:spPr/>
      <dgm:t>
        <a:bodyPr/>
        <a:lstStyle/>
        <a:p>
          <a:endParaRPr lang="en-US"/>
        </a:p>
      </dgm:t>
    </dgm:pt>
    <dgm:pt modelId="{301B31BA-D528-4E1F-AF81-D57985B6DDB6}">
      <dgm:prSet/>
      <dgm:spPr/>
      <dgm:t>
        <a:bodyPr/>
        <a:lstStyle/>
        <a:p>
          <a:r>
            <a:rPr lang="it-IT" b="0" i="0"/>
            <a:t>Tenere traccia dello stato dell’ordine.</a:t>
          </a:r>
          <a:endParaRPr lang="en-US"/>
        </a:p>
      </dgm:t>
    </dgm:pt>
    <dgm:pt modelId="{30B6D950-14B1-42F9-A58A-121910AC927E}" type="parTrans" cxnId="{F3E449C1-797D-4BE5-8DC4-B8F373D37C33}">
      <dgm:prSet/>
      <dgm:spPr/>
      <dgm:t>
        <a:bodyPr/>
        <a:lstStyle/>
        <a:p>
          <a:endParaRPr lang="en-US"/>
        </a:p>
      </dgm:t>
    </dgm:pt>
    <dgm:pt modelId="{C86BC1E7-E396-4E58-B7D7-760026E7D830}" type="sibTrans" cxnId="{F3E449C1-797D-4BE5-8DC4-B8F373D37C33}">
      <dgm:prSet/>
      <dgm:spPr/>
      <dgm:t>
        <a:bodyPr/>
        <a:lstStyle/>
        <a:p>
          <a:endParaRPr lang="en-US"/>
        </a:p>
      </dgm:t>
    </dgm:pt>
    <dgm:pt modelId="{7C5B37F2-762F-494F-9F90-2283FCC98CE5}" type="pres">
      <dgm:prSet presAssocID="{6F7994DB-48EE-423F-9941-D77B5652CAA1}" presName="root" presStyleCnt="0">
        <dgm:presLayoutVars>
          <dgm:dir/>
          <dgm:resizeHandles val="exact"/>
        </dgm:presLayoutVars>
      </dgm:prSet>
      <dgm:spPr/>
    </dgm:pt>
    <dgm:pt modelId="{96CCF1F1-7D74-4315-A914-3BD940F55A82}" type="pres">
      <dgm:prSet presAssocID="{24C61031-65C6-4CAD-93B2-D042BB4EDD5F}" presName="compNode" presStyleCnt="0"/>
      <dgm:spPr/>
    </dgm:pt>
    <dgm:pt modelId="{ED58A18A-9E3C-469B-BB8A-F709970F9D35}" type="pres">
      <dgm:prSet presAssocID="{24C61031-65C6-4CAD-93B2-D042BB4EDD5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sta elettronica"/>
        </a:ext>
      </dgm:extLst>
    </dgm:pt>
    <dgm:pt modelId="{0D2DB7C2-D165-47D1-9707-F939641EFE5E}" type="pres">
      <dgm:prSet presAssocID="{24C61031-65C6-4CAD-93B2-D042BB4EDD5F}" presName="spaceRect" presStyleCnt="0"/>
      <dgm:spPr/>
    </dgm:pt>
    <dgm:pt modelId="{820F9FC4-5810-4CD0-901F-B822AA2E6248}" type="pres">
      <dgm:prSet presAssocID="{24C61031-65C6-4CAD-93B2-D042BB4EDD5F}" presName="textRect" presStyleLbl="revTx" presStyleIdx="0" presStyleCnt="5">
        <dgm:presLayoutVars>
          <dgm:chMax val="1"/>
          <dgm:chPref val="1"/>
        </dgm:presLayoutVars>
      </dgm:prSet>
      <dgm:spPr/>
    </dgm:pt>
    <dgm:pt modelId="{3EDC15B4-458C-4DF6-9E2E-2CAC42E43982}" type="pres">
      <dgm:prSet presAssocID="{5BF42ACF-67C5-4C7E-A3C9-9B6D8FBF39DC}" presName="sibTrans" presStyleCnt="0"/>
      <dgm:spPr/>
    </dgm:pt>
    <dgm:pt modelId="{35F64E67-4BCA-4673-AAD0-EFE5DF57FAA3}" type="pres">
      <dgm:prSet presAssocID="{B5FBB29A-5AB6-4A3D-9CC4-F10216111CBF}" presName="compNode" presStyleCnt="0"/>
      <dgm:spPr/>
    </dgm:pt>
    <dgm:pt modelId="{726792D1-2B0B-4FAC-8F40-674449AE048F}" type="pres">
      <dgm:prSet presAssocID="{B5FBB29A-5AB6-4A3D-9CC4-F10216111CB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2635A11E-137E-4280-B4A0-79523FCBA85A}" type="pres">
      <dgm:prSet presAssocID="{B5FBB29A-5AB6-4A3D-9CC4-F10216111CBF}" presName="spaceRect" presStyleCnt="0"/>
      <dgm:spPr/>
    </dgm:pt>
    <dgm:pt modelId="{37ACC292-3235-4FD2-9026-457841589579}" type="pres">
      <dgm:prSet presAssocID="{B5FBB29A-5AB6-4A3D-9CC4-F10216111CBF}" presName="textRect" presStyleLbl="revTx" presStyleIdx="1" presStyleCnt="5">
        <dgm:presLayoutVars>
          <dgm:chMax val="1"/>
          <dgm:chPref val="1"/>
        </dgm:presLayoutVars>
      </dgm:prSet>
      <dgm:spPr/>
    </dgm:pt>
    <dgm:pt modelId="{BD9C33CF-9F61-4FCB-A069-D670D98CE685}" type="pres">
      <dgm:prSet presAssocID="{DFBB7CD8-E55B-49F4-9146-B65B294906C1}" presName="sibTrans" presStyleCnt="0"/>
      <dgm:spPr/>
    </dgm:pt>
    <dgm:pt modelId="{9F310ADA-49F5-4484-AF49-5FFE44AA508F}" type="pres">
      <dgm:prSet presAssocID="{D6B3F84B-2248-45EB-B790-D9DCAE614DE8}" presName="compNode" presStyleCnt="0"/>
      <dgm:spPr/>
    </dgm:pt>
    <dgm:pt modelId="{B456730B-0775-4132-A765-C65E2EB894E9}" type="pres">
      <dgm:prSet presAssocID="{D6B3F84B-2248-45EB-B790-D9DCAE614D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877625DD-32D9-4B0D-AF81-5DD4C2D60012}" type="pres">
      <dgm:prSet presAssocID="{D6B3F84B-2248-45EB-B790-D9DCAE614DE8}" presName="spaceRect" presStyleCnt="0"/>
      <dgm:spPr/>
    </dgm:pt>
    <dgm:pt modelId="{6DA773C5-3EC0-4912-BE70-0DBD9AC84B05}" type="pres">
      <dgm:prSet presAssocID="{D6B3F84B-2248-45EB-B790-D9DCAE614DE8}" presName="textRect" presStyleLbl="revTx" presStyleIdx="2" presStyleCnt="5">
        <dgm:presLayoutVars>
          <dgm:chMax val="1"/>
          <dgm:chPref val="1"/>
        </dgm:presLayoutVars>
      </dgm:prSet>
      <dgm:spPr/>
    </dgm:pt>
    <dgm:pt modelId="{A354FE72-795A-40D7-80C5-060F62520720}" type="pres">
      <dgm:prSet presAssocID="{50B4EA3C-6B0D-40BF-ACBC-1BE51CD3043A}" presName="sibTrans" presStyleCnt="0"/>
      <dgm:spPr/>
    </dgm:pt>
    <dgm:pt modelId="{30EFA523-7E56-4F28-A764-E94A13552DB3}" type="pres">
      <dgm:prSet presAssocID="{40767159-2920-4DD9-A4AF-9D0A6F6CFDD9}" presName="compNode" presStyleCnt="0"/>
      <dgm:spPr/>
    </dgm:pt>
    <dgm:pt modelId="{F31D7B86-5A15-4038-A556-2A5137B626C2}" type="pres">
      <dgm:prSet presAssocID="{40767159-2920-4DD9-A4AF-9D0A6F6CFDD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DBB3F47-4B09-4A70-AA9D-F396AD7EF32E}" type="pres">
      <dgm:prSet presAssocID="{40767159-2920-4DD9-A4AF-9D0A6F6CFDD9}" presName="spaceRect" presStyleCnt="0"/>
      <dgm:spPr/>
    </dgm:pt>
    <dgm:pt modelId="{A2A8CAC0-9DD6-47C9-96B4-61276D4216F6}" type="pres">
      <dgm:prSet presAssocID="{40767159-2920-4DD9-A4AF-9D0A6F6CFDD9}" presName="textRect" presStyleLbl="revTx" presStyleIdx="3" presStyleCnt="5">
        <dgm:presLayoutVars>
          <dgm:chMax val="1"/>
          <dgm:chPref val="1"/>
        </dgm:presLayoutVars>
      </dgm:prSet>
      <dgm:spPr/>
    </dgm:pt>
    <dgm:pt modelId="{BB2DFC40-463D-4AD9-917B-7F79FDCBF8FF}" type="pres">
      <dgm:prSet presAssocID="{01C4E6D3-3C0B-47D9-96A5-1F6D71E39ED5}" presName="sibTrans" presStyleCnt="0"/>
      <dgm:spPr/>
    </dgm:pt>
    <dgm:pt modelId="{067F3AD2-A8BA-446E-8471-381434D93671}" type="pres">
      <dgm:prSet presAssocID="{301B31BA-D528-4E1F-AF81-D57985B6DDB6}" presName="compNode" presStyleCnt="0"/>
      <dgm:spPr/>
    </dgm:pt>
    <dgm:pt modelId="{0C6D7EF5-ABF4-4AC1-82B6-FA88D8FB19EC}" type="pres">
      <dgm:prSet presAssocID="{301B31BA-D528-4E1F-AF81-D57985B6DDB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C3586A1D-DB93-4A7C-A228-06F6C24F25E3}" type="pres">
      <dgm:prSet presAssocID="{301B31BA-D528-4E1F-AF81-D57985B6DDB6}" presName="spaceRect" presStyleCnt="0"/>
      <dgm:spPr/>
    </dgm:pt>
    <dgm:pt modelId="{FA201BA6-4D02-4156-8252-2D03C0C5D678}" type="pres">
      <dgm:prSet presAssocID="{301B31BA-D528-4E1F-AF81-D57985B6DDB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5484A08-0F7E-445B-8654-D6A57DB626DB}" type="presOf" srcId="{B5FBB29A-5AB6-4A3D-9CC4-F10216111CBF}" destId="{37ACC292-3235-4FD2-9026-457841589579}" srcOrd="0" destOrd="0" presId="urn:microsoft.com/office/officeart/2018/2/layout/IconLabelList"/>
    <dgm:cxn modelId="{62AE6809-A1F3-41B3-B603-422A1ED0E66C}" srcId="{6F7994DB-48EE-423F-9941-D77B5652CAA1}" destId="{B5FBB29A-5AB6-4A3D-9CC4-F10216111CBF}" srcOrd="1" destOrd="0" parTransId="{8B2D319F-9F19-45BB-A968-809DAFC0FA21}" sibTransId="{DFBB7CD8-E55B-49F4-9146-B65B294906C1}"/>
    <dgm:cxn modelId="{BDA62C51-471C-4516-9E16-8BBEBCF718C8}" srcId="{6F7994DB-48EE-423F-9941-D77B5652CAA1}" destId="{24C61031-65C6-4CAD-93B2-D042BB4EDD5F}" srcOrd="0" destOrd="0" parTransId="{98605D83-4308-4E26-8986-A142818362B0}" sibTransId="{5BF42ACF-67C5-4C7E-A3C9-9B6D8FBF39DC}"/>
    <dgm:cxn modelId="{E3326189-DBB3-4975-BF34-7359605E8196}" type="presOf" srcId="{24C61031-65C6-4CAD-93B2-D042BB4EDD5F}" destId="{820F9FC4-5810-4CD0-901F-B822AA2E6248}" srcOrd="0" destOrd="0" presId="urn:microsoft.com/office/officeart/2018/2/layout/IconLabelList"/>
    <dgm:cxn modelId="{4AB2C990-29BA-42FE-91F2-F4E4B94BF882}" type="presOf" srcId="{301B31BA-D528-4E1F-AF81-D57985B6DDB6}" destId="{FA201BA6-4D02-4156-8252-2D03C0C5D678}" srcOrd="0" destOrd="0" presId="urn:microsoft.com/office/officeart/2018/2/layout/IconLabelList"/>
    <dgm:cxn modelId="{D973319C-ECCA-40AC-810C-A600619F15EE}" srcId="{6F7994DB-48EE-423F-9941-D77B5652CAA1}" destId="{D6B3F84B-2248-45EB-B790-D9DCAE614DE8}" srcOrd="2" destOrd="0" parTransId="{9CDA65FA-0135-431C-A1F5-A04A39F2156E}" sibTransId="{50B4EA3C-6B0D-40BF-ACBC-1BE51CD3043A}"/>
    <dgm:cxn modelId="{293F769D-64DF-4937-A706-51663DF3C363}" type="presOf" srcId="{6F7994DB-48EE-423F-9941-D77B5652CAA1}" destId="{7C5B37F2-762F-494F-9F90-2283FCC98CE5}" srcOrd="0" destOrd="0" presId="urn:microsoft.com/office/officeart/2018/2/layout/IconLabelList"/>
    <dgm:cxn modelId="{F3E449C1-797D-4BE5-8DC4-B8F373D37C33}" srcId="{6F7994DB-48EE-423F-9941-D77B5652CAA1}" destId="{301B31BA-D528-4E1F-AF81-D57985B6DDB6}" srcOrd="4" destOrd="0" parTransId="{30B6D950-14B1-42F9-A58A-121910AC927E}" sibTransId="{C86BC1E7-E396-4E58-B7D7-760026E7D830}"/>
    <dgm:cxn modelId="{1738D0C5-CF8A-45AA-B3AD-1C7B8DB6B4DD}" type="presOf" srcId="{40767159-2920-4DD9-A4AF-9D0A6F6CFDD9}" destId="{A2A8CAC0-9DD6-47C9-96B4-61276D4216F6}" srcOrd="0" destOrd="0" presId="urn:microsoft.com/office/officeart/2018/2/layout/IconLabelList"/>
    <dgm:cxn modelId="{CFC6E1C7-B37F-4BBC-8E80-F11D2E24889E}" type="presOf" srcId="{D6B3F84B-2248-45EB-B790-D9DCAE614DE8}" destId="{6DA773C5-3EC0-4912-BE70-0DBD9AC84B05}" srcOrd="0" destOrd="0" presId="urn:microsoft.com/office/officeart/2018/2/layout/IconLabelList"/>
    <dgm:cxn modelId="{6BEE5AE4-A8C9-4B22-9BC9-7F507BEC73E7}" srcId="{6F7994DB-48EE-423F-9941-D77B5652CAA1}" destId="{40767159-2920-4DD9-A4AF-9D0A6F6CFDD9}" srcOrd="3" destOrd="0" parTransId="{255463A5-604D-4C59-8E8C-F2DB971A58D5}" sibTransId="{01C4E6D3-3C0B-47D9-96A5-1F6D71E39ED5}"/>
    <dgm:cxn modelId="{148C8976-2C4A-48CC-98AF-9F69BD25AE0C}" type="presParOf" srcId="{7C5B37F2-762F-494F-9F90-2283FCC98CE5}" destId="{96CCF1F1-7D74-4315-A914-3BD940F55A82}" srcOrd="0" destOrd="0" presId="urn:microsoft.com/office/officeart/2018/2/layout/IconLabelList"/>
    <dgm:cxn modelId="{FD9D6355-A2BC-4AA9-A624-81C52D22F4EA}" type="presParOf" srcId="{96CCF1F1-7D74-4315-A914-3BD940F55A82}" destId="{ED58A18A-9E3C-469B-BB8A-F709970F9D35}" srcOrd="0" destOrd="0" presId="urn:microsoft.com/office/officeart/2018/2/layout/IconLabelList"/>
    <dgm:cxn modelId="{22717A1A-F130-49E6-AE82-DA3D8EA25FFC}" type="presParOf" srcId="{96CCF1F1-7D74-4315-A914-3BD940F55A82}" destId="{0D2DB7C2-D165-47D1-9707-F939641EFE5E}" srcOrd="1" destOrd="0" presId="urn:microsoft.com/office/officeart/2018/2/layout/IconLabelList"/>
    <dgm:cxn modelId="{081594FE-5DEB-457F-AC15-5A97435CD652}" type="presParOf" srcId="{96CCF1F1-7D74-4315-A914-3BD940F55A82}" destId="{820F9FC4-5810-4CD0-901F-B822AA2E6248}" srcOrd="2" destOrd="0" presId="urn:microsoft.com/office/officeart/2018/2/layout/IconLabelList"/>
    <dgm:cxn modelId="{314A14FE-AE3E-4651-869C-FF19A1DC707E}" type="presParOf" srcId="{7C5B37F2-762F-494F-9F90-2283FCC98CE5}" destId="{3EDC15B4-458C-4DF6-9E2E-2CAC42E43982}" srcOrd="1" destOrd="0" presId="urn:microsoft.com/office/officeart/2018/2/layout/IconLabelList"/>
    <dgm:cxn modelId="{5F654A64-838D-4824-997B-8D3C6F0B6FD2}" type="presParOf" srcId="{7C5B37F2-762F-494F-9F90-2283FCC98CE5}" destId="{35F64E67-4BCA-4673-AAD0-EFE5DF57FAA3}" srcOrd="2" destOrd="0" presId="urn:microsoft.com/office/officeart/2018/2/layout/IconLabelList"/>
    <dgm:cxn modelId="{35C92C46-24F4-435F-AFE5-DBFDD152A079}" type="presParOf" srcId="{35F64E67-4BCA-4673-AAD0-EFE5DF57FAA3}" destId="{726792D1-2B0B-4FAC-8F40-674449AE048F}" srcOrd="0" destOrd="0" presId="urn:microsoft.com/office/officeart/2018/2/layout/IconLabelList"/>
    <dgm:cxn modelId="{5A714592-EF65-40CA-AACE-3EE88CDE16BD}" type="presParOf" srcId="{35F64E67-4BCA-4673-AAD0-EFE5DF57FAA3}" destId="{2635A11E-137E-4280-B4A0-79523FCBA85A}" srcOrd="1" destOrd="0" presId="urn:microsoft.com/office/officeart/2018/2/layout/IconLabelList"/>
    <dgm:cxn modelId="{4399FC9F-7166-45CB-B794-C4F9DFB2B35E}" type="presParOf" srcId="{35F64E67-4BCA-4673-AAD0-EFE5DF57FAA3}" destId="{37ACC292-3235-4FD2-9026-457841589579}" srcOrd="2" destOrd="0" presId="urn:microsoft.com/office/officeart/2018/2/layout/IconLabelList"/>
    <dgm:cxn modelId="{4448DF31-804B-4A4E-8EED-63ADA1FBDADD}" type="presParOf" srcId="{7C5B37F2-762F-494F-9F90-2283FCC98CE5}" destId="{BD9C33CF-9F61-4FCB-A069-D670D98CE685}" srcOrd="3" destOrd="0" presId="urn:microsoft.com/office/officeart/2018/2/layout/IconLabelList"/>
    <dgm:cxn modelId="{082D071F-A587-481A-8503-224B2C4C1952}" type="presParOf" srcId="{7C5B37F2-762F-494F-9F90-2283FCC98CE5}" destId="{9F310ADA-49F5-4484-AF49-5FFE44AA508F}" srcOrd="4" destOrd="0" presId="urn:microsoft.com/office/officeart/2018/2/layout/IconLabelList"/>
    <dgm:cxn modelId="{73D00E3C-6CB7-426F-807F-72D718F29E3E}" type="presParOf" srcId="{9F310ADA-49F5-4484-AF49-5FFE44AA508F}" destId="{B456730B-0775-4132-A765-C65E2EB894E9}" srcOrd="0" destOrd="0" presId="urn:microsoft.com/office/officeart/2018/2/layout/IconLabelList"/>
    <dgm:cxn modelId="{6DA40F3A-CD32-412E-A154-EF5E496A6860}" type="presParOf" srcId="{9F310ADA-49F5-4484-AF49-5FFE44AA508F}" destId="{877625DD-32D9-4B0D-AF81-5DD4C2D60012}" srcOrd="1" destOrd="0" presId="urn:microsoft.com/office/officeart/2018/2/layout/IconLabelList"/>
    <dgm:cxn modelId="{7D86E14F-D338-4F72-B202-615C960D190E}" type="presParOf" srcId="{9F310ADA-49F5-4484-AF49-5FFE44AA508F}" destId="{6DA773C5-3EC0-4912-BE70-0DBD9AC84B05}" srcOrd="2" destOrd="0" presId="urn:microsoft.com/office/officeart/2018/2/layout/IconLabelList"/>
    <dgm:cxn modelId="{B5F5FFB0-172B-43E6-A94E-CD40D1E2ED92}" type="presParOf" srcId="{7C5B37F2-762F-494F-9F90-2283FCC98CE5}" destId="{A354FE72-795A-40D7-80C5-060F62520720}" srcOrd="5" destOrd="0" presId="urn:microsoft.com/office/officeart/2018/2/layout/IconLabelList"/>
    <dgm:cxn modelId="{F7A75C9A-32DE-45C6-B7D8-5F08B1FD6795}" type="presParOf" srcId="{7C5B37F2-762F-494F-9F90-2283FCC98CE5}" destId="{30EFA523-7E56-4F28-A764-E94A13552DB3}" srcOrd="6" destOrd="0" presId="urn:microsoft.com/office/officeart/2018/2/layout/IconLabelList"/>
    <dgm:cxn modelId="{624565EF-0CA3-4472-B15D-C0E4946A7A44}" type="presParOf" srcId="{30EFA523-7E56-4F28-A764-E94A13552DB3}" destId="{F31D7B86-5A15-4038-A556-2A5137B626C2}" srcOrd="0" destOrd="0" presId="urn:microsoft.com/office/officeart/2018/2/layout/IconLabelList"/>
    <dgm:cxn modelId="{96136655-2BA6-4166-A2F3-5159D5D5082E}" type="presParOf" srcId="{30EFA523-7E56-4F28-A764-E94A13552DB3}" destId="{0DBB3F47-4B09-4A70-AA9D-F396AD7EF32E}" srcOrd="1" destOrd="0" presId="urn:microsoft.com/office/officeart/2018/2/layout/IconLabelList"/>
    <dgm:cxn modelId="{7ECAF3DF-BAD4-4E0C-A65C-F13255F4CE7E}" type="presParOf" srcId="{30EFA523-7E56-4F28-A764-E94A13552DB3}" destId="{A2A8CAC0-9DD6-47C9-96B4-61276D4216F6}" srcOrd="2" destOrd="0" presId="urn:microsoft.com/office/officeart/2018/2/layout/IconLabelList"/>
    <dgm:cxn modelId="{C1730AEC-2703-4067-83E8-09FEB9E4F2B1}" type="presParOf" srcId="{7C5B37F2-762F-494F-9F90-2283FCC98CE5}" destId="{BB2DFC40-463D-4AD9-917B-7F79FDCBF8FF}" srcOrd="7" destOrd="0" presId="urn:microsoft.com/office/officeart/2018/2/layout/IconLabelList"/>
    <dgm:cxn modelId="{58F766D8-796C-4775-B0D1-8073EAA2BD16}" type="presParOf" srcId="{7C5B37F2-762F-494F-9F90-2283FCC98CE5}" destId="{067F3AD2-A8BA-446E-8471-381434D93671}" srcOrd="8" destOrd="0" presId="urn:microsoft.com/office/officeart/2018/2/layout/IconLabelList"/>
    <dgm:cxn modelId="{04D15FAE-94F4-4DF2-93D7-3EDDB4FC775E}" type="presParOf" srcId="{067F3AD2-A8BA-446E-8471-381434D93671}" destId="{0C6D7EF5-ABF4-4AC1-82B6-FA88D8FB19EC}" srcOrd="0" destOrd="0" presId="urn:microsoft.com/office/officeart/2018/2/layout/IconLabelList"/>
    <dgm:cxn modelId="{49CDC108-EA5F-40E5-A392-41664DA05616}" type="presParOf" srcId="{067F3AD2-A8BA-446E-8471-381434D93671}" destId="{C3586A1D-DB93-4A7C-A228-06F6C24F25E3}" srcOrd="1" destOrd="0" presId="urn:microsoft.com/office/officeart/2018/2/layout/IconLabelList"/>
    <dgm:cxn modelId="{5857BB8F-7F50-45FA-8E60-261757624C65}" type="presParOf" srcId="{067F3AD2-A8BA-446E-8471-381434D93671}" destId="{FA201BA6-4D02-4156-8252-2D03C0C5D6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8A18A-9E3C-469B-BB8A-F709970F9D35}">
      <dsp:nvSpPr>
        <dsp:cNvPr id="0" name=""/>
        <dsp:cNvSpPr/>
      </dsp:nvSpPr>
      <dsp:spPr>
        <a:xfrm>
          <a:off x="467378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F9FC4-5810-4CD0-901F-B822AA2E6248}">
      <dsp:nvSpPr>
        <dsp:cNvPr id="0" name=""/>
        <dsp:cNvSpPr/>
      </dsp:nvSpPr>
      <dsp:spPr>
        <a:xfrm>
          <a:off x="3316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0" i="0" kern="1200"/>
            <a:t>Registrarsi al sito tramite indirizzo email e indirizzo di domicilio;</a:t>
          </a:r>
          <a:endParaRPr lang="en-US" sz="1200" kern="1200"/>
        </a:p>
      </dsp:txBody>
      <dsp:txXfrm>
        <a:off x="3316" y="1880174"/>
        <a:ext cx="1687500" cy="675000"/>
      </dsp:txXfrm>
    </dsp:sp>
    <dsp:sp modelId="{726792D1-2B0B-4FAC-8F40-674449AE048F}">
      <dsp:nvSpPr>
        <dsp:cNvPr id="0" name=""/>
        <dsp:cNvSpPr/>
      </dsp:nvSpPr>
      <dsp:spPr>
        <a:xfrm>
          <a:off x="2450191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CC292-3235-4FD2-9026-457841589579}">
      <dsp:nvSpPr>
        <dsp:cNvPr id="0" name=""/>
        <dsp:cNvSpPr/>
      </dsp:nvSpPr>
      <dsp:spPr>
        <a:xfrm>
          <a:off x="1986128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0" i="0" kern="1200"/>
            <a:t>Scegliere il ristorante e effettuare un ordinazione;</a:t>
          </a:r>
          <a:endParaRPr lang="en-US" sz="1200" kern="1200"/>
        </a:p>
      </dsp:txBody>
      <dsp:txXfrm>
        <a:off x="1986128" y="1880174"/>
        <a:ext cx="1687500" cy="675000"/>
      </dsp:txXfrm>
    </dsp:sp>
    <dsp:sp modelId="{B456730B-0775-4132-A765-C65E2EB894E9}">
      <dsp:nvSpPr>
        <dsp:cNvPr id="0" name=""/>
        <dsp:cNvSpPr/>
      </dsp:nvSpPr>
      <dsp:spPr>
        <a:xfrm>
          <a:off x="4433004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773C5-3EC0-4912-BE70-0DBD9AC84B05}">
      <dsp:nvSpPr>
        <dsp:cNvPr id="0" name=""/>
        <dsp:cNvSpPr/>
      </dsp:nvSpPr>
      <dsp:spPr>
        <a:xfrm>
          <a:off x="3968941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0" i="0" kern="1200"/>
            <a:t>Filtrare la lista dei ristoranti in base alla loro categoria;</a:t>
          </a:r>
          <a:endParaRPr lang="en-US" sz="1200" kern="1200"/>
        </a:p>
      </dsp:txBody>
      <dsp:txXfrm>
        <a:off x="3968941" y="1880174"/>
        <a:ext cx="1687500" cy="675000"/>
      </dsp:txXfrm>
    </dsp:sp>
    <dsp:sp modelId="{F31D7B86-5A15-4038-A556-2A5137B626C2}">
      <dsp:nvSpPr>
        <dsp:cNvPr id="0" name=""/>
        <dsp:cNvSpPr/>
      </dsp:nvSpPr>
      <dsp:spPr>
        <a:xfrm>
          <a:off x="6415816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8CAC0-9DD6-47C9-96B4-61276D4216F6}">
      <dsp:nvSpPr>
        <dsp:cNvPr id="0" name=""/>
        <dsp:cNvSpPr/>
      </dsp:nvSpPr>
      <dsp:spPr>
        <a:xfrm>
          <a:off x="5951754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0" i="0" kern="1200"/>
            <a:t>Gestione dei prodotti nel carrello;</a:t>
          </a:r>
          <a:endParaRPr lang="en-US" sz="1200" kern="1200"/>
        </a:p>
      </dsp:txBody>
      <dsp:txXfrm>
        <a:off x="5951754" y="1880174"/>
        <a:ext cx="1687500" cy="675000"/>
      </dsp:txXfrm>
    </dsp:sp>
    <dsp:sp modelId="{0C6D7EF5-ABF4-4AC1-82B6-FA88D8FB19EC}">
      <dsp:nvSpPr>
        <dsp:cNvPr id="0" name=""/>
        <dsp:cNvSpPr/>
      </dsp:nvSpPr>
      <dsp:spPr>
        <a:xfrm>
          <a:off x="8398629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01BA6-4D02-4156-8252-2D03C0C5D678}">
      <dsp:nvSpPr>
        <dsp:cNvPr id="0" name=""/>
        <dsp:cNvSpPr/>
      </dsp:nvSpPr>
      <dsp:spPr>
        <a:xfrm>
          <a:off x="7934566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0" i="0" kern="1200"/>
            <a:t>Tenere traccia dello stato dell’ordine.</a:t>
          </a:r>
          <a:endParaRPr lang="en-US" sz="1200" kern="1200"/>
        </a:p>
      </dsp:txBody>
      <dsp:txXfrm>
        <a:off x="7934566" y="1880174"/>
        <a:ext cx="1687500" cy="67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78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03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865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910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236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9177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3710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1495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49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74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94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1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82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29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368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44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27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D065A8-66C2-4FE3-A73F-CED089B0E826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9649D30-E392-4C20-872A-E8C919DE7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88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95AF640-C2A1-A64A-220E-616F39844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1241266"/>
            <a:ext cx="4798142" cy="315375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Delivery Vesuviano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B8FC95A-2507-2C24-0440-27D558EAF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929" y="4591665"/>
            <a:ext cx="4798142" cy="1622322"/>
          </a:xfrm>
        </p:spPr>
        <p:txBody>
          <a:bodyPr>
            <a:normAutofit/>
          </a:bodyPr>
          <a:lstStyle/>
          <a:p>
            <a:r>
              <a:rPr lang="it-IT" dirty="0"/>
              <a:t>Adriano Adamo, Ferdinando Ambrosio, Lorenzo Mirabella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Graphic 6" descr="Panino e bibita con riempimento a tinta unita">
            <a:extLst>
              <a:ext uri="{FF2B5EF4-FFF2-40B4-BE49-F238E27FC236}">
                <a16:creationId xmlns:a16="http://schemas.microsoft.com/office/drawing/2014/main" id="{7EAA0E4B-DF1C-08D7-B170-B1188C1B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524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581CD20-5A5E-988A-6767-5752B1F8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rgbClr val="EBEBEB"/>
                </a:solidFill>
              </a:rPr>
              <a:t>Funzionalità</a:t>
            </a:r>
            <a:endParaRPr lang="it-IT" sz="3200" dirty="0">
              <a:solidFill>
                <a:srgbClr val="EBEBEB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ADB6BB-7839-01D6-0EBE-B79F6F99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Il sito presenta una lista di ristoranti dove l’utente può scegliere in quale locale effettuare l’ordinazione, selezionare i prodotti da acquistare e ordinarne il domicilio.</a:t>
            </a:r>
          </a:p>
        </p:txBody>
      </p:sp>
    </p:spTree>
    <p:extLst>
      <p:ext uri="{BB962C8B-B14F-4D97-AF65-F5344CB8AC3E}">
        <p14:creationId xmlns:p14="http://schemas.microsoft.com/office/powerpoint/2010/main" val="110827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02D288A-3034-1376-CA34-BC193407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Interazioni dell’utente con il sito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2A16D06-AACF-90BF-56BC-23C58B749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89303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7101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Riunioni ion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85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Riunioni ione</vt:lpstr>
      <vt:lpstr>Delivery Vesuviano</vt:lpstr>
      <vt:lpstr>Funzionalità</vt:lpstr>
      <vt:lpstr>Interazioni dell’utente con il sito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Vesuviano</dc:title>
  <dc:creator>Lorenzo Mirabella</dc:creator>
  <cp:lastModifiedBy>Lorenzo Mirabella</cp:lastModifiedBy>
  <cp:revision>1</cp:revision>
  <dcterms:created xsi:type="dcterms:W3CDTF">2023-11-08T15:35:48Z</dcterms:created>
  <dcterms:modified xsi:type="dcterms:W3CDTF">2023-11-09T09:18:07Z</dcterms:modified>
</cp:coreProperties>
</file>