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AE03A-FFF6-4E85-8C0D-FCDD9C8415E5}" v="23" dt="2024-03-06T11:23:51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Mirabella" userId="4767b6b877c50f4f" providerId="LiveId" clId="{A89AE03A-FFF6-4E85-8C0D-FCDD9C8415E5}"/>
    <pc:docChg chg="undo custSel modSld">
      <pc:chgData name="Lorenzo Mirabella" userId="4767b6b877c50f4f" providerId="LiveId" clId="{A89AE03A-FFF6-4E85-8C0D-FCDD9C8415E5}" dt="2024-03-06T11:23:51.551" v="89" actId="12269"/>
      <pc:docMkLst>
        <pc:docMk/>
      </pc:docMkLst>
      <pc:sldChg chg="modSp mod">
        <pc:chgData name="Lorenzo Mirabella" userId="4767b6b877c50f4f" providerId="LiveId" clId="{A89AE03A-FFF6-4E85-8C0D-FCDD9C8415E5}" dt="2024-03-06T11:18:24.831" v="5" actId="27636"/>
        <pc:sldMkLst>
          <pc:docMk/>
          <pc:sldMk cId="2306050228" sldId="258"/>
        </pc:sldMkLst>
        <pc:spChg chg="mod">
          <ac:chgData name="Lorenzo Mirabella" userId="4767b6b877c50f4f" providerId="LiveId" clId="{A89AE03A-FFF6-4E85-8C0D-FCDD9C8415E5}" dt="2024-03-06T11:18:24.831" v="5" actId="27636"/>
          <ac:spMkLst>
            <pc:docMk/>
            <pc:sldMk cId="2306050228" sldId="258"/>
            <ac:spMk id="3" creationId="{80F9C45A-02FF-32FC-3934-511D13C46743}"/>
          </ac:spMkLst>
        </pc:spChg>
      </pc:sldChg>
      <pc:sldChg chg="modSp mod">
        <pc:chgData name="Lorenzo Mirabella" userId="4767b6b877c50f4f" providerId="LiveId" clId="{A89AE03A-FFF6-4E85-8C0D-FCDD9C8415E5}" dt="2024-03-06T11:18:42.929" v="8" actId="14100"/>
        <pc:sldMkLst>
          <pc:docMk/>
          <pc:sldMk cId="3251753917" sldId="259"/>
        </pc:sldMkLst>
        <pc:spChg chg="mod">
          <ac:chgData name="Lorenzo Mirabella" userId="4767b6b877c50f4f" providerId="LiveId" clId="{A89AE03A-FFF6-4E85-8C0D-FCDD9C8415E5}" dt="2024-03-06T11:18:42.929" v="8" actId="14100"/>
          <ac:spMkLst>
            <pc:docMk/>
            <pc:sldMk cId="3251753917" sldId="259"/>
            <ac:spMk id="16" creationId="{7306CFCA-1D76-D327-DC47-81024A42CEAF}"/>
          </ac:spMkLst>
        </pc:spChg>
      </pc:sldChg>
      <pc:sldChg chg="addSp delSp modSp mod setBg">
        <pc:chgData name="Lorenzo Mirabella" userId="4767b6b877c50f4f" providerId="LiveId" clId="{A89AE03A-FFF6-4E85-8C0D-FCDD9C8415E5}" dt="2024-03-06T11:23:51.551" v="89" actId="12269"/>
        <pc:sldMkLst>
          <pc:docMk/>
          <pc:sldMk cId="1720982718" sldId="260"/>
        </pc:sldMkLst>
        <pc:spChg chg="mod">
          <ac:chgData name="Lorenzo Mirabella" userId="4767b6b877c50f4f" providerId="LiveId" clId="{A89AE03A-FFF6-4E85-8C0D-FCDD9C8415E5}" dt="2024-03-06T11:23:32.234" v="85" actId="1076"/>
          <ac:spMkLst>
            <pc:docMk/>
            <pc:sldMk cId="1720982718" sldId="260"/>
            <ac:spMk id="2" creationId="{FF9649B7-43D0-E032-3D4C-38D52F0E90A5}"/>
          </ac:spMkLst>
        </pc:spChg>
        <pc:spChg chg="add mod">
          <ac:chgData name="Lorenzo Mirabella" userId="4767b6b877c50f4f" providerId="LiveId" clId="{A89AE03A-FFF6-4E85-8C0D-FCDD9C8415E5}" dt="2024-03-06T11:21:57.426" v="62" actId="767"/>
          <ac:spMkLst>
            <pc:docMk/>
            <pc:sldMk cId="1720982718" sldId="260"/>
            <ac:spMk id="3" creationId="{57B0AECC-B5ED-375C-AB13-C25C3B0D6CD8}"/>
          </ac:spMkLst>
        </pc:spChg>
        <pc:spChg chg="add del">
          <ac:chgData name="Lorenzo Mirabella" userId="4767b6b877c50f4f" providerId="LiveId" clId="{A89AE03A-FFF6-4E85-8C0D-FCDD9C8415E5}" dt="2024-03-06T11:20:33.366" v="37" actId="26606"/>
          <ac:spMkLst>
            <pc:docMk/>
            <pc:sldMk cId="1720982718" sldId="260"/>
            <ac:spMk id="10" creationId="{358B6E23-8493-4A0F-9409-1BB1B3567C13}"/>
          </ac:spMkLst>
        </pc:spChg>
        <pc:spChg chg="add del">
          <ac:chgData name="Lorenzo Mirabella" userId="4767b6b877c50f4f" providerId="LiveId" clId="{A89AE03A-FFF6-4E85-8C0D-FCDD9C8415E5}" dt="2024-03-06T11:20:33.366" v="37" actId="26606"/>
          <ac:spMkLst>
            <pc:docMk/>
            <pc:sldMk cId="1720982718" sldId="260"/>
            <ac:spMk id="12" creationId="{C99238EC-3EDA-4FF6-9F43-081294A93FF3}"/>
          </ac:spMkLst>
        </pc:spChg>
        <pc:spChg chg="add del">
          <ac:chgData name="Lorenzo Mirabella" userId="4767b6b877c50f4f" providerId="LiveId" clId="{A89AE03A-FFF6-4E85-8C0D-FCDD9C8415E5}" dt="2024-03-06T11:20:33.366" v="37" actId="26606"/>
          <ac:spMkLst>
            <pc:docMk/>
            <pc:sldMk cId="1720982718" sldId="260"/>
            <ac:spMk id="14" creationId="{F4993D4D-98B3-40A7-986E-15AB6E63139C}"/>
          </ac:spMkLst>
        </pc:spChg>
        <pc:spChg chg="add del">
          <ac:chgData name="Lorenzo Mirabella" userId="4767b6b877c50f4f" providerId="LiveId" clId="{A89AE03A-FFF6-4E85-8C0D-FCDD9C8415E5}" dt="2024-03-06T11:20:37.766" v="39" actId="26606"/>
          <ac:spMkLst>
            <pc:docMk/>
            <pc:sldMk cId="1720982718" sldId="260"/>
            <ac:spMk id="16" creationId="{84136905-015B-4510-B514-027CBA846BD6}"/>
          </ac:spMkLst>
        </pc:spChg>
        <pc:spChg chg="add del">
          <ac:chgData name="Lorenzo Mirabella" userId="4767b6b877c50f4f" providerId="LiveId" clId="{A89AE03A-FFF6-4E85-8C0D-FCDD9C8415E5}" dt="2024-03-06T11:20:37.766" v="39" actId="26606"/>
          <ac:spMkLst>
            <pc:docMk/>
            <pc:sldMk cId="1720982718" sldId="260"/>
            <ac:spMk id="17" creationId="{36CD0F97-2E5B-4E84-8544-EB24DED10446}"/>
          </ac:spMkLst>
        </pc:spChg>
        <pc:spChg chg="add del">
          <ac:chgData name="Lorenzo Mirabella" userId="4767b6b877c50f4f" providerId="LiveId" clId="{A89AE03A-FFF6-4E85-8C0D-FCDD9C8415E5}" dt="2024-03-06T11:20:37.766" v="39" actId="26606"/>
          <ac:spMkLst>
            <pc:docMk/>
            <pc:sldMk cId="1720982718" sldId="260"/>
            <ac:spMk id="18" creationId="{3B272257-593A-402F-88FA-F1DECD9E3FC4}"/>
          </ac:spMkLst>
        </pc:spChg>
        <pc:spChg chg="add del">
          <ac:chgData name="Lorenzo Mirabella" userId="4767b6b877c50f4f" providerId="LiveId" clId="{A89AE03A-FFF6-4E85-8C0D-FCDD9C8415E5}" dt="2024-03-06T11:20:39.252" v="41" actId="26606"/>
          <ac:spMkLst>
            <pc:docMk/>
            <pc:sldMk cId="1720982718" sldId="260"/>
            <ac:spMk id="20" creationId="{4B9142F6-DB97-45E1-995D-D4D206E093DC}"/>
          </ac:spMkLst>
        </pc:spChg>
        <pc:spChg chg="add del">
          <ac:chgData name="Lorenzo Mirabella" userId="4767b6b877c50f4f" providerId="LiveId" clId="{A89AE03A-FFF6-4E85-8C0D-FCDD9C8415E5}" dt="2024-03-06T11:20:42.435" v="43" actId="26606"/>
          <ac:spMkLst>
            <pc:docMk/>
            <pc:sldMk cId="1720982718" sldId="260"/>
            <ac:spMk id="22" creationId="{358B6E23-8493-4A0F-9409-1BB1B3567C13}"/>
          </ac:spMkLst>
        </pc:spChg>
        <pc:spChg chg="add del">
          <ac:chgData name="Lorenzo Mirabella" userId="4767b6b877c50f4f" providerId="LiveId" clId="{A89AE03A-FFF6-4E85-8C0D-FCDD9C8415E5}" dt="2024-03-06T11:20:42.435" v="43" actId="26606"/>
          <ac:spMkLst>
            <pc:docMk/>
            <pc:sldMk cId="1720982718" sldId="260"/>
            <ac:spMk id="23" creationId="{BCA13E58-8815-49D6-A4E6-B48C5A2C67A1}"/>
          </ac:spMkLst>
        </pc:spChg>
        <pc:spChg chg="add del">
          <ac:chgData name="Lorenzo Mirabella" userId="4767b6b877c50f4f" providerId="LiveId" clId="{A89AE03A-FFF6-4E85-8C0D-FCDD9C8415E5}" dt="2024-03-06T11:20:42.435" v="43" actId="26606"/>
          <ac:spMkLst>
            <pc:docMk/>
            <pc:sldMk cId="1720982718" sldId="260"/>
            <ac:spMk id="24" creationId="{C7167181-512C-48A0-BDD5-1D8EFF39617E}"/>
          </ac:spMkLst>
        </pc:spChg>
        <pc:spChg chg="add del">
          <ac:chgData name="Lorenzo Mirabella" userId="4767b6b877c50f4f" providerId="LiveId" clId="{A89AE03A-FFF6-4E85-8C0D-FCDD9C8415E5}" dt="2024-03-06T11:21:57.412" v="60" actId="26606"/>
          <ac:spMkLst>
            <pc:docMk/>
            <pc:sldMk cId="1720982718" sldId="260"/>
            <ac:spMk id="26" creationId="{358B6E23-8493-4A0F-9409-1BB1B3567C13}"/>
          </ac:spMkLst>
        </pc:spChg>
        <pc:spChg chg="add del">
          <ac:chgData name="Lorenzo Mirabella" userId="4767b6b877c50f4f" providerId="LiveId" clId="{A89AE03A-FFF6-4E85-8C0D-FCDD9C8415E5}" dt="2024-03-06T11:21:57.412" v="60" actId="26606"/>
          <ac:spMkLst>
            <pc:docMk/>
            <pc:sldMk cId="1720982718" sldId="260"/>
            <ac:spMk id="27" creationId="{C99238EC-3EDA-4FF6-9F43-081294A93FF3}"/>
          </ac:spMkLst>
        </pc:spChg>
        <pc:spChg chg="add del">
          <ac:chgData name="Lorenzo Mirabella" userId="4767b6b877c50f4f" providerId="LiveId" clId="{A89AE03A-FFF6-4E85-8C0D-FCDD9C8415E5}" dt="2024-03-06T11:21:57.412" v="60" actId="26606"/>
          <ac:spMkLst>
            <pc:docMk/>
            <pc:sldMk cId="1720982718" sldId="260"/>
            <ac:spMk id="28" creationId="{F4993D4D-98B3-40A7-986E-15AB6E63139C}"/>
          </ac:spMkLst>
        </pc:spChg>
        <pc:graphicFrameChg chg="mod modGraphic">
          <ac:chgData name="Lorenzo Mirabella" userId="4767b6b877c50f4f" providerId="LiveId" clId="{A89AE03A-FFF6-4E85-8C0D-FCDD9C8415E5}" dt="2024-03-06T11:23:51.551" v="89" actId="12269"/>
          <ac:graphicFrameMkLst>
            <pc:docMk/>
            <pc:sldMk cId="1720982718" sldId="260"/>
            <ac:graphicFrameMk id="5" creationId="{02409DCC-3B36-78EA-DB11-D40A4C33A85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05715-DA21-49F5-AA93-EB6247A1ED72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BBC12-0A9B-49AD-BC68-CDC3DE839156}">
      <dgm:prSet custT="1"/>
      <dgm:spPr/>
      <dgm:t>
        <a:bodyPr/>
        <a:lstStyle/>
        <a:p>
          <a:r>
            <a:rPr lang="it-IT" sz="2400" dirty="0"/>
            <a:t>Factory Pattern </a:t>
          </a:r>
          <a:endParaRPr lang="en-US" sz="2400" dirty="0"/>
        </a:p>
      </dgm:t>
    </dgm:pt>
    <dgm:pt modelId="{FBD862C7-DE4A-42AC-95CC-C2E0C5A22E25}" type="parTrans" cxnId="{31D32D48-36E4-4ED1-BBBE-616F9B0D216E}">
      <dgm:prSet/>
      <dgm:spPr/>
      <dgm:t>
        <a:bodyPr/>
        <a:lstStyle/>
        <a:p>
          <a:endParaRPr lang="en-US"/>
        </a:p>
      </dgm:t>
    </dgm:pt>
    <dgm:pt modelId="{95638309-1E8D-45DB-828F-3F452FA27A6F}" type="sibTrans" cxnId="{31D32D48-36E4-4ED1-BBBE-616F9B0D216E}">
      <dgm:prSet/>
      <dgm:spPr/>
      <dgm:t>
        <a:bodyPr/>
        <a:lstStyle/>
        <a:p>
          <a:endParaRPr lang="en-US"/>
        </a:p>
      </dgm:t>
    </dgm:pt>
    <dgm:pt modelId="{B023D33A-E06B-4E24-912D-43B92A89D03B}">
      <dgm:prSet custT="1"/>
      <dgm:spPr/>
      <dgm:t>
        <a:bodyPr/>
        <a:lstStyle/>
        <a:p>
          <a:r>
            <a:rPr lang="it-IT" sz="2000" dirty="0"/>
            <a:t>Il Factory Pattern è stato implementato due volte. </a:t>
          </a:r>
          <a:endParaRPr lang="en-US" sz="2000" dirty="0"/>
        </a:p>
      </dgm:t>
    </dgm:pt>
    <dgm:pt modelId="{99D3623A-948B-482F-9173-F997F8FB6911}" type="parTrans" cxnId="{62F62EFC-4896-4A84-9930-EBF3BE788BFF}">
      <dgm:prSet/>
      <dgm:spPr/>
      <dgm:t>
        <a:bodyPr/>
        <a:lstStyle/>
        <a:p>
          <a:endParaRPr lang="en-US"/>
        </a:p>
      </dgm:t>
    </dgm:pt>
    <dgm:pt modelId="{97519B08-5C8D-41FC-902D-8735FE01D9E3}" type="sibTrans" cxnId="{62F62EFC-4896-4A84-9930-EBF3BE788BFF}">
      <dgm:prSet/>
      <dgm:spPr/>
      <dgm:t>
        <a:bodyPr/>
        <a:lstStyle/>
        <a:p>
          <a:endParaRPr lang="en-US"/>
        </a:p>
      </dgm:t>
    </dgm:pt>
    <dgm:pt modelId="{CC31F15A-6DE0-4CE7-ABD9-E65D49C5057B}">
      <dgm:prSet custT="1"/>
      <dgm:spPr/>
      <dgm:t>
        <a:bodyPr/>
        <a:lstStyle/>
        <a:p>
          <a:r>
            <a:rPr lang="it-IT" sz="2000" dirty="0"/>
            <a:t>La prima volta debolmente all’interno del package Veicolo per garantire in modo estendibile la creazione di veicoli diversi con caratteristiche diverse.</a:t>
          </a:r>
          <a:endParaRPr lang="en-US" sz="2000" dirty="0"/>
        </a:p>
      </dgm:t>
    </dgm:pt>
    <dgm:pt modelId="{CE096FD9-7876-465A-A63D-F174DD37A6C0}" type="parTrans" cxnId="{AF22ED70-1F23-4710-98B5-8936016C3703}">
      <dgm:prSet/>
      <dgm:spPr/>
      <dgm:t>
        <a:bodyPr/>
        <a:lstStyle/>
        <a:p>
          <a:endParaRPr lang="en-US"/>
        </a:p>
      </dgm:t>
    </dgm:pt>
    <dgm:pt modelId="{15C8345B-343A-4930-88F7-0769DB98D12B}" type="sibTrans" cxnId="{AF22ED70-1F23-4710-98B5-8936016C3703}">
      <dgm:prSet/>
      <dgm:spPr/>
      <dgm:t>
        <a:bodyPr/>
        <a:lstStyle/>
        <a:p>
          <a:endParaRPr lang="en-US"/>
        </a:p>
      </dgm:t>
    </dgm:pt>
    <dgm:pt modelId="{745A6E5E-0704-4EE2-8365-9DEBF1723DED}">
      <dgm:prSet custT="1"/>
      <dgm:spPr/>
      <dgm:t>
        <a:bodyPr/>
        <a:lstStyle/>
        <a:p>
          <a:r>
            <a:rPr lang="it-IT" sz="2000" dirty="0"/>
            <a:t>La seconda volta è stato implementato in modo completo nella creazione di diversi ostacoli, ognuno con una </a:t>
          </a:r>
          <a:r>
            <a:rPr lang="it-IT" sz="2000" dirty="0" err="1"/>
            <a:t>ImageView</a:t>
          </a:r>
          <a:r>
            <a:rPr lang="it-IT" sz="2000" dirty="0"/>
            <a:t> diversa.</a:t>
          </a:r>
          <a:endParaRPr lang="en-US" sz="2000" dirty="0"/>
        </a:p>
      </dgm:t>
    </dgm:pt>
    <dgm:pt modelId="{E26AB32A-1D77-4218-B098-BAF5C9EEA26D}" type="parTrans" cxnId="{E9F3E831-0960-4812-8C43-99C5638824F9}">
      <dgm:prSet/>
      <dgm:spPr/>
      <dgm:t>
        <a:bodyPr/>
        <a:lstStyle/>
        <a:p>
          <a:endParaRPr lang="en-US"/>
        </a:p>
      </dgm:t>
    </dgm:pt>
    <dgm:pt modelId="{9B50A6AB-7E95-4C0C-B70F-8AC2540068FB}" type="sibTrans" cxnId="{E9F3E831-0960-4812-8C43-99C5638824F9}">
      <dgm:prSet/>
      <dgm:spPr/>
      <dgm:t>
        <a:bodyPr/>
        <a:lstStyle/>
        <a:p>
          <a:endParaRPr lang="en-US"/>
        </a:p>
      </dgm:t>
    </dgm:pt>
    <dgm:pt modelId="{6211BEA3-6187-447D-9D5F-2FD30AC393CB}">
      <dgm:prSet custT="1"/>
      <dgm:spPr/>
      <dgm:t>
        <a:bodyPr/>
        <a:lstStyle/>
        <a:p>
          <a:r>
            <a:rPr lang="it-IT" sz="2400" dirty="0"/>
            <a:t>Command Pattern </a:t>
          </a:r>
          <a:endParaRPr lang="en-US" sz="2400" dirty="0"/>
        </a:p>
      </dgm:t>
    </dgm:pt>
    <dgm:pt modelId="{ECA4D223-BDE4-472B-8640-BC4F743FCC2A}" type="parTrans" cxnId="{06D9A80E-B009-40AF-B13F-52019A5A281D}">
      <dgm:prSet/>
      <dgm:spPr/>
      <dgm:t>
        <a:bodyPr/>
        <a:lstStyle/>
        <a:p>
          <a:endParaRPr lang="en-US"/>
        </a:p>
      </dgm:t>
    </dgm:pt>
    <dgm:pt modelId="{057F9593-84A8-480A-9527-EF59389DD05E}" type="sibTrans" cxnId="{06D9A80E-B009-40AF-B13F-52019A5A281D}">
      <dgm:prSet/>
      <dgm:spPr/>
      <dgm:t>
        <a:bodyPr/>
        <a:lstStyle/>
        <a:p>
          <a:endParaRPr lang="en-US"/>
        </a:p>
      </dgm:t>
    </dgm:pt>
    <dgm:pt modelId="{01E7D150-4007-4973-BCFC-7B111260A97F}">
      <dgm:prSet custT="1"/>
      <dgm:spPr/>
      <dgm:t>
        <a:bodyPr/>
        <a:lstStyle/>
        <a:p>
          <a:r>
            <a:rPr lang="it-IT" sz="2000" dirty="0"/>
            <a:t>Il Command Pattern è stato utilizzato per separare le operazioni effettuate dal radiocomando in istanze differenti specializzate.</a:t>
          </a:r>
          <a:endParaRPr lang="en-US" sz="2000" dirty="0"/>
        </a:p>
      </dgm:t>
    </dgm:pt>
    <dgm:pt modelId="{6719F809-86BD-4599-B025-DDAE89693159}" type="parTrans" cxnId="{8FF93E24-62B8-45F6-868A-D9CEBA90AC61}">
      <dgm:prSet/>
      <dgm:spPr/>
      <dgm:t>
        <a:bodyPr/>
        <a:lstStyle/>
        <a:p>
          <a:endParaRPr lang="en-US"/>
        </a:p>
      </dgm:t>
    </dgm:pt>
    <dgm:pt modelId="{FAF4DEF3-F5F9-4335-963B-C325493C2E55}" type="sibTrans" cxnId="{8FF93E24-62B8-45F6-868A-D9CEBA90AC61}">
      <dgm:prSet/>
      <dgm:spPr/>
      <dgm:t>
        <a:bodyPr/>
        <a:lstStyle/>
        <a:p>
          <a:endParaRPr lang="en-US"/>
        </a:p>
      </dgm:t>
    </dgm:pt>
    <dgm:pt modelId="{630D7153-60C4-4804-9A8E-5ACEBDD61B92}" type="pres">
      <dgm:prSet presAssocID="{B0B05715-DA21-49F5-AA93-EB6247A1ED72}" presName="linear" presStyleCnt="0">
        <dgm:presLayoutVars>
          <dgm:animLvl val="lvl"/>
          <dgm:resizeHandles val="exact"/>
        </dgm:presLayoutVars>
      </dgm:prSet>
      <dgm:spPr/>
    </dgm:pt>
    <dgm:pt modelId="{05032E4E-3225-453C-986B-7EBC9DD26B39}" type="pres">
      <dgm:prSet presAssocID="{381BBC12-0A9B-49AD-BC68-CDC3DE8391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CC94AB-1CD8-4C57-B96F-137966AA4EB4}" type="pres">
      <dgm:prSet presAssocID="{381BBC12-0A9B-49AD-BC68-CDC3DE839156}" presName="childText" presStyleLbl="revTx" presStyleIdx="0" presStyleCnt="2" custScaleY="382962">
        <dgm:presLayoutVars>
          <dgm:bulletEnabled val="1"/>
        </dgm:presLayoutVars>
      </dgm:prSet>
      <dgm:spPr/>
    </dgm:pt>
    <dgm:pt modelId="{201254A2-77AB-48AF-ABBB-7F317F7155B1}" type="pres">
      <dgm:prSet presAssocID="{6211BEA3-6187-447D-9D5F-2FD30AC393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D44EAB-EBFF-478A-B03E-385FB6111ADE}" type="pres">
      <dgm:prSet presAssocID="{6211BEA3-6187-447D-9D5F-2FD30AC393CB}" presName="childText" presStyleLbl="revTx" presStyleIdx="1" presStyleCnt="2" custScaleY="257367">
        <dgm:presLayoutVars>
          <dgm:bulletEnabled val="1"/>
        </dgm:presLayoutVars>
      </dgm:prSet>
      <dgm:spPr/>
    </dgm:pt>
  </dgm:ptLst>
  <dgm:cxnLst>
    <dgm:cxn modelId="{06D9A80E-B009-40AF-B13F-52019A5A281D}" srcId="{B0B05715-DA21-49F5-AA93-EB6247A1ED72}" destId="{6211BEA3-6187-447D-9D5F-2FD30AC393CB}" srcOrd="1" destOrd="0" parTransId="{ECA4D223-BDE4-472B-8640-BC4F743FCC2A}" sibTransId="{057F9593-84A8-480A-9527-EF59389DD05E}"/>
    <dgm:cxn modelId="{63CFB020-C97B-40AC-9F56-DF1F82208F27}" type="presOf" srcId="{01E7D150-4007-4973-BCFC-7B111260A97F}" destId="{B2D44EAB-EBFF-478A-B03E-385FB6111ADE}" srcOrd="0" destOrd="0" presId="urn:microsoft.com/office/officeart/2005/8/layout/vList2"/>
    <dgm:cxn modelId="{8FF93E24-62B8-45F6-868A-D9CEBA90AC61}" srcId="{6211BEA3-6187-447D-9D5F-2FD30AC393CB}" destId="{01E7D150-4007-4973-BCFC-7B111260A97F}" srcOrd="0" destOrd="0" parTransId="{6719F809-86BD-4599-B025-DDAE89693159}" sibTransId="{FAF4DEF3-F5F9-4335-963B-C325493C2E55}"/>
    <dgm:cxn modelId="{6A98D428-E153-4450-AE22-F84A72E08BA7}" type="presOf" srcId="{745A6E5E-0704-4EE2-8365-9DEBF1723DED}" destId="{DECC94AB-1CD8-4C57-B96F-137966AA4EB4}" srcOrd="0" destOrd="2" presId="urn:microsoft.com/office/officeart/2005/8/layout/vList2"/>
    <dgm:cxn modelId="{E133942A-B013-4481-9938-2B0F8302A9A1}" type="presOf" srcId="{CC31F15A-6DE0-4CE7-ABD9-E65D49C5057B}" destId="{DECC94AB-1CD8-4C57-B96F-137966AA4EB4}" srcOrd="0" destOrd="1" presId="urn:microsoft.com/office/officeart/2005/8/layout/vList2"/>
    <dgm:cxn modelId="{E9F3E831-0960-4812-8C43-99C5638824F9}" srcId="{B023D33A-E06B-4E24-912D-43B92A89D03B}" destId="{745A6E5E-0704-4EE2-8365-9DEBF1723DED}" srcOrd="1" destOrd="0" parTransId="{E26AB32A-1D77-4218-B098-BAF5C9EEA26D}" sibTransId="{9B50A6AB-7E95-4C0C-B70F-8AC2540068FB}"/>
    <dgm:cxn modelId="{4A67965F-40FB-4813-8D24-F7C6DD0FF78D}" type="presOf" srcId="{B0B05715-DA21-49F5-AA93-EB6247A1ED72}" destId="{630D7153-60C4-4804-9A8E-5ACEBDD61B92}" srcOrd="0" destOrd="0" presId="urn:microsoft.com/office/officeart/2005/8/layout/vList2"/>
    <dgm:cxn modelId="{9C690346-9CC0-4581-8075-5337F45DD998}" type="presOf" srcId="{6211BEA3-6187-447D-9D5F-2FD30AC393CB}" destId="{201254A2-77AB-48AF-ABBB-7F317F7155B1}" srcOrd="0" destOrd="0" presId="urn:microsoft.com/office/officeart/2005/8/layout/vList2"/>
    <dgm:cxn modelId="{AF1F7C66-1D98-4BED-946A-17AFA49DC7B9}" type="presOf" srcId="{B023D33A-E06B-4E24-912D-43B92A89D03B}" destId="{DECC94AB-1CD8-4C57-B96F-137966AA4EB4}" srcOrd="0" destOrd="0" presId="urn:microsoft.com/office/officeart/2005/8/layout/vList2"/>
    <dgm:cxn modelId="{31D32D48-36E4-4ED1-BBBE-616F9B0D216E}" srcId="{B0B05715-DA21-49F5-AA93-EB6247A1ED72}" destId="{381BBC12-0A9B-49AD-BC68-CDC3DE839156}" srcOrd="0" destOrd="0" parTransId="{FBD862C7-DE4A-42AC-95CC-C2E0C5A22E25}" sibTransId="{95638309-1E8D-45DB-828F-3F452FA27A6F}"/>
    <dgm:cxn modelId="{AF22ED70-1F23-4710-98B5-8936016C3703}" srcId="{B023D33A-E06B-4E24-912D-43B92A89D03B}" destId="{CC31F15A-6DE0-4CE7-ABD9-E65D49C5057B}" srcOrd="0" destOrd="0" parTransId="{CE096FD9-7876-465A-A63D-F174DD37A6C0}" sibTransId="{15C8345B-343A-4930-88F7-0769DB98D12B}"/>
    <dgm:cxn modelId="{446D3BC3-3134-426C-A0C2-D1C2BE8E6339}" type="presOf" srcId="{381BBC12-0A9B-49AD-BC68-CDC3DE839156}" destId="{05032E4E-3225-453C-986B-7EBC9DD26B39}" srcOrd="0" destOrd="0" presId="urn:microsoft.com/office/officeart/2005/8/layout/vList2"/>
    <dgm:cxn modelId="{62F62EFC-4896-4A84-9930-EBF3BE788BFF}" srcId="{381BBC12-0A9B-49AD-BC68-CDC3DE839156}" destId="{B023D33A-E06B-4E24-912D-43B92A89D03B}" srcOrd="0" destOrd="0" parTransId="{99D3623A-948B-482F-9173-F997F8FB6911}" sibTransId="{97519B08-5C8D-41FC-902D-8735FE01D9E3}"/>
    <dgm:cxn modelId="{18898F94-3BE0-447E-86EE-407450AB2CB7}" type="presParOf" srcId="{630D7153-60C4-4804-9A8E-5ACEBDD61B92}" destId="{05032E4E-3225-453C-986B-7EBC9DD26B39}" srcOrd="0" destOrd="0" presId="urn:microsoft.com/office/officeart/2005/8/layout/vList2"/>
    <dgm:cxn modelId="{74547EB0-806B-47BB-B57C-A34FEACEBC18}" type="presParOf" srcId="{630D7153-60C4-4804-9A8E-5ACEBDD61B92}" destId="{DECC94AB-1CD8-4C57-B96F-137966AA4EB4}" srcOrd="1" destOrd="0" presId="urn:microsoft.com/office/officeart/2005/8/layout/vList2"/>
    <dgm:cxn modelId="{4DCCE2E4-EFA4-4FBA-A0A5-F46F183052E0}" type="presParOf" srcId="{630D7153-60C4-4804-9A8E-5ACEBDD61B92}" destId="{201254A2-77AB-48AF-ABBB-7F317F7155B1}" srcOrd="2" destOrd="0" presId="urn:microsoft.com/office/officeart/2005/8/layout/vList2"/>
    <dgm:cxn modelId="{E9E35D99-C5F5-4B02-8B00-E0FC40968C21}" type="presParOf" srcId="{630D7153-60C4-4804-9A8E-5ACEBDD61B92}" destId="{B2D44EAB-EBFF-478A-B03E-385FB6111A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32E4E-3225-453C-986B-7EBC9DD26B39}">
      <dsp:nvSpPr>
        <dsp:cNvPr id="0" name=""/>
        <dsp:cNvSpPr/>
      </dsp:nvSpPr>
      <dsp:spPr>
        <a:xfrm>
          <a:off x="0" y="748"/>
          <a:ext cx="9144000" cy="325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Factory Pattern </a:t>
          </a:r>
          <a:endParaRPr lang="en-US" sz="2400" kern="1200" dirty="0"/>
        </a:p>
      </dsp:txBody>
      <dsp:txXfrm>
        <a:off x="15906" y="16654"/>
        <a:ext cx="9112188" cy="294028"/>
      </dsp:txXfrm>
    </dsp:sp>
    <dsp:sp modelId="{DECC94AB-1CD8-4C57-B96F-137966AA4EB4}">
      <dsp:nvSpPr>
        <dsp:cNvPr id="0" name=""/>
        <dsp:cNvSpPr/>
      </dsp:nvSpPr>
      <dsp:spPr>
        <a:xfrm>
          <a:off x="0" y="326588"/>
          <a:ext cx="9144000" cy="20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Il Factory Pattern è stato implementato due volte. 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La prima volta debolmente all’interno del package Veicolo per garantire in modo estendibile la creazione di veicoli diversi con caratteristiche diverse.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La seconda volta è stato implementato in modo completo nella creazione di diversi ostacoli, ognuno con una </a:t>
          </a:r>
          <a:r>
            <a:rPr lang="it-IT" sz="2000" kern="1200" dirty="0" err="1"/>
            <a:t>ImageView</a:t>
          </a:r>
          <a:r>
            <a:rPr lang="it-IT" sz="2000" kern="1200" dirty="0"/>
            <a:t> diversa.</a:t>
          </a:r>
          <a:endParaRPr lang="en-US" sz="2000" kern="1200" dirty="0"/>
        </a:p>
      </dsp:txBody>
      <dsp:txXfrm>
        <a:off x="0" y="326588"/>
        <a:ext cx="9144000" cy="2036232"/>
      </dsp:txXfrm>
    </dsp:sp>
    <dsp:sp modelId="{201254A2-77AB-48AF-ABBB-7F317F7155B1}">
      <dsp:nvSpPr>
        <dsp:cNvPr id="0" name=""/>
        <dsp:cNvSpPr/>
      </dsp:nvSpPr>
      <dsp:spPr>
        <a:xfrm>
          <a:off x="0" y="2362821"/>
          <a:ext cx="9144000" cy="325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Command Pattern </a:t>
          </a:r>
          <a:endParaRPr lang="en-US" sz="2400" kern="1200" dirty="0"/>
        </a:p>
      </dsp:txBody>
      <dsp:txXfrm>
        <a:off x="15906" y="2378727"/>
        <a:ext cx="9112188" cy="294028"/>
      </dsp:txXfrm>
    </dsp:sp>
    <dsp:sp modelId="{B2D44EAB-EBFF-478A-B03E-385FB6111ADE}">
      <dsp:nvSpPr>
        <dsp:cNvPr id="0" name=""/>
        <dsp:cNvSpPr/>
      </dsp:nvSpPr>
      <dsp:spPr>
        <a:xfrm>
          <a:off x="0" y="2688661"/>
          <a:ext cx="9144000" cy="89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Il Command Pattern è stato utilizzato per separare le operazioni effettuate dal radiocomando in istanze differenti specializzate.</a:t>
          </a:r>
          <a:endParaRPr lang="en-US" sz="2000" kern="1200" dirty="0"/>
        </a:p>
      </dsp:txBody>
      <dsp:txXfrm>
        <a:off x="0" y="2688661"/>
        <a:ext cx="9144000" cy="893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360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8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6A7EC9-02D3-4841-99D7-8B3717BC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7" y="1517904"/>
            <a:ext cx="5370237" cy="2796945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Veicolo Radio-comandato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02794-F1EA-8C1D-DE44-973B54CA6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4479369"/>
            <a:ext cx="5370237" cy="1189912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it-IT" sz="2200"/>
              <a:t>Progetto universitario di Programmazione 3</a:t>
            </a:r>
          </a:p>
          <a:p>
            <a:pPr algn="l">
              <a:lnSpc>
                <a:spcPct val="95000"/>
              </a:lnSpc>
            </a:pPr>
            <a:r>
              <a:rPr lang="it-IT" sz="2200"/>
              <a:t>Lorenzo Mirabella [0124002515]</a:t>
            </a:r>
          </a:p>
        </p:txBody>
      </p:sp>
      <p:pic>
        <p:nvPicPr>
          <p:cNvPr id="8" name="Immagine 7" descr="Immagine che contiene testo, schermata, Parallelo, design&#10;&#10;Descrizione generata automaticamente">
            <a:extLst>
              <a:ext uri="{FF2B5EF4-FFF2-40B4-BE49-F238E27FC236}">
                <a16:creationId xmlns:a16="http://schemas.microsoft.com/office/drawing/2014/main" id="{1B723049-AC44-65E8-57E5-7DA2F3781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9"/>
          <a:stretch/>
        </p:blipFill>
        <p:spPr>
          <a:xfrm>
            <a:off x="762000" y="762000"/>
            <a:ext cx="389092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99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DEB744-EE88-9B34-7960-3ACD1EE8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>
            <a:normAutofit/>
          </a:bodyPr>
          <a:lstStyle/>
          <a:p>
            <a:r>
              <a:rPr lang="it-IT" dirty="0"/>
              <a:t>In cosa consiste il gioco?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99ABBE-38FF-1599-FAF4-92A63252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4512857" cy="3128825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it-IT" sz="1600" dirty="0"/>
              <a:t>L’obiettivo del gioco è schivare gli ostacoli muovendosi a destra e sinistra con il veicolo selezionato per raggiungere un punteggio alto.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1600" dirty="0"/>
              <a:t>Vi sono tre elementi UI principali: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Timer: Un orologio che tiene conto della durata della partita.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Score: Un numero molto alto indicato per indicare un punteggio.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Marcia: La marcia attuale utilizzata.</a:t>
            </a:r>
          </a:p>
          <a:p>
            <a:pPr>
              <a:lnSpc>
                <a:spcPct val="95000"/>
              </a:lnSpc>
            </a:pPr>
            <a:endParaRPr lang="it-IT" sz="1600" dirty="0"/>
          </a:p>
        </p:txBody>
      </p:sp>
      <p:pic>
        <p:nvPicPr>
          <p:cNvPr id="5" name="Immagine 4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56F21637-D91B-223E-E84E-E6985497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34" y="1517902"/>
            <a:ext cx="3401500" cy="45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7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7FEC56-1C2C-799B-050F-DAC5EFDE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it-IT" dirty="0"/>
              <a:t>Funzionalità del 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F9C45A-02FF-32FC-3934-511D13C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2" y="2634916"/>
            <a:ext cx="8531353" cy="303195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it-IT" sz="1600" dirty="0"/>
              <a:t>Il gioco è dotato di: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Una meccanica di selezione del veicolo, che include tre macchine di colori diversi (rosso, bianco, giallo).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Un sistema giorno-notte che permette il cambio di colore dello sfondo e della strada.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Una generazione di fino a cinque ostacoli diversi.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Un sistema di marce sviluppato per modificare la velocità di movimento del veicolo, così come la velocità di generazione e di movimento degli ostacoli.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Un implementazione di collisioni, Game Over e </a:t>
            </a:r>
            <a:r>
              <a:rPr lang="it-IT" sz="1600" dirty="0" err="1"/>
              <a:t>Restart</a:t>
            </a:r>
            <a:r>
              <a:rPr lang="it-IT" sz="1600" dirty="0"/>
              <a:t> sufficientemente avanzato per consentire una continuità di gioco fluida e interattiva.</a:t>
            </a:r>
          </a:p>
          <a:p>
            <a:pPr>
              <a:lnSpc>
                <a:spcPct val="95000"/>
              </a:lnSpc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060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BC7A5D-F15A-D877-4B45-20CAA1CD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it-IT" sz="3600"/>
              <a:t>Com’è strutturato il codice?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7306CFCA-1D76-D327-DC47-81024A42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7969"/>
            <a:ext cx="4712367" cy="4228926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it-IT" sz="1600" dirty="0"/>
              <a:t>Il codice è architettato per avere una struttura gerarchica di questo tipo: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Gioco </a:t>
            </a:r>
          </a:p>
          <a:p>
            <a:pPr marL="742950" lvl="1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</a:rPr>
              <a:t>GameManager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CollisionManager</a:t>
            </a:r>
            <a:endParaRPr lang="it-IT" sz="1600" dirty="0"/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GameUI</a:t>
            </a:r>
            <a:endParaRPr lang="it-IT" sz="1600" dirty="0"/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VeicoloManager</a:t>
            </a:r>
            <a:endParaRPr lang="it-IT" sz="1600" dirty="0"/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ObstacleManager</a:t>
            </a:r>
            <a:endParaRPr lang="it-IT" sz="1600" dirty="0"/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Radiocomando</a:t>
            </a:r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GameField</a:t>
            </a:r>
            <a:r>
              <a:rPr lang="it-IT" sz="1600" dirty="0"/>
              <a:t> </a:t>
            </a:r>
          </a:p>
          <a:p>
            <a:pPr marL="1600200" lvl="3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i="0" dirty="0">
                <a:solidFill>
                  <a:schemeClr val="tx1"/>
                </a:solidFill>
              </a:rPr>
              <a:t>Background</a:t>
            </a:r>
          </a:p>
          <a:p>
            <a:pPr marL="1600200" lvl="3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 i="0" dirty="0">
                <a:solidFill>
                  <a:schemeClr val="tx1"/>
                </a:solidFill>
              </a:rPr>
              <a:t>Road</a:t>
            </a:r>
          </a:p>
        </p:txBody>
      </p:sp>
      <p:pic>
        <p:nvPicPr>
          <p:cNvPr id="7" name="Graphic 6" descr="Pyramid with Levels">
            <a:extLst>
              <a:ext uri="{FF2B5EF4-FFF2-40B4-BE49-F238E27FC236}">
                <a16:creationId xmlns:a16="http://schemas.microsoft.com/office/drawing/2014/main" id="{D91161BB-FAA6-F1A7-AE4C-D6374A0F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6027" y="755650"/>
            <a:ext cx="53467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5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649B7-43D0-E032-3D4C-38D52F0E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039268"/>
            <a:ext cx="9144000" cy="1344168"/>
          </a:xfrm>
        </p:spPr>
        <p:txBody>
          <a:bodyPr/>
          <a:lstStyle/>
          <a:p>
            <a:r>
              <a:rPr lang="it-IT" dirty="0"/>
              <a:t>Design Pattern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2409DCC-3B36-78EA-DB11-D40A4C33A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542121"/>
              </p:ext>
            </p:extLst>
          </p:nvPr>
        </p:nvGraphicFramePr>
        <p:xfrm>
          <a:off x="1517904" y="1873771"/>
          <a:ext cx="9144000" cy="358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98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Veicolo Radio-comandato</vt:lpstr>
      <vt:lpstr>In cosa consiste il gioco?</vt:lpstr>
      <vt:lpstr>Funzionalità del gioco</vt:lpstr>
      <vt:lpstr>Com’è strutturato il codice?</vt:lpstr>
      <vt:lpstr>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Veicolo Radio-comandato</dc:title>
  <dc:creator>Lorenzo Mirabella</dc:creator>
  <cp:lastModifiedBy>Lorenzo Mirabella</cp:lastModifiedBy>
  <cp:revision>1</cp:revision>
  <dcterms:created xsi:type="dcterms:W3CDTF">2024-03-05T15:11:35Z</dcterms:created>
  <dcterms:modified xsi:type="dcterms:W3CDTF">2024-03-06T11:23:57Z</dcterms:modified>
</cp:coreProperties>
</file>