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swald"/>
      <p:regular r:id="rId21"/>
      <p:bold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5834e1d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5834e1d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5834e1d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5834e1d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5834e1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5834e1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95834e1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95834e1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5834e1d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5834e1d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5834e1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95834e1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5834e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5834e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5834e1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5834e1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5834e1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5834e1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5834e1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5834e1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5834e1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5834e1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5834e1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5834e1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5834e1d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5834e1d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5834e1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5834e1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shashichander009/inshorts-news-dat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Project Presentation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9075" y="2860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Webpage Text Summarization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model from tf.keras.model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Append intermediate layers to the Custom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Encoder-decoder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Multi-Head Attention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Feed-Forward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Attention layer with softmax activation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Hyper-Parameters Used to train model: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function: </a:t>
            </a:r>
            <a:r>
              <a:rPr lang="en"/>
              <a:t>Sparse Categorical Cross Entropy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Num_layers = 4</a:t>
            </a:r>
            <a:r>
              <a:rPr lang="en" sz="1600"/>
              <a:t>,   d_model = 4,  dff =  512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Num_heads = 8,   </a:t>
            </a:r>
            <a:r>
              <a:rPr lang="en" sz="1600">
                <a:solidFill>
                  <a:schemeClr val="dk1"/>
                </a:solidFill>
              </a:rPr>
              <a:t>epoch = 20,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BUFFER_SIZE = 20000,  BATCH_SIZE = 60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Encoder_maxlen = 400,   decoder_maxlen = 75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Encoder_vocab_Size = 76362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Decoder_voacb_Size = 29661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Inference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a custom inference layer which uses previous prediction as the input to decoder.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 better result on similar test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Inference time ~ 5sec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To Achieve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Lower inference time( within 1s)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Improve accuracy of summary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Extend to larger document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259200" y="431900"/>
            <a:ext cx="8520600" cy="572700"/>
          </a:xfrm>
          <a:prstGeom prst="rect">
            <a:avLst/>
          </a:prstGeom>
          <a:solidFill>
            <a:srgbClr val="CC412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Q &amp; A Section</a:t>
            </a:r>
            <a:endParaRPr b="1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Ready to take up Questions.</a:t>
            </a:r>
            <a:endParaRPr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</a:t>
            </a:r>
            <a:r>
              <a:rPr lang="en" sz="5500"/>
              <a:t>THE END!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-180375"/>
            <a:ext cx="8520600" cy="1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Mahesh Lomrar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774150"/>
            <a:ext cx="85206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B.Tech (Computer Science)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Indian Institute of Technology, Bombay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Summer Intern at Samsung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May-June 2020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Outline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Journey So far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Setting the stage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Summarization installation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Goals to Achieve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Journey So Far</a:t>
            </a:r>
            <a:endParaRPr i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WEEK1: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 insight to the organization.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Setting up the workspace.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WEEK2: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Transition from campus to corporate.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Introduction Natural Language Processing and its techniques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TensorFlow API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Journey So Far</a:t>
            </a:r>
            <a:endParaRPr i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WEEK3: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Getting hands dirty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Implemented the well-known transformer model using the TensorFlow API.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Done Data preprocessing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WEEK4: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 and Inference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Submission of 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End of stardum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Stage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What is Summarization ?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Summarization is the ability to explain a larger piece of literature in short and covering most of the meaning the context addresses.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D7E6B"/>
                </a:solidFill>
              </a:rPr>
              <a:t>What is/are transformer?</a:t>
            </a:r>
            <a:endParaRPr sz="19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Transformers packages are </a:t>
            </a:r>
            <a:r>
              <a:rPr lang="en" sz="1700">
                <a:solidFill>
                  <a:schemeClr val="dk1"/>
                </a:solidFill>
              </a:rPr>
              <a:t>immensely</a:t>
            </a:r>
            <a:r>
              <a:rPr lang="en" sz="1700">
                <a:solidFill>
                  <a:schemeClr val="dk1"/>
                </a:solidFill>
              </a:rPr>
              <a:t> used python libraries providing models for NLP.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Mainly two types: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Extractive: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More like a copy and paste, pickup relevant phrases from input and concatenate them to from the summary.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Abstractive: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Here, we generate new sentences by understanding the input. More like human-like way.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C27BA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Dataset used for this model are takens from Inshorts news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dataset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Dataset = {Headline, Shorts, Source, Time, Publish Date}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D9EEB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200" u="sng">
                <a:solidFill>
                  <a:srgbClr val="38761D"/>
                </a:solidFill>
              </a:rPr>
              <a:t>Headline are treated as summary and Shorts as document.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Data extraction in usable format from dataset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Preprocess extracted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Split data into input document and </a:t>
            </a:r>
            <a:r>
              <a:rPr lang="en" sz="2100"/>
              <a:t>target</a:t>
            </a:r>
            <a:r>
              <a:rPr lang="en" sz="2100"/>
              <a:t> summary.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Convert into tensor for model input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Shuffle and Batch data for easy and fast processing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