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89DF1B-DDA2-4C63-BF31-9DC9F1E56BE0}">
  <a:tblStyle styleId="{F789DF1B-DDA2-4C63-BF31-9DC9F1E56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A235A8C-FA7C-4FCD-8119-0D571198FE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fe872ee1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3cfe872ee1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3cfe872ee1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fe872ee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fe872ee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fe872ee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fe872e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fe872ee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fe872ee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fe872ee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fe872ee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fe872ee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fe872ee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cfe872ee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cfe872ee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fe872ee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fe872ee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fe872ee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fe872ee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cfe872e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cfe872e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fe872ee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fe872ee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fe872e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fe872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fe872e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fe872e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fe872e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fe872e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fe872e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fe872e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fe872e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fe872e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fe872e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fe872e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fe872ee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fe872e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fe872ee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fe872ee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then8181.github.io/machine-learning/model_selection/model_selection.html" TargetMode="External"/><Relationship Id="rId4" Type="http://schemas.openxmlformats.org/officeDocument/2006/relationships/hyperlink" Target="https://www.hackerearth.com/blog/developers/simple-tutorial-svm-parameter-tuning-python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lKmgoqrtlC_gvFD4WfGh5r4RGskrl5k0EmbXaE-d4qU/edit?usp=sharing" TargetMode="External"/><Relationship Id="rId4" Type="http://schemas.openxmlformats.org/officeDocument/2006/relationships/hyperlink" Target="https://colab.research.google.com/drive/1Zkrm8wIq5PyuYey60PcOgO7sL0-5rREP?usp=sharing" TargetMode="External"/><Relationship Id="rId5" Type="http://schemas.openxmlformats.org/officeDocument/2006/relationships/hyperlink" Target="https://drive.google.com/drive/folders/1Uozlg7ktK6se0O-g4rYla4PaJo6QGl1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.stanford.edu/people/karpathy/svmjs/demo/" TargetMode="External"/><Relationship Id="rId4" Type="http://schemas.openxmlformats.org/officeDocument/2006/relationships/image" Target="../media/image1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4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experiment with 12 (3 x 4) </a:t>
            </a:r>
            <a:r>
              <a:rPr lang="zh-TW">
                <a:solidFill>
                  <a:srgbClr val="E06666"/>
                </a:solidFill>
              </a:rPr>
              <a:t>combinations</a:t>
            </a:r>
            <a:r>
              <a:rPr lang="zh-TW"/>
              <a:t> of hyperparameters as defined on page 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each combination, we can apply K-fold cross-validation and calculate the </a:t>
            </a:r>
            <a:r>
              <a:rPr lang="zh-TW">
                <a:solidFill>
                  <a:srgbClr val="E06666"/>
                </a:solidFill>
              </a:rPr>
              <a:t>average performance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combination that yields the best performance.</a:t>
            </a:r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160925" y="3086075"/>
            <a:ext cx="2680849" cy="2057426"/>
            <a:chOff x="600200" y="2938525"/>
            <a:chExt cx="2680849" cy="2057426"/>
          </a:xfrm>
        </p:grpSpPr>
        <p:pic>
          <p:nvPicPr>
            <p:cNvPr id="155" name="Google Shape;15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3079175" y="3086075"/>
            <a:ext cx="2680849" cy="2057426"/>
            <a:chOff x="600200" y="2938525"/>
            <a:chExt cx="2680849" cy="2057426"/>
          </a:xfrm>
        </p:grpSpPr>
        <p:pic>
          <p:nvPicPr>
            <p:cNvPr id="158" name="Google Shape;1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6226025" y="3086075"/>
            <a:ext cx="2680849" cy="2057426"/>
            <a:chOff x="600200" y="2938525"/>
            <a:chExt cx="2680849" cy="2057426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3"/>
          <p:cNvSpPr txBox="1"/>
          <p:nvPr/>
        </p:nvSpPr>
        <p:spPr>
          <a:xfrm>
            <a:off x="996525" y="3047700"/>
            <a:ext cx="2095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 [0.1, 0.01]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83975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: [0.1, 0.1]</a:t>
            </a:r>
            <a:br>
              <a:rPr b="1" lang="zh-TW" sz="1200" u="sng">
                <a:latin typeface="Calibri"/>
                <a:ea typeface="Calibri"/>
                <a:cs typeface="Calibri"/>
                <a:sym typeface="Calibri"/>
              </a:rPr>
            </a:b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avgerage score=</a:t>
            </a:r>
            <a:r>
              <a:rPr b="1" lang="zh-TW" sz="1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0.91</a:t>
            </a:r>
            <a:endParaRPr b="1" sz="12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488450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:[10, 10]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score=0.75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392088" y="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Finally, train your model on the </a:t>
            </a:r>
            <a:r>
              <a:rPr lang="zh-TW">
                <a:solidFill>
                  <a:srgbClr val="E06666"/>
                </a:solidFill>
              </a:rPr>
              <a:t>entire training set</a:t>
            </a:r>
            <a:r>
              <a:rPr lang="zh-TW"/>
              <a:t> using the best hyperparameters, and evaluate the model's performance on the test set.</a:t>
            </a:r>
            <a:endParaRPr/>
          </a:p>
        </p:txBody>
      </p:sp>
      <p:grpSp>
        <p:nvGrpSpPr>
          <p:cNvPr id="174" name="Google Shape;174;p24"/>
          <p:cNvGrpSpPr/>
          <p:nvPr/>
        </p:nvGrpSpPr>
        <p:grpSpPr>
          <a:xfrm>
            <a:off x="470679" y="2590923"/>
            <a:ext cx="8185083" cy="2335489"/>
            <a:chOff x="152400" y="2614530"/>
            <a:chExt cx="6978500" cy="1919370"/>
          </a:xfrm>
        </p:grpSpPr>
        <p:pic>
          <p:nvPicPr>
            <p:cNvPr id="175" name="Google Shape;17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614530"/>
              <a:ext cx="5477900" cy="19193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4"/>
            <p:cNvCxnSpPr/>
            <p:nvPr/>
          </p:nvCxnSpPr>
          <p:spPr>
            <a:xfrm>
              <a:off x="5227700" y="3521925"/>
              <a:ext cx="1164600" cy="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4"/>
            <p:cNvSpPr txBox="1"/>
            <p:nvPr/>
          </p:nvSpPr>
          <p:spPr>
            <a:xfrm>
              <a:off x="6392300" y="3390513"/>
              <a:ext cx="738600" cy="26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Test set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5380025" y="3195775"/>
              <a:ext cx="882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4"/>
          <p:cNvSpPr txBox="1"/>
          <p:nvPr/>
        </p:nvSpPr>
        <p:spPr>
          <a:xfrm>
            <a:off x="3088275" y="2362325"/>
            <a:ext cx="1707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C=0.1, Gamma = 0.1 from combination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(10%) </a:t>
            </a:r>
            <a:r>
              <a:rPr lang="zh-TW"/>
              <a:t>Implement K-fold data partitioning using numpy.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96" y="1678050"/>
            <a:ext cx="4701401" cy="32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(50%)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</a:t>
            </a:r>
            <a:r>
              <a:rPr lang="zh-TW"/>
              <a:t>Perform a grid search on the hyperparameters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 to identify the optimal values using cross-validation implemented by NumPy.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Plot the results of your SVM's grid search.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2472950"/>
            <a:ext cx="3846549" cy="26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/>
              <a:t>(20%) </a:t>
            </a:r>
            <a:r>
              <a:rPr lang="zh-TW"/>
              <a:t>Train your SVM model using the best hyperparameters found in Q2 on the entire training dataset, then evaluate its performance on the test set. </a:t>
            </a:r>
            <a:br>
              <a:rPr lang="zh-TW"/>
            </a:br>
            <a:r>
              <a:rPr lang="zh-TW"/>
              <a:t>Print your testing accuracy.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5101475" y="29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{DA235A8C-FA7C-4FCD-8119-0D571198FE51}</a:tableStyleId>
              </a:tblPr>
              <a:tblGrid>
                <a:gridCol w="1900175"/>
                <a:gridCol w="1830650"/>
              </a:tblGrid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Your scores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</a:t>
                      </a: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 &lt;=  acc &lt;= 0.9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r>
                        <a:rPr lang="zh-TW"/>
                        <a:t> 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 0.85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2975276"/>
            <a:ext cx="4657074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7000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 3000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300 features, 2 labels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38" y="2606725"/>
            <a:ext cx="24098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11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 and .pdf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ID&gt;_HW4.zip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No csv file in HW4.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9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98" y="4379525"/>
            <a:ext cx="6442050" cy="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4572000" y="465992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K-fold Cross-Validation &amp; Grid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SVM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May. 17, 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Cross-Validation</a:t>
            </a:r>
            <a:r>
              <a:rPr lang="zh-TW"/>
              <a:t> and </a:t>
            </a:r>
            <a:r>
              <a:rPr lang="zh-TW" u="sng"/>
              <a:t>Grid Search</a:t>
            </a:r>
            <a:r>
              <a:rPr lang="zh-TW"/>
              <a:t> for SVM training using only NumPy.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Support Vector Classifier aims to identify the optimal hyperplane for separating distinct classes by maximizing the distance between the sample points and the hyperplane.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2291775"/>
            <a:ext cx="7804525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SVM involves complex mathematical operations, you are allowed to use the SVM implementation available in the </a:t>
            </a:r>
            <a:r>
              <a:rPr lang="zh-TW">
                <a:solidFill>
                  <a:srgbClr val="E06666"/>
                </a:solidFill>
              </a:rPr>
              <a:t>sklearn library</a:t>
            </a:r>
            <a:r>
              <a:rPr lang="zh-TW"/>
              <a:t> instead of implementing it from scratch.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50" y="2531250"/>
            <a:ext cx="2199325" cy="2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many hyperparameters in SVM.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this homework, you need to perform grid search and cross-validation to find the best hyperparameters for SVM on the provided dataset.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0" y="2406850"/>
            <a:ext cx="2680100" cy="2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Suppose we want to find the optimal values of two hyperparameters for an RBF kernel SVM, namely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numerous combinations that need to be considered!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200" u="sng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Interactive demo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975" y="2362225"/>
            <a:ext cx="4017896" cy="2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52349" t="0"/>
          <a:stretch/>
        </p:blipFill>
        <p:spPr>
          <a:xfrm>
            <a:off x="5900525" y="1967750"/>
            <a:ext cx="3007974" cy="31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Grid search explores all possible hyperparameter combinations and selects the best set of hyperparameters based on the model's performance.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39988" y="211380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There are totally 12 combinations for tuning</a:t>
            </a:r>
            <a:endParaRPr sz="18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428400" y="31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{F789DF1B-DDA2-4C63-BF31-9DC9F1E56BE0}</a:tableStyleId>
              </a:tblPr>
              <a:tblGrid>
                <a:gridCol w="888275"/>
                <a:gridCol w="926100"/>
                <a:gridCol w="799425"/>
                <a:gridCol w="682500"/>
                <a:gridCol w="744625"/>
              </a:tblGrid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C\gamma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[0.1,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divide the dataset into K subsets.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One subset is used for validation.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zh-TW">
                <a:solidFill>
                  <a:srgbClr val="3D85C6"/>
                </a:solidFill>
              </a:rPr>
              <a:t>The remaining K-1 subsets are combined to form the training set. 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process is repeated K times, with each subset </a:t>
            </a:r>
            <a:r>
              <a:rPr lang="zh-TW">
                <a:solidFill>
                  <a:srgbClr val="E06666"/>
                </a:solidFill>
              </a:rPr>
              <a:t>used once</a:t>
            </a:r>
            <a:r>
              <a:rPr lang="zh-TW"/>
              <a:t> as the validation data.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950" y="2643550"/>
            <a:ext cx="4870351" cy="24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037525" y="2531000"/>
            <a:ext cx="1319100" cy="24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0" y="3246725"/>
            <a:ext cx="4031175" cy="9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Below is the workflow for k-fold cross-validation.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73" y="1694975"/>
            <a:ext cx="4619250" cy="31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