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4e2b090d81ca22d" providerId="LiveId" clId="{83709271-F0FA-4DDA-95AA-C84558FC2DDD}"/>
    <pc:docChg chg="undo custSel addSld delSld modSld sldOrd">
      <pc:chgData name="" userId="24e2b090d81ca22d" providerId="LiveId" clId="{83709271-F0FA-4DDA-95AA-C84558FC2DDD}" dt="2022-11-10T08:40:32.580" v="4827" actId="20577"/>
      <pc:docMkLst>
        <pc:docMk/>
      </pc:docMkLst>
      <pc:sldChg chg="modSp add">
        <pc:chgData name="" userId="24e2b090d81ca22d" providerId="LiveId" clId="{83709271-F0FA-4DDA-95AA-C84558FC2DDD}" dt="2022-11-01T08:06:17.928" v="4126" actId="27636"/>
        <pc:sldMkLst>
          <pc:docMk/>
          <pc:sldMk cId="232188977" sldId="256"/>
        </pc:sldMkLst>
        <pc:spChg chg="mod">
          <ac:chgData name="" userId="24e2b090d81ca22d" providerId="LiveId" clId="{83709271-F0FA-4DDA-95AA-C84558FC2DDD}" dt="2022-10-27T08:50:15.210" v="62" actId="20577"/>
          <ac:spMkLst>
            <pc:docMk/>
            <pc:sldMk cId="232188977" sldId="256"/>
            <ac:spMk id="2" creationId="{8A397E78-F5FC-4F91-9AE6-B36FA0CA0FCC}"/>
          </ac:spMkLst>
        </pc:spChg>
        <pc:spChg chg="mod">
          <ac:chgData name="" userId="24e2b090d81ca22d" providerId="LiveId" clId="{83709271-F0FA-4DDA-95AA-C84558FC2DDD}" dt="2022-11-01T08:06:17.928" v="4126" actId="27636"/>
          <ac:spMkLst>
            <pc:docMk/>
            <pc:sldMk cId="232188977" sldId="256"/>
            <ac:spMk id="3" creationId="{D248F942-C38B-4E0B-A0FE-E5F080BE7533}"/>
          </ac:spMkLst>
        </pc:spChg>
      </pc:sldChg>
      <pc:sldChg chg="addSp modSp add">
        <pc:chgData name="" userId="24e2b090d81ca22d" providerId="LiveId" clId="{83709271-F0FA-4DDA-95AA-C84558FC2DDD}" dt="2022-11-09T07:14:02.291" v="4816" actId="1076"/>
        <pc:sldMkLst>
          <pc:docMk/>
          <pc:sldMk cId="2413073108" sldId="257"/>
        </pc:sldMkLst>
        <pc:spChg chg="mod">
          <ac:chgData name="" userId="24e2b090d81ca22d" providerId="LiveId" clId="{83709271-F0FA-4DDA-95AA-C84558FC2DDD}" dt="2022-10-27T08:52:51.784" v="117" actId="20577"/>
          <ac:spMkLst>
            <pc:docMk/>
            <pc:sldMk cId="2413073108" sldId="257"/>
            <ac:spMk id="2" creationId="{B9FD240A-CAD7-406C-9FF7-C600180D5F39}"/>
          </ac:spMkLst>
        </pc:spChg>
        <pc:spChg chg="mod">
          <ac:chgData name="" userId="24e2b090d81ca22d" providerId="LiveId" clId="{83709271-F0FA-4DDA-95AA-C84558FC2DDD}" dt="2022-11-09T07:13:35.280" v="4810" actId="20577"/>
          <ac:spMkLst>
            <pc:docMk/>
            <pc:sldMk cId="2413073108" sldId="257"/>
            <ac:spMk id="3" creationId="{6737907F-D0CD-4305-949B-4B8A89A72B1B}"/>
          </ac:spMkLst>
        </pc:spChg>
        <pc:spChg chg="add mod">
          <ac:chgData name="" userId="24e2b090d81ca22d" providerId="LiveId" clId="{83709271-F0FA-4DDA-95AA-C84558FC2DDD}" dt="2022-11-09T07:13:47.838" v="4811" actId="1076"/>
          <ac:spMkLst>
            <pc:docMk/>
            <pc:sldMk cId="2413073108" sldId="257"/>
            <ac:spMk id="4" creationId="{67B0415F-C7A4-4E1D-A9E3-ACE529AF8272}"/>
          </ac:spMkLst>
        </pc:spChg>
        <pc:spChg chg="add mod">
          <ac:chgData name="" userId="24e2b090d81ca22d" providerId="LiveId" clId="{83709271-F0FA-4DDA-95AA-C84558FC2DDD}" dt="2022-11-09T07:13:48.824" v="4812" actId="1076"/>
          <ac:spMkLst>
            <pc:docMk/>
            <pc:sldMk cId="2413073108" sldId="257"/>
            <ac:spMk id="5" creationId="{69AB7A96-912A-435F-A571-3FED74046A51}"/>
          </ac:spMkLst>
        </pc:spChg>
        <pc:spChg chg="add mod">
          <ac:chgData name="" userId="24e2b090d81ca22d" providerId="LiveId" clId="{83709271-F0FA-4DDA-95AA-C84558FC2DDD}" dt="2022-11-09T07:13:50.342" v="4813" actId="1076"/>
          <ac:spMkLst>
            <pc:docMk/>
            <pc:sldMk cId="2413073108" sldId="257"/>
            <ac:spMk id="6" creationId="{999D54CA-40A9-442D-AF9A-6F25945307BF}"/>
          </ac:spMkLst>
        </pc:spChg>
        <pc:spChg chg="add mod">
          <ac:chgData name="" userId="24e2b090d81ca22d" providerId="LiveId" clId="{83709271-F0FA-4DDA-95AA-C84558FC2DDD}" dt="2022-11-09T07:14:02.291" v="4816" actId="1076"/>
          <ac:spMkLst>
            <pc:docMk/>
            <pc:sldMk cId="2413073108" sldId="257"/>
            <ac:spMk id="7" creationId="{DA3A7914-3520-45C3-B333-EAAB7BDA7B64}"/>
          </ac:spMkLst>
        </pc:spChg>
      </pc:sldChg>
      <pc:sldChg chg="modSp add">
        <pc:chgData name="" userId="24e2b090d81ca22d" providerId="LiveId" clId="{83709271-F0FA-4DDA-95AA-C84558FC2DDD}" dt="2022-11-06T14:56:17.233" v="4565" actId="20577"/>
        <pc:sldMkLst>
          <pc:docMk/>
          <pc:sldMk cId="2955997498" sldId="258"/>
        </pc:sldMkLst>
        <pc:spChg chg="mod">
          <ac:chgData name="" userId="24e2b090d81ca22d" providerId="LiveId" clId="{83709271-F0FA-4DDA-95AA-C84558FC2DDD}" dt="2022-11-01T06:29:01.071" v="1289" actId="20577"/>
          <ac:spMkLst>
            <pc:docMk/>
            <pc:sldMk cId="2955997498" sldId="258"/>
            <ac:spMk id="2" creationId="{AA1F1B42-945F-44F9-8F6A-C72C96780E96}"/>
          </ac:spMkLst>
        </pc:spChg>
        <pc:spChg chg="mod">
          <ac:chgData name="" userId="24e2b090d81ca22d" providerId="LiveId" clId="{83709271-F0FA-4DDA-95AA-C84558FC2DDD}" dt="2022-11-06T14:56:17.233" v="4565" actId="20577"/>
          <ac:spMkLst>
            <pc:docMk/>
            <pc:sldMk cId="2955997498" sldId="258"/>
            <ac:spMk id="3" creationId="{E77C3765-4DD2-49CA-AE93-99215B65F970}"/>
          </ac:spMkLst>
        </pc:spChg>
      </pc:sldChg>
      <pc:sldChg chg="addSp delSp modSp add">
        <pc:chgData name="" userId="24e2b090d81ca22d" providerId="LiveId" clId="{83709271-F0FA-4DDA-95AA-C84558FC2DDD}" dt="2022-11-01T08:31:01.503" v="4185" actId="1076"/>
        <pc:sldMkLst>
          <pc:docMk/>
          <pc:sldMk cId="4024588268" sldId="259"/>
        </pc:sldMkLst>
        <pc:spChg chg="mod">
          <ac:chgData name="" userId="24e2b090d81ca22d" providerId="LiveId" clId="{83709271-F0FA-4DDA-95AA-C84558FC2DDD}" dt="2022-11-01T06:31:24.261" v="1307" actId="20577"/>
          <ac:spMkLst>
            <pc:docMk/>
            <pc:sldMk cId="4024588268" sldId="259"/>
            <ac:spMk id="2" creationId="{3430A6FE-3D35-4197-8504-5B5690FAB91B}"/>
          </ac:spMkLst>
        </pc:spChg>
        <pc:spChg chg="del mod">
          <ac:chgData name="" userId="24e2b090d81ca22d" providerId="LiveId" clId="{83709271-F0FA-4DDA-95AA-C84558FC2DDD}" dt="2022-11-01T06:29:09.911" v="1292" actId="478"/>
          <ac:spMkLst>
            <pc:docMk/>
            <pc:sldMk cId="4024588268" sldId="259"/>
            <ac:spMk id="3" creationId="{FA0482FE-A0B9-4C9E-A823-C4DE3FF24750}"/>
          </ac:spMkLst>
        </pc:spChg>
        <pc:spChg chg="add del mod">
          <ac:chgData name="" userId="24e2b090d81ca22d" providerId="LiveId" clId="{83709271-F0FA-4DDA-95AA-C84558FC2DDD}" dt="2022-11-01T06:29:12.829" v="1293" actId="478"/>
          <ac:spMkLst>
            <pc:docMk/>
            <pc:sldMk cId="4024588268" sldId="259"/>
            <ac:spMk id="6" creationId="{1035E98B-2598-43D6-A2A0-10B396CE5CBE}"/>
          </ac:spMkLst>
        </pc:spChg>
        <pc:picChg chg="add del mod">
          <ac:chgData name="" userId="24e2b090d81ca22d" providerId="LiveId" clId="{83709271-F0FA-4DDA-95AA-C84558FC2DDD}" dt="2022-11-01T08:27:58.553" v="4157" actId="478"/>
          <ac:picMkLst>
            <pc:docMk/>
            <pc:sldMk cId="4024588268" sldId="259"/>
            <ac:picMk id="4" creationId="{785B57A2-34E7-4639-BB57-4A2FA70D3A75}"/>
          </ac:picMkLst>
        </pc:picChg>
        <pc:picChg chg="add mod">
          <ac:chgData name="" userId="24e2b090d81ca22d" providerId="LiveId" clId="{83709271-F0FA-4DDA-95AA-C84558FC2DDD}" dt="2022-11-01T08:30:05.786" v="4183" actId="1076"/>
          <ac:picMkLst>
            <pc:docMk/>
            <pc:sldMk cId="4024588268" sldId="259"/>
            <ac:picMk id="7" creationId="{66C3C34E-6D30-485C-951C-BF9E2A4CCFE1}"/>
          </ac:picMkLst>
        </pc:picChg>
        <pc:picChg chg="add mod">
          <ac:chgData name="" userId="24e2b090d81ca22d" providerId="LiveId" clId="{83709271-F0FA-4DDA-95AA-C84558FC2DDD}" dt="2022-11-01T08:31:01.503" v="4185" actId="1076"/>
          <ac:picMkLst>
            <pc:docMk/>
            <pc:sldMk cId="4024588268" sldId="259"/>
            <ac:picMk id="8" creationId="{79A26401-E533-4D40-8782-54F175423881}"/>
          </ac:picMkLst>
        </pc:picChg>
        <pc:picChg chg="add del mod">
          <ac:chgData name="" userId="24e2b090d81ca22d" providerId="LiveId" clId="{83709271-F0FA-4DDA-95AA-C84558FC2DDD}" dt="2022-11-01T08:29:36.993" v="4171" actId="478"/>
          <ac:picMkLst>
            <pc:docMk/>
            <pc:sldMk cId="4024588268" sldId="259"/>
            <ac:picMk id="9" creationId="{E603D0E0-1583-44F3-979B-A19414CE2C44}"/>
          </ac:picMkLst>
        </pc:picChg>
        <pc:picChg chg="add mod">
          <ac:chgData name="" userId="24e2b090d81ca22d" providerId="LiveId" clId="{83709271-F0FA-4DDA-95AA-C84558FC2DDD}" dt="2022-11-01T08:30:04.103" v="4181" actId="1076"/>
          <ac:picMkLst>
            <pc:docMk/>
            <pc:sldMk cId="4024588268" sldId="259"/>
            <ac:picMk id="10" creationId="{85166778-60E3-45B3-8C9F-C721F8441830}"/>
          </ac:picMkLst>
        </pc:picChg>
        <pc:picChg chg="add mod">
          <ac:chgData name="" userId="24e2b090d81ca22d" providerId="LiveId" clId="{83709271-F0FA-4DDA-95AA-C84558FC2DDD}" dt="2022-11-01T08:30:03.029" v="4180" actId="1076"/>
          <ac:picMkLst>
            <pc:docMk/>
            <pc:sldMk cId="4024588268" sldId="259"/>
            <ac:picMk id="11" creationId="{9E97D4AB-7013-4323-8160-464DDC9E3D31}"/>
          </ac:picMkLst>
        </pc:picChg>
      </pc:sldChg>
      <pc:sldChg chg="modSp add">
        <pc:chgData name="" userId="24e2b090d81ca22d" providerId="LiveId" clId="{83709271-F0FA-4DDA-95AA-C84558FC2DDD}" dt="2022-11-06T13:33:18.678" v="4529" actId="20577"/>
        <pc:sldMkLst>
          <pc:docMk/>
          <pc:sldMk cId="3635718201" sldId="260"/>
        </pc:sldMkLst>
        <pc:spChg chg="mod">
          <ac:chgData name="" userId="24e2b090d81ca22d" providerId="LiveId" clId="{83709271-F0FA-4DDA-95AA-C84558FC2DDD}" dt="2022-11-01T06:38:07.993" v="1336" actId="20577"/>
          <ac:spMkLst>
            <pc:docMk/>
            <pc:sldMk cId="3635718201" sldId="260"/>
            <ac:spMk id="2" creationId="{72C87BDE-0F1F-48AF-9E6A-A300424E398B}"/>
          </ac:spMkLst>
        </pc:spChg>
        <pc:spChg chg="mod">
          <ac:chgData name="" userId="24e2b090d81ca22d" providerId="LiveId" clId="{83709271-F0FA-4DDA-95AA-C84558FC2DDD}" dt="2022-11-06T13:33:18.678" v="4529" actId="20577"/>
          <ac:spMkLst>
            <pc:docMk/>
            <pc:sldMk cId="3635718201" sldId="260"/>
            <ac:spMk id="3" creationId="{56470AB4-9D0C-4A26-9A7B-69BD4ACF5744}"/>
          </ac:spMkLst>
        </pc:spChg>
      </pc:sldChg>
      <pc:sldChg chg="addSp delSp modSp add">
        <pc:chgData name="" userId="24e2b090d81ca22d" providerId="LiveId" clId="{83709271-F0FA-4DDA-95AA-C84558FC2DDD}" dt="2022-11-09T07:22:19.221" v="4822" actId="20577"/>
        <pc:sldMkLst>
          <pc:docMk/>
          <pc:sldMk cId="3705112109" sldId="261"/>
        </pc:sldMkLst>
        <pc:spChg chg="mod">
          <ac:chgData name="" userId="24e2b090d81ca22d" providerId="LiveId" clId="{83709271-F0FA-4DDA-95AA-C84558FC2DDD}" dt="2022-11-01T07:11:44.702" v="2148" actId="20577"/>
          <ac:spMkLst>
            <pc:docMk/>
            <pc:sldMk cId="3705112109" sldId="261"/>
            <ac:spMk id="2" creationId="{D98F9C9A-8FBB-4CD1-8622-BD2B8BEC40B4}"/>
          </ac:spMkLst>
        </pc:spChg>
        <pc:spChg chg="mod">
          <ac:chgData name="" userId="24e2b090d81ca22d" providerId="LiveId" clId="{83709271-F0FA-4DDA-95AA-C84558FC2DDD}" dt="2022-11-09T07:22:19.221" v="4822" actId="20577"/>
          <ac:spMkLst>
            <pc:docMk/>
            <pc:sldMk cId="3705112109" sldId="261"/>
            <ac:spMk id="3" creationId="{8EFC2102-BC37-4742-845F-68D6C111645B}"/>
          </ac:spMkLst>
        </pc:spChg>
        <pc:picChg chg="add del mod">
          <ac:chgData name="" userId="24e2b090d81ca22d" providerId="LiveId" clId="{83709271-F0FA-4DDA-95AA-C84558FC2DDD}" dt="2022-11-01T08:34:35.755" v="4189" actId="478"/>
          <ac:picMkLst>
            <pc:docMk/>
            <pc:sldMk cId="3705112109" sldId="261"/>
            <ac:picMk id="4" creationId="{1FA08036-4E40-4427-BDA8-18CF2D6046A8}"/>
          </ac:picMkLst>
        </pc:picChg>
        <pc:picChg chg="add mod">
          <ac:chgData name="" userId="24e2b090d81ca22d" providerId="LiveId" clId="{83709271-F0FA-4DDA-95AA-C84558FC2DDD}" dt="2022-11-01T11:01:06.008" v="4200" actId="1076"/>
          <ac:picMkLst>
            <pc:docMk/>
            <pc:sldMk cId="3705112109" sldId="261"/>
            <ac:picMk id="5" creationId="{7BC514F9-EB02-47EE-A42A-FB00044FEC50}"/>
          </ac:picMkLst>
        </pc:picChg>
      </pc:sldChg>
      <pc:sldChg chg="modSp add">
        <pc:chgData name="" userId="24e2b090d81ca22d" providerId="LiveId" clId="{83709271-F0FA-4DDA-95AA-C84558FC2DDD}" dt="2022-11-01T11:27:16.659" v="4489" actId="20577"/>
        <pc:sldMkLst>
          <pc:docMk/>
          <pc:sldMk cId="211052389" sldId="262"/>
        </pc:sldMkLst>
        <pc:spChg chg="mod">
          <ac:chgData name="" userId="24e2b090d81ca22d" providerId="LiveId" clId="{83709271-F0FA-4DDA-95AA-C84558FC2DDD}" dt="2022-11-01T07:23:00.949" v="2615" actId="20577"/>
          <ac:spMkLst>
            <pc:docMk/>
            <pc:sldMk cId="211052389" sldId="262"/>
            <ac:spMk id="2" creationId="{C34EB64B-FD53-4721-A86B-F1F90FBC1C4B}"/>
          </ac:spMkLst>
        </pc:spChg>
        <pc:spChg chg="mod">
          <ac:chgData name="" userId="24e2b090d81ca22d" providerId="LiveId" clId="{83709271-F0FA-4DDA-95AA-C84558FC2DDD}" dt="2022-11-01T11:27:16.659" v="4489" actId="20577"/>
          <ac:spMkLst>
            <pc:docMk/>
            <pc:sldMk cId="211052389" sldId="262"/>
            <ac:spMk id="3" creationId="{D066C06A-0CC9-4777-A0BA-A8993F5E6FF7}"/>
          </ac:spMkLst>
        </pc:spChg>
      </pc:sldChg>
      <pc:sldChg chg="modSp add">
        <pc:chgData name="" userId="24e2b090d81ca22d" providerId="LiveId" clId="{83709271-F0FA-4DDA-95AA-C84558FC2DDD}" dt="2022-11-10T08:40:32.580" v="4827" actId="20577"/>
        <pc:sldMkLst>
          <pc:docMk/>
          <pc:sldMk cId="336930132" sldId="263"/>
        </pc:sldMkLst>
        <pc:spChg chg="mod">
          <ac:chgData name="" userId="24e2b090d81ca22d" providerId="LiveId" clId="{83709271-F0FA-4DDA-95AA-C84558FC2DDD}" dt="2022-11-01T07:23:52.560" v="2622" actId="20577"/>
          <ac:spMkLst>
            <pc:docMk/>
            <pc:sldMk cId="336930132" sldId="263"/>
            <ac:spMk id="2" creationId="{B0459754-8E7B-4754-9FC1-C8AD5C8FBFEE}"/>
          </ac:spMkLst>
        </pc:spChg>
        <pc:spChg chg="mod">
          <ac:chgData name="" userId="24e2b090d81ca22d" providerId="LiveId" clId="{83709271-F0FA-4DDA-95AA-C84558FC2DDD}" dt="2022-11-10T08:40:32.580" v="4827" actId="20577"/>
          <ac:spMkLst>
            <pc:docMk/>
            <pc:sldMk cId="336930132" sldId="263"/>
            <ac:spMk id="3" creationId="{BF5A5C5A-C7F9-4C10-80A4-CE985F955DF5}"/>
          </ac:spMkLst>
        </pc:spChg>
      </pc:sldChg>
      <pc:sldChg chg="modSp add ord">
        <pc:chgData name="" userId="24e2b090d81ca22d" providerId="LiveId" clId="{83709271-F0FA-4DDA-95AA-C84558FC2DDD}" dt="2022-11-09T06:45:12.056" v="4583"/>
        <pc:sldMkLst>
          <pc:docMk/>
          <pc:sldMk cId="621801773" sldId="264"/>
        </pc:sldMkLst>
        <pc:spChg chg="mod">
          <ac:chgData name="" userId="24e2b090d81ca22d" providerId="LiveId" clId="{83709271-F0FA-4DDA-95AA-C84558FC2DDD}" dt="2022-11-09T06:45:12.056" v="4583"/>
          <ac:spMkLst>
            <pc:docMk/>
            <pc:sldMk cId="621801773" sldId="264"/>
            <ac:spMk id="3" creationId="{90A00ED3-FAAE-D2AE-0FB4-0156E4B5CD87}"/>
          </ac:spMkLst>
        </pc:spChg>
      </pc:sldChg>
      <pc:sldChg chg="modSp add ord">
        <pc:chgData name="" userId="24e2b090d81ca22d" providerId="LiveId" clId="{83709271-F0FA-4DDA-95AA-C84558FC2DDD}" dt="2022-11-09T06:14:38.583" v="4573" actId="20577"/>
        <pc:sldMkLst>
          <pc:docMk/>
          <pc:sldMk cId="1604903175" sldId="267"/>
        </pc:sldMkLst>
        <pc:spChg chg="mod">
          <ac:chgData name="" userId="24e2b090d81ca22d" providerId="LiveId" clId="{83709271-F0FA-4DDA-95AA-C84558FC2DDD}" dt="2022-11-09T06:14:38.583" v="4573" actId="20577"/>
          <ac:spMkLst>
            <pc:docMk/>
            <pc:sldMk cId="1604903175" sldId="267"/>
            <ac:spMk id="3" creationId="{9DB54D3C-66A6-6E2A-C410-B20692CB42FC}"/>
          </ac:spMkLst>
        </pc:spChg>
      </pc:sldChg>
      <pc:sldChg chg="addSp modSp">
        <pc:chgData name="" userId="24e2b090d81ca22d" providerId="LiveId" clId="{83709271-F0FA-4DDA-95AA-C84558FC2DDD}" dt="2022-11-10T08:40:04.924" v="4823" actId="20577"/>
        <pc:sldMkLst>
          <pc:docMk/>
          <pc:sldMk cId="224330909" sldId="268"/>
        </pc:sldMkLst>
        <pc:spChg chg="add mod">
          <ac:chgData name="" userId="24e2b090d81ca22d" providerId="LiveId" clId="{83709271-F0FA-4DDA-95AA-C84558FC2DDD}" dt="2022-11-10T08:40:04.924" v="4823" actId="20577"/>
          <ac:spMkLst>
            <pc:docMk/>
            <pc:sldMk cId="224330909" sldId="268"/>
            <ac:spMk id="3" creationId="{C1EADEB9-BDD7-47A2-AF1E-73617E93E013}"/>
          </ac:spMkLst>
        </pc:spChg>
        <pc:spChg chg="mod">
          <ac:chgData name="" userId="24e2b090d81ca22d" providerId="LiveId" clId="{83709271-F0FA-4DDA-95AA-C84558FC2DDD}" dt="2022-11-09T06:45:23.097" v="4584" actId="20577"/>
          <ac:spMkLst>
            <pc:docMk/>
            <pc:sldMk cId="224330909" sldId="268"/>
            <ac:spMk id="58" creationId="{D230DBE9-C019-D85D-E7C9-E89D1E1A88BF}"/>
          </ac:spMkLst>
        </pc:spChg>
        <pc:spChg chg="mod">
          <ac:chgData name="" userId="24e2b090d81ca22d" providerId="LiveId" clId="{83709271-F0FA-4DDA-95AA-C84558FC2DDD}" dt="2022-11-01T08:05:59.258" v="4121" actId="20577"/>
          <ac:spMkLst>
            <pc:docMk/>
            <pc:sldMk cId="224330909" sldId="268"/>
            <ac:spMk id="66" creationId="{5B71D08E-6732-D74F-4191-66261EDF348C}"/>
          </ac:spMkLst>
        </pc:spChg>
        <pc:spChg chg="mod">
          <ac:chgData name="" userId="24e2b090d81ca22d" providerId="LiveId" clId="{83709271-F0FA-4DDA-95AA-C84558FC2DDD}" dt="2022-11-01T11:22:41.728" v="4320" actId="20577"/>
          <ac:spMkLst>
            <pc:docMk/>
            <pc:sldMk cId="224330909" sldId="268"/>
            <ac:spMk id="69" creationId="{9817C413-8754-BAB3-63B5-B6C7F83A4EDE}"/>
          </ac:spMkLst>
        </pc:spChg>
        <pc:spChg chg="mod">
          <ac:chgData name="" userId="24e2b090d81ca22d" providerId="LiveId" clId="{83709271-F0FA-4DDA-95AA-C84558FC2DDD}" dt="2022-11-01T11:22:26.146" v="4314" actId="20577"/>
          <ac:spMkLst>
            <pc:docMk/>
            <pc:sldMk cId="224330909" sldId="268"/>
            <ac:spMk id="88" creationId="{7AA1EC4F-480B-CADC-672E-39A6C845E015}"/>
          </ac:spMkLst>
        </pc:spChg>
        <pc:spChg chg="mod">
          <ac:chgData name="" userId="24e2b090d81ca22d" providerId="LiveId" clId="{83709271-F0FA-4DDA-95AA-C84558FC2DDD}" dt="2022-11-01T11:23:38.573" v="4326" actId="20577"/>
          <ac:spMkLst>
            <pc:docMk/>
            <pc:sldMk cId="224330909" sldId="268"/>
            <ac:spMk id="89" creationId="{EA9A7D80-A72F-93AA-9A0C-2BF1E338CB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A1104-1EE2-4CF3-A36D-A543901BF5B0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A1972-4D43-4AE7-8A1B-893F4A1905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07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D60C97-F82C-DE49-ACB2-6865D5201951}" type="slidenum">
              <a:rPr kumimoji="1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88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94815-6CFB-42CB-B9C2-2F2243C3D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DCDF84-1AE4-44F8-AD71-DB9702488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47406A-E39F-4D2A-8A74-78E41BFA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853846-8174-426A-B758-DB085763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1B2269-0EFF-42CF-81D8-E9B90856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86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5CE3E-BB87-482A-9262-7565415E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322B2-E6BC-407C-99B6-CC9F993AE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20781-D37A-4A15-9DEE-F151B988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948D1C-8AD9-4BCA-BEA3-29082678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3F89F6-ECC1-485D-82EC-C3C37E4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22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74A2CA-6EAA-4BB3-9687-0ACBBFEB5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7518DA-96F7-4766-A47F-F9CC2EB7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986898-8AB8-4784-8624-DD81BBCB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D843CE-FBB8-445C-827A-AA88DD91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C3308F-A0BB-4FFF-8D95-8111A01A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99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308DA-C618-D0C1-724F-BAB33FFB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FF3A1-E6A4-CD89-940F-21875FD5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28165-6DC4-E449-2021-F7F59663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79BD92-80AC-6DAF-E68C-2C4E97A6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193E3-3BA0-0C29-1952-E7ABFB4F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631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533B80-2893-CC32-8A24-8D40A44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27D4-4DC4-9FCB-0BAF-191D71AF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8926F-4C81-3D9E-3382-F781A52B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52C8E2-75BD-2C84-4AB2-9EFD66B5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587BCB-5FBA-046C-28A0-A25E8D3A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1783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8006D-A028-C203-E568-84A0D216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8B3D7-6F44-E517-EFB1-48D9FFAA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4DFD-5C53-89AD-83AD-740C936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4C74F0-7234-7BEF-6414-2B4ACAE0E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C10DA2-3CCF-FE76-FC32-259FE526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809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2E976-D47D-C489-41A4-67911749F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3C328-8DB2-B3C4-3DF2-965B73F8F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7B3A7-8557-EB39-FA1D-B9066A257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A63A14-D7AE-D284-7520-79780067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07C4D1-0122-1C4F-F93D-4379F6A6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A66F64-B3E8-0FA5-B508-42B073FA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620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106D2E-55C2-536C-62DE-F5617F28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A125F0-6697-2255-FF7D-E845C2EC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8F95AB-FF05-7437-6C2F-DCC9E257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C1640A2-179D-121D-E5B7-17EC35552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63715C-00A9-D64D-FD2F-F3440445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51B9AD-CA43-38F1-DA70-558EE330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D4F1367-8B01-95D0-2B16-4C63C43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7A569F-3B40-51FD-EC7D-4F284934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26267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6E592-6CBA-E665-D7D1-9C59320F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6207A5A-058C-D999-CEA1-C8688004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B46AE7-F343-D292-36B4-7B92FE14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AD8ABD-0926-2EE2-1127-C00B711B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64095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DF710F-919E-EB12-9D9E-51A91C8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485C2C-449A-9948-4935-7F5D1845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6D79EE-9DDB-58A3-C789-DFD5AFD7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39123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D76E6-352D-22C2-A04B-681AFFD9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72B99-5C45-93DE-43EE-AF405411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B7AEBB-5594-1B97-C6F1-A20642FF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29C364-7458-078D-3078-77B3C284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2EF0E8-903C-8562-DF70-D5B3A11E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87B071-DF64-A3E9-F940-C60D97EB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746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B99EF-CE04-43DE-B25D-84627C42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61C11-D3EA-49F3-B47A-493C57D37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AB37C1-C41D-4EC9-B45E-C06AA7DF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E19B1-78AC-43C6-BD19-8EB1AEC9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EA6EF-9BB7-4B73-A663-C6D4BEC0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073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69A353-A16A-957B-E0DC-03E19B3A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BE8B56C-BD69-4473-CA33-040EF59B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40BBDA-36EE-8BC1-DB5B-E32A7CA9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9748D6-8D03-846C-46ED-CF5F3F5D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0EB6C7-36FE-5D65-0B01-AF4A5A91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620D5A-6015-BB64-BD8A-9F73D33B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4894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8BBDF-C7B3-347C-696D-E6500EE0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D4AE07-C796-B4D5-9A60-85FACFCF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84C70-B5F9-6158-2DA5-F9018483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C4B89-A4D0-73FE-5B04-FB6501C8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B6343A-70B6-067A-8695-8978234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87977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B363198-C42B-51B9-8564-011437079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BE7B13-37F9-9A99-E1DA-4D1943BA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21596-5889-36B8-64E6-88A8608E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1486B4-B31B-EB19-E351-048473F1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BACB36-CC78-694C-66FC-A0AD4574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876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454E0-9724-4BB1-BC67-72FE195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7D7BE8-EA7E-458D-AE02-6E10F9AD6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D3D813-6551-44F8-A9F7-5EFE26FC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5E07D-84E9-431D-8AB2-091B253B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A8C9E4-8A71-4FC2-B5E6-7FA680A6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BD0DE-2116-4ABC-9EC4-0E22F2CC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A062A9-6C91-46F8-AC11-E10807C5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F78D1D-E5CE-4D1D-B7C9-250758F0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CB51A8-C3BF-487A-848D-2AB7C98F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77BEBF-09B0-48D9-90D2-E51B1745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1E3AB6-6763-449B-B456-08C16CF3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4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F2716-1548-4062-BAF4-C1A5EA18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EB6B8-F50A-4093-81CD-334FC0A2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4BF28F-4DA9-4F5D-9843-CA8A9AFD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745C853-7726-41C7-B992-E82C9B09A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472F99-D860-410A-AC99-98CA88DAC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967E72-A219-4C9C-A1F3-2718109D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09BC40-A98F-4B86-A93B-54CBB3D3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CEBA55-C8B2-40BC-8F6F-2F4E70CB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71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7B2F8-0CAD-4048-8A4B-DC2F10B4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704E20-7E6D-46AF-A9F3-9A465FB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606D65-65B9-459D-91F0-C7B81043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326768-9C05-4C59-997D-1FB75BAC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3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A821D5-7BF9-47A3-B46F-FFD2ECCD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43916A-D623-40EC-BA86-4E99D3DD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9148E5-551F-45D7-AA9B-CD1AD697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A422E-25AB-417A-9076-37650DE7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356A3E-F599-494E-87EC-353DA8B5B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E1F1BC-C836-4A8D-8819-61EAA0A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12DD82-79E1-48C2-9903-7FD7A314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FD46D0-891A-4F55-8A91-EC0CCDC0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26C9D0-671C-424F-9F98-545C07B7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8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385BF-5E63-499C-A969-9AC9F399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047622-D04A-42AF-8E1E-5DD564C58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015368-CF62-4686-8CAB-88D0B185A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70ACC6-AD8E-4D7E-8BA8-7F2A2CE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F36C47-F233-4208-9627-65DB97AD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FA0DE-6581-4E26-B915-2BFE7764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6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64731D-341B-4029-B901-726A76F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C0CCC-A321-4815-95C6-AA7F97DC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27FB0A-8DE3-4ED0-BE40-63145E92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6BBBF-E308-4DF5-90C1-68D2FA4EFB2B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0C23F-AA22-46C5-B747-8021E18C0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4B30A5-18A1-4D2D-959F-B15163FC7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5DDA-FA11-42BA-BB7C-7170B79FB7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64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DD42338-F143-441D-ED55-7F91CE3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880CA2-4DA5-8192-8F56-959FCF5B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2CC59-9311-4820-19EB-06987740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FD25D-2AD4-CB4C-B7A2-E7121B99CD35}" type="datetimeFigureOut">
              <a:rPr kumimoji="1" lang="zh-TW" altLang="en-US" smtClean="0"/>
              <a:t>2022/11/10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D7A3D6-EB22-E592-2E77-F4FAAEA4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840C27-4D2F-A480-F1C3-4B05A539B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E9BC-1542-C043-9DE9-C81624A325D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94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PD38uQGZwQfIeHIw-t9d2YKcW21KYAPI?usp=shar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t/964d464205694362a12061ddc60b1e4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397E78-F5FC-4F91-9AE6-B36FA0CA0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to </a:t>
            </a:r>
            <a:br>
              <a:rPr lang="en-US" altLang="zh-TW" dirty="0"/>
            </a:br>
            <a:r>
              <a:rPr lang="en-US" altLang="zh-TW" dirty="0"/>
              <a:t>Natural Language Processing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48F942-C38B-4E0B-A0FE-E5F080BE7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51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dirty="0"/>
              <a:t>HW2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dirty="0"/>
              <a:t>TA : WEI-LING HSU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weiling.hsu.cs11@nycu.edu.tw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8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5F080-673A-B7A7-5E80-EE68E6D4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Grading policy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00ED3-FAAE-D2AE-0FB4-0156E4B5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447"/>
            <a:ext cx="11081272" cy="4895428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zh-TW" dirty="0"/>
              <a:t>Kaggle(50%):</a:t>
            </a:r>
          </a:p>
          <a:p>
            <a:pPr marL="0" indent="0">
              <a:buNone/>
            </a:pPr>
            <a:r>
              <a:rPr kumimoji="1" lang="en-US" altLang="zh-TW" dirty="0"/>
              <a:t>    - Basic score (according to the </a:t>
            </a:r>
            <a:r>
              <a:rPr kumimoji="1" lang="en-US" altLang="zh-TW" dirty="0">
                <a:solidFill>
                  <a:srgbClr val="C00000"/>
                </a:solidFill>
              </a:rPr>
              <a:t>public leaderboard</a:t>
            </a:r>
            <a:r>
              <a:rPr kumimoji="1" lang="en-US" altLang="zh-TW" dirty="0"/>
              <a:t>):</a:t>
            </a:r>
          </a:p>
          <a:p>
            <a:pPr marL="0" indent="0">
              <a:buNone/>
            </a:pPr>
            <a:r>
              <a:rPr kumimoji="1" lang="en-US" altLang="zh-TW" dirty="0"/>
              <a:t>      under simple baseline: 40</a:t>
            </a:r>
          </a:p>
          <a:p>
            <a:pPr marL="0" indent="0">
              <a:buNone/>
            </a:pPr>
            <a:r>
              <a:rPr kumimoji="1" lang="en-US" altLang="zh-TW" dirty="0"/>
              <a:t>      over simple baseline: 60 </a:t>
            </a:r>
            <a:r>
              <a:rPr kumimoji="1" lang="en-US" altLang="zh-TW" dirty="0">
                <a:solidFill>
                  <a:srgbClr val="C00000"/>
                </a:solidFill>
              </a:rPr>
              <a:t> *1.2 If you achieve before TAs provide hints(10/25 14:00)</a:t>
            </a:r>
          </a:p>
          <a:p>
            <a:pPr marL="0" indent="0">
              <a:buNone/>
            </a:pPr>
            <a:r>
              <a:rPr kumimoji="1" lang="zh-TW" altLang="en-US" dirty="0"/>
              <a:t>      </a:t>
            </a:r>
            <a:r>
              <a:rPr kumimoji="1" lang="en-US" altLang="zh-TW" dirty="0"/>
              <a:t>over strong baseline: 80</a:t>
            </a:r>
          </a:p>
          <a:p>
            <a:pPr marL="0" indent="0">
              <a:buNone/>
            </a:pPr>
            <a:r>
              <a:rPr kumimoji="1" lang="en-US" altLang="zh-TW" dirty="0"/>
              <a:t>Ex: </a:t>
            </a:r>
          </a:p>
          <a:p>
            <a:pPr marL="0" indent="0">
              <a:buNone/>
            </a:pPr>
            <a:r>
              <a:rPr kumimoji="1" lang="en-US" altLang="zh-TW" sz="2900" dirty="0"/>
              <a:t>      </a:t>
            </a:r>
            <a:r>
              <a:rPr kumimoji="1" lang="zh-TW" altLang="en-US" sz="2900" dirty="0"/>
              <a:t>。</a:t>
            </a:r>
            <a:r>
              <a:rPr kumimoji="1" lang="en-US" altLang="zh-TW" sz="2900" dirty="0"/>
              <a:t>If you achieve simple baseline after 11/29 but you don’t achieve strong baseline in the end, your basic score will be 60.</a:t>
            </a:r>
          </a:p>
          <a:p>
            <a:pPr marL="0" indent="0">
              <a:buNone/>
            </a:pPr>
            <a:r>
              <a:rPr kumimoji="1" lang="en-US" altLang="zh-TW" sz="2900" dirty="0"/>
              <a:t>      </a:t>
            </a:r>
            <a:r>
              <a:rPr kumimoji="1" lang="zh-TW" altLang="en-US" sz="2900" dirty="0"/>
              <a:t>。</a:t>
            </a:r>
            <a:r>
              <a:rPr kumimoji="1" lang="en-US" altLang="zh-TW" sz="2900" dirty="0"/>
              <a:t>If you achieve simple baseline before 11/29 but you don’t achieve strong baseline in the end, your basic score will be 72.</a:t>
            </a:r>
          </a:p>
          <a:p>
            <a:pPr marL="0" indent="0">
              <a:buNone/>
            </a:pPr>
            <a:r>
              <a:rPr kumimoji="1" lang="en-US" altLang="zh-TW" sz="2900" dirty="0"/>
              <a:t>      </a:t>
            </a:r>
            <a:r>
              <a:rPr kumimoji="1" lang="zh-TW" altLang="en-US" sz="2900" dirty="0"/>
              <a:t>。</a:t>
            </a:r>
            <a:r>
              <a:rPr kumimoji="1" lang="en-US" altLang="zh-TW" sz="2900" dirty="0"/>
              <a:t>If you achieve simple baseline before 11/29 and you achieve strong baseline in the end, your basic score will be 80.</a:t>
            </a:r>
          </a:p>
          <a:p>
            <a:pPr marL="0" indent="0">
              <a:buNone/>
            </a:pPr>
            <a:endParaRPr kumimoji="1" lang="en-US" altLang="zh-TW" sz="2100" dirty="0"/>
          </a:p>
          <a:p>
            <a:pPr marL="0" indent="0">
              <a:buNone/>
            </a:pPr>
            <a:r>
              <a:rPr kumimoji="1" lang="en-US" altLang="zh-TW" dirty="0"/>
              <a:t>    - Ranking score (according to the </a:t>
            </a:r>
            <a:r>
              <a:rPr kumimoji="1" lang="en-US" altLang="zh-TW" dirty="0">
                <a:solidFill>
                  <a:srgbClr val="C00000"/>
                </a:solidFill>
              </a:rPr>
              <a:t>private leaderboard</a:t>
            </a:r>
            <a:r>
              <a:rPr kumimoji="1" lang="en-US" altLang="zh-TW" dirty="0"/>
              <a:t>) :</a:t>
            </a:r>
          </a:p>
          <a:p>
            <a:pPr marL="0" indent="0">
              <a:buNone/>
            </a:pPr>
            <a:r>
              <a:rPr kumimoji="1" lang="en-US" altLang="zh-TW" dirty="0"/>
              <a:t>      score= 20-(20/N)*(ranking-1), N=number of people</a:t>
            </a:r>
          </a:p>
          <a:p>
            <a:pPr marL="0" indent="0">
              <a:buNone/>
            </a:pPr>
            <a:r>
              <a:rPr kumimoji="1" lang="en-US" altLang="zh-TW" dirty="0"/>
              <a:t>      </a:t>
            </a:r>
          </a:p>
          <a:p>
            <a:r>
              <a:rPr kumimoji="1" lang="en-US" altLang="zh-TW" dirty="0"/>
              <a:t>Source code and Report(50%):</a:t>
            </a:r>
          </a:p>
          <a:p>
            <a:pPr marL="0" indent="0">
              <a:buNone/>
            </a:pPr>
            <a:r>
              <a:rPr kumimoji="1" lang="en-US" altLang="zh-TW" dirty="0"/>
              <a:t>    - the </a:t>
            </a:r>
            <a:r>
              <a:rPr kumimoji="1" lang="en-US" altLang="zh-TW" dirty="0">
                <a:solidFill>
                  <a:srgbClr val="C00000"/>
                </a:solidFill>
              </a:rPr>
              <a:t>more detail </a:t>
            </a:r>
            <a:r>
              <a:rPr kumimoji="1" lang="en-US" altLang="zh-TW" dirty="0"/>
              <a:t>you make, the higher score you get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180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5A2B5E-22E7-C1AB-0BDF-93328630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Timeline</a:t>
            </a:r>
            <a:endParaRPr kumimoji="1" lang="zh-TW" altLang="en-US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9446EAA0-3317-612D-361E-69F232E67306}"/>
              </a:ext>
            </a:extLst>
          </p:cNvPr>
          <p:cNvGrpSpPr/>
          <p:nvPr/>
        </p:nvGrpSpPr>
        <p:grpSpPr>
          <a:xfrm>
            <a:off x="508545" y="1981232"/>
            <a:ext cx="11174909" cy="3580007"/>
            <a:chOff x="628714" y="1959198"/>
            <a:chExt cx="11174909" cy="3580007"/>
          </a:xfrm>
        </p:grpSpPr>
        <p:grpSp>
          <p:nvGrpSpPr>
            <p:cNvPr id="6" name="组合 118">
              <a:extLst>
                <a:ext uri="{FF2B5EF4-FFF2-40B4-BE49-F238E27FC236}">
                  <a16:creationId xmlns:a16="http://schemas.microsoft.com/office/drawing/2014/main" id="{2603343B-FC43-2564-CBB1-F9A66682EEFC}"/>
                </a:ext>
              </a:extLst>
            </p:cNvPr>
            <p:cNvGrpSpPr/>
            <p:nvPr/>
          </p:nvGrpSpPr>
          <p:grpSpPr>
            <a:xfrm>
              <a:off x="628714" y="3443385"/>
              <a:ext cx="10934572" cy="438043"/>
              <a:chOff x="534438" y="3368953"/>
              <a:chExt cx="10944224" cy="438144"/>
            </a:xfrm>
            <a:solidFill>
              <a:schemeClr val="bg1">
                <a:lumMod val="65000"/>
              </a:schemeClr>
            </a:solidFill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307D58B-17D0-8316-1BBB-33A0640EB1C6}"/>
                  </a:ext>
                </a:extLst>
              </p:cNvPr>
              <p:cNvSpPr/>
              <p:nvPr/>
            </p:nvSpPr>
            <p:spPr>
              <a:xfrm>
                <a:off x="11049789" y="3503489"/>
                <a:ext cx="50397" cy="1690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8" name="组合 120">
                <a:extLst>
                  <a:ext uri="{FF2B5EF4-FFF2-40B4-BE49-F238E27FC236}">
                    <a16:creationId xmlns:a16="http://schemas.microsoft.com/office/drawing/2014/main" id="{12429E23-A983-2CA5-2FDF-7F9437A65BB6}"/>
                  </a:ext>
                </a:extLst>
              </p:cNvPr>
              <p:cNvGrpSpPr/>
              <p:nvPr/>
            </p:nvGrpSpPr>
            <p:grpSpPr>
              <a:xfrm>
                <a:off x="534438" y="3368953"/>
                <a:ext cx="10944224" cy="438144"/>
                <a:chOff x="623889" y="3209929"/>
                <a:chExt cx="10944224" cy="438144"/>
              </a:xfrm>
              <a:grpFill/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7F51B037-1EAB-5E29-0A27-88FD65B61B1F}"/>
                    </a:ext>
                  </a:extLst>
                </p:cNvPr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5FF1AA3-9441-AD48-F1ED-B18F977C316B}"/>
                    </a:ext>
                  </a:extLst>
                </p:cNvPr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2EDCB66-9ACF-6EE6-55EC-DD6202451BE7}"/>
                    </a:ext>
                  </a:extLst>
                </p:cNvPr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4107DCB-3A40-5C32-2BA7-160B51A34326}"/>
                    </a:ext>
                  </a:extLst>
                </p:cNvPr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EA9D1D8-2D24-266A-C94B-9FA0C33EC127}"/>
                    </a:ext>
                  </a:extLst>
                </p:cNvPr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4783076-5793-5A9E-C3DE-4682D7485BD5}"/>
                    </a:ext>
                  </a:extLst>
                </p:cNvPr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等腰三角形 127">
                  <a:extLst>
                    <a:ext uri="{FF2B5EF4-FFF2-40B4-BE49-F238E27FC236}">
                      <a16:creationId xmlns:a16="http://schemas.microsoft.com/office/drawing/2014/main" id="{B31061D6-B63F-692B-1728-5ADBCBBF5DFC}"/>
                    </a:ext>
                  </a:extLst>
                </p:cNvPr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91EA671-E3A1-59E0-294B-0C621516E0F9}"/>
                </a:ext>
              </a:extLst>
            </p:cNvPr>
            <p:cNvGrpSpPr/>
            <p:nvPr/>
          </p:nvGrpSpPr>
          <p:grpSpPr>
            <a:xfrm>
              <a:off x="960789" y="1959198"/>
              <a:ext cx="10842834" cy="2016590"/>
              <a:chOff x="1021610" y="2331908"/>
              <a:chExt cx="10842834" cy="2016590"/>
            </a:xfrm>
          </p:grpSpPr>
          <p:cxnSp>
            <p:nvCxnSpPr>
              <p:cNvPr id="17" name="肘形连接符 128">
                <a:extLst>
                  <a:ext uri="{FF2B5EF4-FFF2-40B4-BE49-F238E27FC236}">
                    <a16:creationId xmlns:a16="http://schemas.microsoft.com/office/drawing/2014/main" id="{415B4779-C222-42A7-D69E-61C275593421}"/>
                  </a:ext>
                </a:extLst>
              </p:cNvPr>
              <p:cNvCxnSpPr>
                <a:cxnSpLocks/>
                <a:stCxn id="68" idx="3"/>
                <a:endCxn id="66" idx="1"/>
              </p:cNvCxnSpPr>
              <p:nvPr/>
            </p:nvCxnSpPr>
            <p:spPr>
              <a:xfrm rot="5400000" flipH="1" flipV="1">
                <a:off x="1082176" y="3150246"/>
                <a:ext cx="752743" cy="291291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组合 129">
                <a:extLst>
                  <a:ext uri="{FF2B5EF4-FFF2-40B4-BE49-F238E27FC236}">
                    <a16:creationId xmlns:a16="http://schemas.microsoft.com/office/drawing/2014/main" id="{4EC14D87-35AA-8C56-DBDD-21D914399C16}"/>
                  </a:ext>
                </a:extLst>
              </p:cNvPr>
              <p:cNvGrpSpPr/>
              <p:nvPr/>
            </p:nvGrpSpPr>
            <p:grpSpPr>
              <a:xfrm>
                <a:off x="1021610" y="3672263"/>
                <a:ext cx="582582" cy="676235"/>
                <a:chOff x="1109756" y="3090803"/>
                <a:chExt cx="583096" cy="676392"/>
              </a:xfrm>
              <a:solidFill>
                <a:srgbClr val="005DA2"/>
              </a:solidFill>
            </p:grpSpPr>
            <p:sp>
              <p:nvSpPr>
                <p:cNvPr id="68" name="六边形 130">
                  <a:extLst>
                    <a:ext uri="{FF2B5EF4-FFF2-40B4-BE49-F238E27FC236}">
                      <a16:creationId xmlns:a16="http://schemas.microsoft.com/office/drawing/2014/main" id="{2DDA43F6-8FA3-2FB5-D935-F7E96892C6E5}"/>
                    </a:ext>
                  </a:extLst>
                </p:cNvPr>
                <p:cNvSpPr/>
                <p:nvPr/>
              </p:nvSpPr>
              <p:spPr>
                <a:xfrm rot="5400000">
                  <a:off x="1063108" y="3137451"/>
                  <a:ext cx="676392" cy="583096"/>
                </a:xfrm>
                <a:prstGeom prst="hexag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9" name="文本框 64">
                  <a:extLst>
                    <a:ext uri="{FF2B5EF4-FFF2-40B4-BE49-F238E27FC236}">
                      <a16:creationId xmlns:a16="http://schemas.microsoft.com/office/drawing/2014/main" id="{9817C413-8754-BAB3-63B5-B6C7F83A4EDE}"/>
                    </a:ext>
                  </a:extLst>
                </p:cNvPr>
                <p:cNvSpPr txBox="1"/>
                <p:nvPr/>
              </p:nvSpPr>
              <p:spPr>
                <a:xfrm>
                  <a:off x="1115002" y="3298194"/>
                  <a:ext cx="577850" cy="26161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11/10</a:t>
                  </a:r>
                  <a:endParaRPr kumimoji="0" lang="zh-CN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B71D08E-6732-D74F-4191-66261EDF348C}"/>
                  </a:ext>
                </a:extLst>
              </p:cNvPr>
              <p:cNvSpPr/>
              <p:nvPr/>
            </p:nvSpPr>
            <p:spPr>
              <a:xfrm>
                <a:off x="1604192" y="2481490"/>
                <a:ext cx="1412087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Hw2 release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肘形连接符 142">
                <a:extLst>
                  <a:ext uri="{FF2B5EF4-FFF2-40B4-BE49-F238E27FC236}">
                    <a16:creationId xmlns:a16="http://schemas.microsoft.com/office/drawing/2014/main" id="{B770D2C4-55D4-C173-0EBB-302CD382B988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rot="5400000" flipH="1" flipV="1">
                <a:off x="5505821" y="3026775"/>
                <a:ext cx="907836" cy="394163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230DBE9-C019-D85D-E7C9-E89D1E1A88BF}"/>
                  </a:ext>
                </a:extLst>
              </p:cNvPr>
              <p:cNvSpPr/>
              <p:nvPr/>
            </p:nvSpPr>
            <p:spPr>
              <a:xfrm>
                <a:off x="6156821" y="2331908"/>
                <a:ext cx="1691360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TA provide hints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6" name="肘形连接符 149">
                <a:extLst>
                  <a:ext uri="{FF2B5EF4-FFF2-40B4-BE49-F238E27FC236}">
                    <a16:creationId xmlns:a16="http://schemas.microsoft.com/office/drawing/2014/main" id="{7C1EA2C9-FA5D-CE79-7996-787AFA82717E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rot="5400000" flipH="1" flipV="1">
                <a:off x="9958212" y="3202853"/>
                <a:ext cx="790207" cy="198083"/>
              </a:xfrm>
              <a:prstGeom prst="bentConnector2">
                <a:avLst/>
              </a:prstGeom>
              <a:ln>
                <a:solidFill>
                  <a:srgbClr val="41445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BEDA47C-FA72-CB7B-F78D-5A3716548CD9}"/>
                  </a:ext>
                </a:extLst>
              </p:cNvPr>
              <p:cNvSpPr/>
              <p:nvPr/>
            </p:nvSpPr>
            <p:spPr>
              <a:xfrm>
                <a:off x="10452357" y="2468760"/>
                <a:ext cx="1412087" cy="8760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Deadline</a:t>
                </a:r>
              </a:p>
            </p:txBody>
          </p:sp>
        </p:grpSp>
        <p:sp>
          <p:nvSpPr>
            <p:cNvPr id="79" name="左大括弧 78">
              <a:extLst>
                <a:ext uri="{FF2B5EF4-FFF2-40B4-BE49-F238E27FC236}">
                  <a16:creationId xmlns:a16="http://schemas.microsoft.com/office/drawing/2014/main" id="{02DB238F-E59A-33E8-AC41-81FB45D87E5E}"/>
                </a:ext>
              </a:extLst>
            </p:cNvPr>
            <p:cNvSpPr/>
            <p:nvPr/>
          </p:nvSpPr>
          <p:spPr>
            <a:xfrm rot="16200000">
              <a:off x="3123938" y="2539013"/>
              <a:ext cx="706043" cy="3561768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0" name="左大括弧 79">
              <a:extLst>
                <a:ext uri="{FF2B5EF4-FFF2-40B4-BE49-F238E27FC236}">
                  <a16:creationId xmlns:a16="http://schemas.microsoft.com/office/drawing/2014/main" id="{E9298D94-7EA0-9516-00D2-143B21A5D560}"/>
                </a:ext>
              </a:extLst>
            </p:cNvPr>
            <p:cNvSpPr/>
            <p:nvPr/>
          </p:nvSpPr>
          <p:spPr>
            <a:xfrm rot="16200000">
              <a:off x="7594624" y="2517559"/>
              <a:ext cx="706043" cy="3561768"/>
            </a:xfrm>
            <a:prstGeom prst="lef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741D9DF3-548A-DB69-2A5B-0B0A8076610D}"/>
                </a:ext>
              </a:extLst>
            </p:cNvPr>
            <p:cNvSpPr txBox="1"/>
            <p:nvPr/>
          </p:nvSpPr>
          <p:spPr>
            <a:xfrm>
              <a:off x="1821762" y="4892874"/>
              <a:ext cx="3310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Simple baseline score: 60*1.2=72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Strong baseline score: 80</a:t>
              </a:r>
              <a:endPara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2CC1296F-3206-DC34-51A3-2AA4F3C3CE34}"/>
                </a:ext>
              </a:extLst>
            </p:cNvPr>
            <p:cNvSpPr txBox="1"/>
            <p:nvPr/>
          </p:nvSpPr>
          <p:spPr>
            <a:xfrm>
              <a:off x="6670757" y="4892874"/>
              <a:ext cx="25537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Simple baseline score: 60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Strong baseline score: 80</a:t>
              </a:r>
              <a:endPara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8" name="六边形 151">
              <a:extLst>
                <a:ext uri="{FF2B5EF4-FFF2-40B4-BE49-F238E27FC236}">
                  <a16:creationId xmlns:a16="http://schemas.microsoft.com/office/drawing/2014/main" id="{7AA1EC4F-480B-CADC-672E-39A6C845E015}"/>
                </a:ext>
              </a:extLst>
            </p:cNvPr>
            <p:cNvSpPr/>
            <p:nvPr/>
          </p:nvSpPr>
          <p:spPr>
            <a:xfrm rot="16200000">
              <a:off x="9855336" y="3346381"/>
              <a:ext cx="676235" cy="582581"/>
            </a:xfrm>
            <a:prstGeom prst="hexagon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12/8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23:59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89" name="六边形 151">
              <a:extLst>
                <a:ext uri="{FF2B5EF4-FFF2-40B4-BE49-F238E27FC236}">
                  <a16:creationId xmlns:a16="http://schemas.microsoft.com/office/drawing/2014/main" id="{EA9A7D80-A72F-93AA-9A0C-2BF1E338CB0A}"/>
                </a:ext>
              </a:extLst>
            </p:cNvPr>
            <p:cNvSpPr/>
            <p:nvPr/>
          </p:nvSpPr>
          <p:spPr>
            <a:xfrm rot="16200000">
              <a:off x="5360018" y="3337467"/>
              <a:ext cx="676235" cy="582581"/>
            </a:xfrm>
            <a:prstGeom prst="hexagon">
              <a:avLst/>
            </a:prstGeom>
            <a:solidFill>
              <a:srgbClr val="005D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11/29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14:00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EADEB9-BDD7-47A2-AF1E-73617E93E013}"/>
              </a:ext>
            </a:extLst>
          </p:cNvPr>
          <p:cNvSpPr txBox="1"/>
          <p:nvPr/>
        </p:nvSpPr>
        <p:spPr>
          <a:xfrm>
            <a:off x="941677" y="5812698"/>
            <a:ext cx="10746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 you have any question about HW2, please feel free to contact with TA: WEI-LING HSU,</a:t>
            </a:r>
          </a:p>
          <a:p>
            <a:r>
              <a:rPr lang="en-US" altLang="zh-TW" dirty="0"/>
              <a:t>through email  </a:t>
            </a:r>
            <a:r>
              <a:rPr lang="en-US" altLang="zh-TW" dirty="0">
                <a:solidFill>
                  <a:schemeClr val="accent1"/>
                </a:solidFill>
              </a:rPr>
              <a:t>weiling.hsu.cs11@nycu.edu.tw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D240A-CAD7-406C-9FF7-C600180D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7907F-D0CD-4305-949B-4B8A89A7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/>
              <a:t>Sentiment analysis </a:t>
            </a:r>
            <a:r>
              <a:rPr lang="en-US" altLang="zh-TW" dirty="0"/>
              <a:t>with neural network</a:t>
            </a:r>
          </a:p>
          <a:p>
            <a:pPr marL="0" indent="0">
              <a:buNone/>
            </a:pPr>
            <a:r>
              <a:rPr lang="en-US" altLang="zh-TW" sz="1800" dirty="0"/>
              <a:t>For example :  “This movie is so funny !”  </a:t>
            </a:r>
          </a:p>
          <a:p>
            <a:r>
              <a:rPr lang="en-US" altLang="zh-TW" dirty="0"/>
              <a:t>You can use any external package you want, e.g. </a:t>
            </a:r>
            <a:r>
              <a:rPr lang="en-US" altLang="zh-TW" dirty="0" err="1"/>
              <a:t>Pytorch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…</a:t>
            </a:r>
          </a:p>
          <a:p>
            <a:r>
              <a:rPr lang="en-US" altLang="zh-TW" dirty="0"/>
              <a:t>Tips: </a:t>
            </a:r>
            <a:r>
              <a:rPr lang="en-US" altLang="zh-TW" sz="2400" dirty="0"/>
              <a:t>Use RNN with word embedding and attention to build your model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You can only use RNN or CNN, other advanced model (e.g. BERT) is not allowed in hw2.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C00000"/>
                </a:solidFill>
              </a:rPr>
              <a:t>Requirement:</a:t>
            </a:r>
          </a:p>
          <a:p>
            <a:pPr marL="0" indent="0">
              <a:buNone/>
            </a:pPr>
            <a:r>
              <a:rPr kumimoji="1" lang="en-US" altLang="zh-TW" sz="2400" dirty="0"/>
              <a:t>1.Submit a report and your source code to E3 </a:t>
            </a:r>
          </a:p>
          <a:p>
            <a:pPr marL="0" indent="0">
              <a:buNone/>
            </a:pPr>
            <a:r>
              <a:rPr kumimoji="1" lang="en-US" altLang="zh-TW" sz="2400" dirty="0"/>
              <a:t>2.Upload your submission to Kaggle</a:t>
            </a:r>
            <a:endParaRPr lang="zh-TW" altLang="en-US" sz="2400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67B0415F-C7A4-4E1D-A9E3-ACE529AF8272}"/>
              </a:ext>
            </a:extLst>
          </p:cNvPr>
          <p:cNvSpPr/>
          <p:nvPr/>
        </p:nvSpPr>
        <p:spPr>
          <a:xfrm>
            <a:off x="4812325" y="2198078"/>
            <a:ext cx="650631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9AB7A96-912A-435F-A571-3FED74046A51}"/>
              </a:ext>
            </a:extLst>
          </p:cNvPr>
          <p:cNvSpPr/>
          <p:nvPr/>
        </p:nvSpPr>
        <p:spPr>
          <a:xfrm>
            <a:off x="5668109" y="2198078"/>
            <a:ext cx="1043355" cy="4220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999D54CA-40A9-442D-AF9A-6F25945307BF}"/>
              </a:ext>
            </a:extLst>
          </p:cNvPr>
          <p:cNvSpPr/>
          <p:nvPr/>
        </p:nvSpPr>
        <p:spPr>
          <a:xfrm>
            <a:off x="6872655" y="2198078"/>
            <a:ext cx="650631" cy="422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3A7914-3520-45C3-B333-EAAB7BDA7B64}"/>
              </a:ext>
            </a:extLst>
          </p:cNvPr>
          <p:cNvSpPr txBox="1"/>
          <p:nvPr/>
        </p:nvSpPr>
        <p:spPr>
          <a:xfrm>
            <a:off x="7655171" y="2224427"/>
            <a:ext cx="81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happy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307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1F1B42-945F-44F9-8F6A-C72C9678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Dataset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C3765-4DD2-49CA-AE93-99215B65F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>
                <a:hlinkClick r:id="rId2"/>
              </a:rPr>
              <a:t>https://drive.google.com/drive/folders/1PD38uQGZwQfIeHIw-t9d2YKcW21KYAPI?usp=share_link</a:t>
            </a:r>
            <a:r>
              <a:rPr lang="en-US" altLang="zh-TW" sz="1800" dirty="0"/>
              <a:t> </a:t>
            </a:r>
          </a:p>
          <a:p>
            <a:pPr marL="0" indent="0">
              <a:buNone/>
            </a:pPr>
            <a:r>
              <a:rPr lang="en-US" altLang="zh-TW" dirty="0"/>
              <a:t>You can get the dataset from the link or E3,</a:t>
            </a:r>
          </a:p>
          <a:p>
            <a:pPr marL="0" indent="0">
              <a:buNone/>
            </a:pPr>
            <a:r>
              <a:rPr lang="en-US" altLang="zh-TW" dirty="0"/>
              <a:t> it contains : &lt;</a:t>
            </a:r>
            <a:r>
              <a:rPr lang="sv-SE" altLang="zh-TW" dirty="0"/>
              <a:t> train</a:t>
            </a:r>
            <a:r>
              <a:rPr lang="en-US" altLang="zh-TW" dirty="0"/>
              <a:t>_</a:t>
            </a:r>
            <a:r>
              <a:rPr lang="sv-SE" altLang="zh-TW" dirty="0"/>
              <a:t>HW2dataset.csv 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		&lt;</a:t>
            </a:r>
            <a:r>
              <a:rPr lang="sv-SE" altLang="zh-TW" dirty="0"/>
              <a:t> dev_ HW2dataset.csv 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		&lt;</a:t>
            </a:r>
            <a:r>
              <a:rPr lang="sv-SE" altLang="zh-TW" dirty="0"/>
              <a:t> test_ HW2dataset.csv 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sz="2400" dirty="0"/>
              <a:t>You can use &lt;</a:t>
            </a:r>
            <a:r>
              <a:rPr lang="sv-SE" altLang="zh-TW" sz="2400" dirty="0"/>
              <a:t> train_ HW2dataset </a:t>
            </a:r>
            <a:r>
              <a:rPr lang="en-US" altLang="zh-TW" sz="2400" dirty="0"/>
              <a:t>&gt; and &lt;</a:t>
            </a:r>
            <a:r>
              <a:rPr lang="sv-SE" altLang="zh-TW" sz="2400" dirty="0"/>
              <a:t> dev_ HW2dataset </a:t>
            </a:r>
            <a:r>
              <a:rPr lang="en-US" altLang="zh-TW" sz="2400" dirty="0"/>
              <a:t>&gt; to tune your model,</a:t>
            </a:r>
          </a:p>
          <a:p>
            <a:pPr marL="0" indent="0">
              <a:buNone/>
            </a:pPr>
            <a:r>
              <a:rPr lang="en-US" altLang="zh-TW" sz="2400" dirty="0"/>
              <a:t> then predict the emotion of Utterances in &lt;</a:t>
            </a:r>
            <a:r>
              <a:rPr lang="sv-SE" altLang="zh-TW" sz="2400" dirty="0"/>
              <a:t> test_ HW2dataset 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99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0A6FE-3D35-4197-8504-5B5690FA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Column Specification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C3C34E-6D30-485C-951C-BF9E2A4C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94" y="4251150"/>
            <a:ext cx="8072030" cy="216756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9A26401-E533-4D40-8782-54F175423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1579302"/>
            <a:ext cx="9154803" cy="5144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5166778-60E3-45B3-8C9F-C721F8441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794" y="2930655"/>
            <a:ext cx="8070552" cy="13204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E97D4AB-7013-4323-8160-464DDC9E3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794" y="2306300"/>
            <a:ext cx="8070552" cy="6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8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87BDE-0F1F-48AF-9E6A-A300424E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70AB4-9D0C-4A26-9A7B-69BD4ACF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Your model need to predict which type of emotion is for Utterance in &lt;</a:t>
            </a:r>
            <a:r>
              <a:rPr lang="sv-SE" altLang="zh-TW" dirty="0"/>
              <a:t> test</a:t>
            </a:r>
            <a:r>
              <a:rPr lang="en-US" altLang="zh-TW" dirty="0"/>
              <a:t> _</a:t>
            </a:r>
            <a:r>
              <a:rPr lang="sv-SE" altLang="zh-TW" dirty="0"/>
              <a:t>HW2dataset.csv 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We have 7 types of emotion at all, please map them into 0~6.</a:t>
            </a:r>
          </a:p>
          <a:p>
            <a:pPr marL="0" indent="0">
              <a:buNone/>
            </a:pPr>
            <a:r>
              <a:rPr lang="en-US" altLang="zh-TW" dirty="0"/>
              <a:t>   neutral -&gt; 0, anger -&gt; 1,  joy -&gt; 2</a:t>
            </a:r>
          </a:p>
          <a:p>
            <a:pPr marL="0" indent="0">
              <a:buNone/>
            </a:pPr>
            <a:r>
              <a:rPr lang="en-US" altLang="zh-TW" dirty="0"/>
              <a:t>   surprise -&gt; 3, sadness -&gt; 4, disgust -&gt; 5, fear -&gt; 6</a:t>
            </a:r>
            <a:endParaRPr lang="zh-TW" altLang="en-US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For example: </a:t>
            </a:r>
          </a:p>
          <a:p>
            <a:pPr marL="0" indent="0">
              <a:buNone/>
            </a:pPr>
            <a:r>
              <a:rPr lang="en-US" altLang="zh-TW" dirty="0"/>
              <a:t>Input Utterance “Good morning, John.”, model output 0.</a:t>
            </a:r>
          </a:p>
          <a:p>
            <a:pPr marL="0" indent="0">
              <a:buNone/>
            </a:pPr>
            <a:r>
              <a:rPr lang="en-US" altLang="zh-TW" dirty="0"/>
              <a:t>Input Utterance “This movie is so funny!”, model output 2.</a:t>
            </a:r>
          </a:p>
        </p:txBody>
      </p:sp>
    </p:spTree>
    <p:extLst>
      <p:ext uri="{BB962C8B-B14F-4D97-AF65-F5344CB8AC3E}">
        <p14:creationId xmlns:p14="http://schemas.microsoft.com/office/powerpoint/2010/main" val="363571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F9C9A-8FBB-4CD1-8622-BD2B8BE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Kaggle submission(50%)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C2102-BC37-4742-845F-68D6C1116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Kaggle</a:t>
            </a:r>
            <a:r>
              <a:rPr lang="zh-TW" altLang="en-US" dirty="0"/>
              <a:t> </a:t>
            </a:r>
            <a:r>
              <a:rPr lang="en-US" altLang="zh-TW" dirty="0"/>
              <a:t>link:</a:t>
            </a:r>
            <a:r>
              <a:rPr lang="zh-TW" altLang="en-US" dirty="0"/>
              <a:t> </a:t>
            </a:r>
            <a:r>
              <a:rPr lang="en-US" altLang="zh-TW" sz="2000" dirty="0">
                <a:hlinkClick r:id="rId2"/>
              </a:rPr>
              <a:t>https://www.kaggle.com/t/964d464205694362a12061ddc60b1e47</a:t>
            </a:r>
            <a:endParaRPr lang="en-US" altLang="zh-TW" sz="2000" dirty="0"/>
          </a:p>
          <a:p>
            <a:r>
              <a:rPr kumimoji="1" lang="en-US" altLang="zh-TW" dirty="0"/>
              <a:t>Display team name:&lt;student ID&gt;</a:t>
            </a:r>
          </a:p>
          <a:p>
            <a:r>
              <a:rPr kumimoji="1" lang="en-US" altLang="zh-TW" dirty="0"/>
              <a:t>Submission format:</a:t>
            </a:r>
          </a:p>
          <a:p>
            <a:pPr lvl="1"/>
            <a:r>
              <a:rPr kumimoji="1" lang="en-US" altLang="zh-TW" sz="2000" dirty="0"/>
              <a:t>A 3401 X 2 .csv file, first row is for the column name and the last 3400 rows for your result.</a:t>
            </a:r>
          </a:p>
          <a:p>
            <a:pPr lvl="1"/>
            <a:r>
              <a:rPr kumimoji="1" lang="en-US" altLang="zh-TW" sz="2000" dirty="0"/>
              <a:t>Column name should be </a:t>
            </a:r>
            <a:r>
              <a:rPr kumimoji="1" lang="en-US" altLang="zh-TW" sz="2000" dirty="0">
                <a:solidFill>
                  <a:srgbClr val="C00000"/>
                </a:solidFill>
              </a:rPr>
              <a:t>index</a:t>
            </a:r>
            <a:r>
              <a:rPr kumimoji="1" lang="en-US" altLang="zh-TW" sz="2000" dirty="0"/>
              <a:t> and </a:t>
            </a:r>
            <a:r>
              <a:rPr kumimoji="1" lang="en-US" altLang="zh-TW" sz="2000" dirty="0">
                <a:solidFill>
                  <a:srgbClr val="C00000"/>
                </a:solidFill>
              </a:rPr>
              <a:t>emotion</a:t>
            </a:r>
            <a:r>
              <a:rPr kumimoji="1" lang="en-US" altLang="zh-TW" sz="2000" dirty="0"/>
              <a:t>.</a:t>
            </a:r>
          </a:p>
          <a:p>
            <a:pPr lvl="1"/>
            <a:r>
              <a:rPr kumimoji="1" lang="en-US" altLang="zh-TW" sz="2000" dirty="0"/>
              <a:t>Result should be the index and emotion(0~6),please make sure the order of your result is wright!</a:t>
            </a:r>
            <a:endParaRPr kumimoji="1" lang="en-US" altLang="zh-TW" dirty="0"/>
          </a:p>
          <a:p>
            <a:r>
              <a:rPr kumimoji="1" lang="en-US" altLang="zh-TW" dirty="0"/>
              <a:t>There will be two bassline(strong and simple).</a:t>
            </a:r>
          </a:p>
          <a:p>
            <a:pPr marL="0" indent="0">
              <a:buNone/>
            </a:pPr>
            <a:r>
              <a:rPr kumimoji="1" lang="en-US" altLang="zh-TW" dirty="0"/>
              <a:t> I will provide hints about simple baseline on 11/29 14:00.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C00000"/>
                </a:solidFill>
              </a:rPr>
              <a:t> Get bonus if you achieve the simple baseline before that time.</a:t>
            </a:r>
            <a:endParaRPr kumimoji="1"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C514F9-EB02-47EE-A42A-FB00044F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978" y="245682"/>
            <a:ext cx="165758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1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EB64B-FD53-4721-A86B-F1F90FBC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Kaggle submission(50%)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66C06A-0CC9-4777-A0BA-A8993F5E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submit at most 5 times each day.</a:t>
            </a:r>
          </a:p>
          <a:p>
            <a:r>
              <a:rPr kumimoji="1" lang="en-US" altLang="zh-TW" dirty="0"/>
              <a:t>You can choose 2 of the submissions to be considered for the private leaderboard,</a:t>
            </a:r>
            <a:r>
              <a:rPr lang="en-US" altLang="zh-TW" dirty="0"/>
              <a:t> or will otherwise default to the best public scoring submissions.</a:t>
            </a:r>
          </a:p>
          <a:p>
            <a:r>
              <a:rPr kumimoji="1" lang="en-US" altLang="zh-TW" dirty="0"/>
              <a:t>The scoring metric will be </a:t>
            </a:r>
            <a:r>
              <a:rPr kumimoji="1" lang="en-US" altLang="zh-TW" dirty="0">
                <a:solidFill>
                  <a:srgbClr val="C00000"/>
                </a:solidFill>
              </a:rPr>
              <a:t>macro F1</a:t>
            </a:r>
            <a:r>
              <a:rPr kumimoji="1" lang="en-US" altLang="zh-TW" dirty="0"/>
              <a:t>, not accuracy!</a:t>
            </a:r>
            <a:endParaRPr kumimoji="1" lang="en-US" altLang="zh-TW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59754-8E7B-4754-9FC1-C8AD5C8FB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Report Submission(50%)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5A5C5A-C7F9-4C10-80A4-CE985F95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3967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Submit a report contains 4 questions: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1. Describe how you build your model ? How did you do to preprocess your data from dataset ?    The distribution of the emotion is unbalance, what did you do to improve the accuracy on  those emotion which are in small scale?(30%)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2. Have you tried pretrain word embedding?( e.g. Glove or Word2vec).What is the influence of   the result after you using them?(30%)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3. Have you tried attention on your model? What is the influence of the result after you using them? Which text your model attention on when it predict the emotion?(30%)</a:t>
            </a:r>
          </a:p>
          <a:p>
            <a:pPr marL="457200" lvl="1" indent="0">
              <a:buNone/>
            </a:pPr>
            <a:endParaRPr kumimoji="1" lang="en-US" altLang="zh-TW" dirty="0"/>
          </a:p>
          <a:p>
            <a:pPr marL="457200" lvl="1" indent="0">
              <a:buNone/>
            </a:pPr>
            <a:r>
              <a:rPr kumimoji="1" lang="en-US" altLang="zh-TW" dirty="0"/>
              <a:t>4.Have you used other information form dataset to improve your model performance?(e.g. Speaker) What is the influence of the result after you using them?(10%)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kumimoji="1" lang="en-US" altLang="zh-TW" dirty="0">
                <a:solidFill>
                  <a:srgbClr val="C00000"/>
                </a:solidFill>
              </a:rPr>
              <a:t>Please answer the questions </a:t>
            </a:r>
            <a:r>
              <a:rPr kumimoji="1" lang="en-US" altLang="zh-TW">
                <a:solidFill>
                  <a:srgbClr val="C00000"/>
                </a:solidFill>
              </a:rPr>
              <a:t>in detailed</a:t>
            </a:r>
            <a:r>
              <a:rPr kumimoji="1" lang="en-US" altLang="zh-TW" dirty="0">
                <a:solidFill>
                  <a:srgbClr val="C00000"/>
                </a:solidFill>
              </a:rPr>
              <a:t>!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D1DD0-E82B-F267-1613-9E2F9EB8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E3 Submission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54D3C-66A6-6E2A-C410-B20692CB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- Deadline:</a:t>
            </a:r>
          </a:p>
          <a:p>
            <a:pPr marL="0" indent="0">
              <a:buNone/>
            </a:pPr>
            <a:r>
              <a:rPr kumimoji="1" lang="en-US" altLang="zh-TW" dirty="0"/>
              <a:t>      - Submit Zip to E3 before 12/8 11:59PM</a:t>
            </a:r>
          </a:p>
          <a:p>
            <a:pPr marL="0" indent="0">
              <a:buNone/>
            </a:pPr>
            <a:r>
              <a:rPr kumimoji="1" lang="en-US" altLang="zh-TW" dirty="0"/>
              <a:t>      - No Late Submission!</a:t>
            </a:r>
          </a:p>
          <a:p>
            <a:pPr marL="0" indent="0">
              <a:buNone/>
            </a:pPr>
            <a:r>
              <a:rPr kumimoji="1" lang="en-US" altLang="zh-TW" dirty="0"/>
              <a:t>- Format:</a:t>
            </a:r>
          </a:p>
          <a:p>
            <a:pPr marL="0" indent="0">
              <a:buNone/>
            </a:pPr>
            <a:r>
              <a:rPr kumimoji="1" lang="en-US" altLang="zh-TW" dirty="0"/>
              <a:t>      - Source code : Hw2_&lt;student ID&gt;.</a:t>
            </a:r>
            <a:r>
              <a:rPr kumimoji="1" lang="en-US" altLang="zh-TW" dirty="0" err="1"/>
              <a:t>py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      - Report file : Hw2_&lt;student ID&gt;.pdf</a:t>
            </a:r>
          </a:p>
          <a:p>
            <a:pPr marL="0" indent="0">
              <a:buNone/>
            </a:pPr>
            <a:r>
              <a:rPr kumimoji="1" lang="en-US" altLang="zh-TW" dirty="0"/>
              <a:t>      - Zip file : Hw2_&lt;Student ID&gt;.zip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490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937</Words>
  <Application>Microsoft Office PowerPoint</Application>
  <PresentationFormat>寬螢幕</PresentationFormat>
  <Paragraphs>104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等线</vt:lpstr>
      <vt:lpstr>Microsoft YaHei</vt:lpstr>
      <vt:lpstr>Microsoft YaHei</vt:lpstr>
      <vt:lpstr>新細明體</vt:lpstr>
      <vt:lpstr>Arial</vt:lpstr>
      <vt:lpstr>Calibri</vt:lpstr>
      <vt:lpstr>Calibri Light</vt:lpstr>
      <vt:lpstr>Office 佈景主題</vt:lpstr>
      <vt:lpstr>1_Office 佈景主題</vt:lpstr>
      <vt:lpstr>Introduction to  Natural Language Processing</vt:lpstr>
      <vt:lpstr>Task introduction</vt:lpstr>
      <vt:lpstr>Dataset </vt:lpstr>
      <vt:lpstr>Column Specification</vt:lpstr>
      <vt:lpstr>Output</vt:lpstr>
      <vt:lpstr>Kaggle submission(50%)</vt:lpstr>
      <vt:lpstr>Kaggle submission(50%)</vt:lpstr>
      <vt:lpstr>Report Submission(50%)</vt:lpstr>
      <vt:lpstr>E3 Submission</vt:lpstr>
      <vt:lpstr>Grading policy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Natural Language Processing</dc:title>
  <dc:creator>徐唯凌</dc:creator>
  <cp:lastModifiedBy>徐唯凌</cp:lastModifiedBy>
  <cp:revision>23</cp:revision>
  <dcterms:created xsi:type="dcterms:W3CDTF">2022-10-27T08:46:34Z</dcterms:created>
  <dcterms:modified xsi:type="dcterms:W3CDTF">2022-11-10T08:40:34Z</dcterms:modified>
</cp:coreProperties>
</file>