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dana sekcija" id="{0D7B86EC-75CC-4DD1-B9A8-C4BD1D402EF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ekcija bez naslova" id="{FC26F15D-6A58-43EC-A000-738B04C509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 troku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r-HR"/>
              <a:t>Uredite stil podnaslova matrice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Prostoručno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Prostoručno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Prostoručno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avni poveznik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19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Š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Š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/>
              <a:t>Uredite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/>
              <a:t>Uredite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r-HR"/>
              <a:t>Uredite stilove teksta matrice</a:t>
            </a:r>
          </a:p>
          <a:p>
            <a:pPr lvl="1" eaLnBrk="1" latinLnBrk="0" hangingPunct="1"/>
            <a:r>
              <a:rPr lang="hr-HR"/>
              <a:t>Druga razina</a:t>
            </a:r>
          </a:p>
          <a:p>
            <a:pPr lvl="2" eaLnBrk="1" latinLnBrk="0" hangingPunct="1"/>
            <a:r>
              <a:rPr lang="hr-HR"/>
              <a:t>Treća razina</a:t>
            </a:r>
          </a:p>
          <a:p>
            <a:pPr lvl="3" eaLnBrk="1" latinLnBrk="0" hangingPunct="1"/>
            <a:r>
              <a:rPr lang="hr-HR"/>
              <a:t>Četvrta razina</a:t>
            </a:r>
          </a:p>
          <a:p>
            <a:pPr lvl="4" eaLnBrk="1" latinLnBrk="0" hangingPunct="1"/>
            <a:r>
              <a:rPr lang="hr-HR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r-HR"/>
              <a:t>Uredite stilove teksta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r-HR"/>
              <a:t>Kliknite ikonu da biste dodali  sliku</a:t>
            </a:r>
            <a:endParaRPr kumimoji="0" lang="en-US" dirty="0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8" name="Prostoručno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rostoručno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utni troku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avni poveznik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Š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Š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ručno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ručno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kutni troku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avni povezni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hr-HR"/>
              <a:t>Uredite stil naslova matrice</a:t>
            </a:r>
            <a:endParaRPr kumimoji="0" lang="en-US"/>
          </a:p>
        </p:txBody>
      </p:sp>
      <p:sp>
        <p:nvSpPr>
          <p:cNvPr id="30" name="Rezervirano mjesto teksta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/>
              <a:t>Uredite stilove teksta matrice</a:t>
            </a:r>
          </a:p>
          <a:p>
            <a:pPr lvl="1" eaLnBrk="1" latinLnBrk="0" hangingPunct="1"/>
            <a:r>
              <a:rPr kumimoji="0" lang="hr-HR"/>
              <a:t>Druga razina</a:t>
            </a:r>
          </a:p>
          <a:p>
            <a:pPr lvl="2" eaLnBrk="1" latinLnBrk="0" hangingPunct="1"/>
            <a:r>
              <a:rPr kumimoji="0" lang="hr-HR"/>
              <a:t>Treća razina</a:t>
            </a:r>
          </a:p>
          <a:p>
            <a:pPr lvl="3" eaLnBrk="1" latinLnBrk="0" hangingPunct="1"/>
            <a:r>
              <a:rPr kumimoji="0" lang="hr-HR"/>
              <a:t>Četvrta razina</a:t>
            </a:r>
          </a:p>
          <a:p>
            <a:pPr lvl="4" eaLnBrk="1" latinLnBrk="0" hangingPunct="1"/>
            <a:r>
              <a:rPr kumimoji="0" lang="hr-HR"/>
              <a:t>Peta razina</a:t>
            </a:r>
            <a:endParaRPr kumimoji="0" lang="en-US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3C70E-472B-4C63-A0CF-436DD12C089C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52F5DA-0FFC-433C-AEFB-975D07D00879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87BB42-F016-45FA-8F9B-77CBFA47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Projektiranje informacijskih sustava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0C4511-4714-4857-8FF7-68671FD89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hr-HR" sz="1400" dirty="0"/>
          </a:p>
          <a:p>
            <a:endParaRPr lang="hr-HR" sz="1400" dirty="0"/>
          </a:p>
          <a:p>
            <a:endParaRPr lang="hr-HR" sz="1400" dirty="0"/>
          </a:p>
          <a:p>
            <a:endParaRPr lang="hr-HR" sz="1400" dirty="0"/>
          </a:p>
          <a:p>
            <a:r>
              <a:rPr lang="hr-HR" sz="1400" dirty="0"/>
              <a:t>Goran </a:t>
            </a:r>
            <a:r>
              <a:rPr lang="hr-HR" sz="1400" dirty="0" err="1"/>
              <a:t>Kavelj</a:t>
            </a:r>
            <a:r>
              <a:rPr lang="hr-HR" sz="1400" dirty="0"/>
              <a:t>, Dragan Lončar</a:t>
            </a:r>
          </a:p>
        </p:txBody>
      </p:sp>
    </p:spTree>
    <p:extLst>
      <p:ext uri="{BB962C8B-B14F-4D97-AF65-F5344CB8AC3E}">
        <p14:creationId xmlns:p14="http://schemas.microsoft.com/office/powerpoint/2010/main" val="10270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490CC9-E73D-4FE4-9976-646054E47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/>
              <a:t>Projekt-Web Shop</a:t>
            </a:r>
          </a:p>
        </p:txBody>
      </p:sp>
    </p:spTree>
    <p:extLst>
      <p:ext uri="{BB962C8B-B14F-4D97-AF65-F5344CB8AC3E}">
        <p14:creationId xmlns:p14="http://schemas.microsoft.com/office/powerpoint/2010/main" val="34183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D390B830-2856-46B1-9434-A3FBA86D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58411"/>
          </a:xfrm>
        </p:spPr>
        <p:txBody>
          <a:bodyPr>
            <a:normAutofit/>
          </a:bodyPr>
          <a:lstStyle/>
          <a:p>
            <a:r>
              <a:rPr lang="hr-HR" sz="2000" dirty="0" err="1"/>
              <a:t>Sustavje</a:t>
            </a:r>
            <a:r>
              <a:rPr lang="hr-HR" sz="2000" dirty="0"/>
              <a:t> omogućava online prodaju artikala.</a:t>
            </a:r>
          </a:p>
          <a:p>
            <a:r>
              <a:rPr lang="hr-HR" sz="2000" dirty="0"/>
              <a:t>Polazeći od korisnika, on je u mogućnosti da pregledava i dodaje artikle u svoju „korpicu” iz koje ih može kasnije </a:t>
            </a:r>
            <a:r>
              <a:rPr lang="hr-HR" sz="2000" dirty="0" err="1"/>
              <a:t>izčitavati</a:t>
            </a:r>
            <a:r>
              <a:rPr lang="hr-HR" sz="2000" dirty="0"/>
              <a:t>. </a:t>
            </a:r>
          </a:p>
          <a:p>
            <a:r>
              <a:rPr lang="hr-HR" sz="2000" dirty="0"/>
              <a:t>Korisnik može birati metodu plaćanja artikla i može pogledati </a:t>
            </a:r>
            <a:r>
              <a:rPr lang="hr-HR" sz="2000" dirty="0" err="1"/>
              <a:t>povjest</a:t>
            </a:r>
            <a:r>
              <a:rPr lang="hr-HR" sz="2000" dirty="0"/>
              <a:t> kupovine.</a:t>
            </a:r>
          </a:p>
          <a:p>
            <a:r>
              <a:rPr lang="hr-HR" sz="2000" dirty="0"/>
              <a:t>Da bi korisnik obavio kupovinu on se mora </a:t>
            </a:r>
            <a:r>
              <a:rPr lang="hr-HR" sz="2000" dirty="0" err="1"/>
              <a:t>prijavaiti</a:t>
            </a:r>
            <a:r>
              <a:rPr lang="hr-HR" sz="2000" dirty="0"/>
              <a:t> ili registrirati na stranicu.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CED2DC62-E9AB-4963-A988-6AAB47EA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projekta</a:t>
            </a:r>
          </a:p>
        </p:txBody>
      </p:sp>
    </p:spTree>
    <p:extLst>
      <p:ext uri="{BB962C8B-B14F-4D97-AF65-F5344CB8AC3E}">
        <p14:creationId xmlns:p14="http://schemas.microsoft.com/office/powerpoint/2010/main" val="299257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3BE30FD7-2D69-4433-8491-359BE19E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226363"/>
          </a:xfrm>
        </p:spPr>
        <p:txBody>
          <a:bodyPr>
            <a:normAutofit/>
          </a:bodyPr>
          <a:lstStyle/>
          <a:p>
            <a:r>
              <a:rPr lang="hr-HR" sz="2000" dirty="0"/>
              <a:t>Administratoru sustava je omogućeno da može dodavati nove kategorije artikala, ili brisati postojeće kategorije.</a:t>
            </a:r>
          </a:p>
          <a:p>
            <a:r>
              <a:rPr lang="hr-HR" sz="2000" dirty="0"/>
              <a:t>Administrator može izbrisati, ažurirati i dodati novi artikl.</a:t>
            </a:r>
          </a:p>
          <a:p>
            <a:r>
              <a:rPr lang="hr-HR" sz="2000" dirty="0"/>
              <a:t>Administrator može mijenjati stanje pojedinog artikla.</a:t>
            </a:r>
          </a:p>
          <a:p>
            <a:r>
              <a:rPr lang="hr-HR" sz="2000" dirty="0"/>
              <a:t>Klijent se mora prijaviti na sustav sa odgovarajućim </a:t>
            </a:r>
            <a:r>
              <a:rPr lang="hr-HR" sz="2000" dirty="0" err="1"/>
              <a:t>arčunom</a:t>
            </a:r>
            <a:r>
              <a:rPr lang="hr-HR" sz="2000" dirty="0"/>
              <a:t> da bi imao administratorske ovlasti.</a:t>
            </a:r>
          </a:p>
          <a:p>
            <a:endParaRPr lang="hr-HR" sz="2000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D27674BD-ABAC-4585-B2A9-C3FB3D2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projekta</a:t>
            </a:r>
          </a:p>
        </p:txBody>
      </p:sp>
    </p:spTree>
    <p:extLst>
      <p:ext uri="{BB962C8B-B14F-4D97-AF65-F5344CB8AC3E}">
        <p14:creationId xmlns:p14="http://schemas.microsoft.com/office/powerpoint/2010/main" val="259620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5A542EC-F793-4E68-ABEC-903F83F3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235005"/>
            <a:ext cx="7121520" cy="4772095"/>
          </a:xfrm>
        </p:spPr>
      </p:pic>
      <p:sp>
        <p:nvSpPr>
          <p:cNvPr id="3" name="Naslov 2">
            <a:extLst>
              <a:ext uri="{FF2B5EF4-FFF2-40B4-BE49-F238E27FC236}">
                <a16:creationId xmlns:a16="http://schemas.microsoft.com/office/drawing/2014/main" id="{D59F1700-D97E-4A50-93FC-4EF5DC1A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Dizajn sustava-pogled korisnika</a:t>
            </a:r>
          </a:p>
        </p:txBody>
      </p:sp>
    </p:spTree>
    <p:extLst>
      <p:ext uri="{BB962C8B-B14F-4D97-AF65-F5344CB8AC3E}">
        <p14:creationId xmlns:p14="http://schemas.microsoft.com/office/powerpoint/2010/main" val="36074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34B1C36-CF87-449F-BB8C-538A7925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7314"/>
            <a:ext cx="8334500" cy="5502072"/>
          </a:xfrm>
        </p:spPr>
      </p:pic>
    </p:spTree>
    <p:extLst>
      <p:ext uri="{BB962C8B-B14F-4D97-AF65-F5344CB8AC3E}">
        <p14:creationId xmlns:p14="http://schemas.microsoft.com/office/powerpoint/2010/main" val="24418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B9B501E-BA4E-4722-8B2D-BCC97E362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992888" cy="5674444"/>
          </a:xfrm>
        </p:spPr>
      </p:pic>
    </p:spTree>
    <p:extLst>
      <p:ext uri="{BB962C8B-B14F-4D97-AF65-F5344CB8AC3E}">
        <p14:creationId xmlns:p14="http://schemas.microsoft.com/office/powerpoint/2010/main" val="41041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A3DDCC9-C0E3-474E-975B-8178591DF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7638"/>
            <a:ext cx="7488832" cy="4603650"/>
          </a:xfrm>
        </p:spPr>
      </p:pic>
      <p:sp>
        <p:nvSpPr>
          <p:cNvPr id="3" name="Naslov 2">
            <a:extLst>
              <a:ext uri="{FF2B5EF4-FFF2-40B4-BE49-F238E27FC236}">
                <a16:creationId xmlns:a16="http://schemas.microsoft.com/office/drawing/2014/main" id="{AB88E3E8-8EA2-4392-A26C-B7237D01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Dizajn sustava-pogled administratora</a:t>
            </a:r>
          </a:p>
        </p:txBody>
      </p:sp>
    </p:spTree>
    <p:extLst>
      <p:ext uri="{BB962C8B-B14F-4D97-AF65-F5344CB8AC3E}">
        <p14:creationId xmlns:p14="http://schemas.microsoft.com/office/powerpoint/2010/main" val="94091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263D751-E24E-4B48-A2BE-217DA8E21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204"/>
            <a:ext cx="8229600" cy="5443504"/>
          </a:xfrm>
        </p:spPr>
      </p:pic>
    </p:spTree>
    <p:extLst>
      <p:ext uri="{BB962C8B-B14F-4D97-AF65-F5344CB8AC3E}">
        <p14:creationId xmlns:p14="http://schemas.microsoft.com/office/powerpoint/2010/main" val="3242976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milanje">
  <a:themeElements>
    <a:clrScheme name="Gomilanj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omilanj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Gomilanj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532</TotalTime>
  <Words>125</Words>
  <Application>Microsoft Office PowerPoint</Application>
  <PresentationFormat>Prikaz na zaslonu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Gomilanje</vt:lpstr>
      <vt:lpstr>Projektiranje informacijskih sustava</vt:lpstr>
      <vt:lpstr>Projekt-Web Shop</vt:lpstr>
      <vt:lpstr>Opis projekta</vt:lpstr>
      <vt:lpstr>Opis projekta</vt:lpstr>
      <vt:lpstr>Dizajn sustava-pogled korisnika</vt:lpstr>
      <vt:lpstr>PowerPoint prezentacija</vt:lpstr>
      <vt:lpstr>PowerPoint prezentacija</vt:lpstr>
      <vt:lpstr>Dizajn sustava-pogled administratora</vt:lpstr>
      <vt:lpstr>PowerPoint prezentacija</vt:lpstr>
    </vt:vector>
  </TitlesOfParts>
  <Company>HT Eronet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VIZIJA 2020 U ICT SEKTORU</dc:title>
  <dc:creator>Stanko Čuljak</dc:creator>
  <cp:lastModifiedBy>FSR1180/RR</cp:lastModifiedBy>
  <cp:revision>54</cp:revision>
  <dcterms:created xsi:type="dcterms:W3CDTF">2017-10-22T20:28:02Z</dcterms:created>
  <dcterms:modified xsi:type="dcterms:W3CDTF">2018-02-13T23:34:34Z</dcterms:modified>
</cp:coreProperties>
</file>