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C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768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6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803F-412C-9847-B6C2-FD93C63CC1F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7096" y="18788"/>
            <a:ext cx="1345443" cy="370047"/>
            <a:chOff x="6120771" y="189140"/>
            <a:chExt cx="1345443" cy="370047"/>
          </a:xfrm>
        </p:grpSpPr>
        <p:sp>
          <p:nvSpPr>
            <p:cNvPr id="4" name="Rounded Rectangle 3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01840" y="210880"/>
              <a:ext cx="1223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Sound factory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27700" y="315681"/>
            <a:ext cx="1420819" cy="370047"/>
            <a:chOff x="6080232" y="189140"/>
            <a:chExt cx="1420819" cy="370047"/>
          </a:xfrm>
        </p:grpSpPr>
        <p:sp>
          <p:nvSpPr>
            <p:cNvPr id="9" name="Rounded Rectangle 8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0232" y="210880"/>
              <a:ext cx="14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create the sound 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74134" y="1445279"/>
            <a:ext cx="1345443" cy="370047"/>
            <a:chOff x="6120771" y="189140"/>
            <a:chExt cx="1345443" cy="370047"/>
          </a:xfrm>
        </p:grpSpPr>
        <p:sp>
          <p:nvSpPr>
            <p:cNvPr id="12" name="Rounded Rectangle 11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28867" y="211390"/>
              <a:ext cx="11409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Optional info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27700" y="2394767"/>
            <a:ext cx="1345443" cy="370047"/>
            <a:chOff x="6120771" y="189140"/>
            <a:chExt cx="1345443" cy="370047"/>
          </a:xfrm>
        </p:grpSpPr>
        <p:sp>
          <p:nvSpPr>
            <p:cNvPr id="15" name="Rounded Rectangle 14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6667" y="211390"/>
              <a:ext cx="487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play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1212" y="3286425"/>
            <a:ext cx="1345443" cy="370047"/>
            <a:chOff x="6120771" y="189140"/>
            <a:chExt cx="1345443" cy="370047"/>
          </a:xfrm>
        </p:grpSpPr>
        <p:sp>
          <p:nvSpPr>
            <p:cNvPr id="18" name="Rounded Rectangle 17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66667" y="211390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stop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91653" y="3925184"/>
            <a:ext cx="1345443" cy="370047"/>
            <a:chOff x="6120771" y="189140"/>
            <a:chExt cx="1345443" cy="370047"/>
          </a:xfrm>
        </p:grpSpPr>
        <p:sp>
          <p:nvSpPr>
            <p:cNvPr id="21" name="Rounded Rectangle 20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58571" y="211390"/>
              <a:ext cx="754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interact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68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-2018-12-09_15-08-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81241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53352" y="739465"/>
            <a:ext cx="1345443" cy="370047"/>
            <a:chOff x="6120771" y="189140"/>
            <a:chExt cx="1345443" cy="370047"/>
          </a:xfrm>
        </p:grpSpPr>
        <p:sp>
          <p:nvSpPr>
            <p:cNvPr id="6" name="Rounded Rectangle 5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1840" y="210880"/>
              <a:ext cx="1223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Sound factory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2170" y="1082492"/>
            <a:ext cx="1385982" cy="370047"/>
            <a:chOff x="6080232" y="189140"/>
            <a:chExt cx="1385982" cy="370047"/>
          </a:xfrm>
        </p:grpSpPr>
        <p:sp>
          <p:nvSpPr>
            <p:cNvPr id="9" name="Rounded Rectangle 8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0232" y="210880"/>
              <a:ext cx="1033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         Create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44004" y="2192117"/>
            <a:ext cx="1345443" cy="370047"/>
            <a:chOff x="6120771" y="189140"/>
            <a:chExt cx="1345443" cy="370047"/>
          </a:xfrm>
        </p:grpSpPr>
        <p:sp>
          <p:nvSpPr>
            <p:cNvPr id="12" name="Rounded Rectangle 11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66667" y="211390"/>
              <a:ext cx="487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play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57516" y="2908145"/>
            <a:ext cx="1345443" cy="370047"/>
            <a:chOff x="6120771" y="189140"/>
            <a:chExt cx="1345443" cy="370047"/>
          </a:xfrm>
        </p:grpSpPr>
        <p:sp>
          <p:nvSpPr>
            <p:cNvPr id="15" name="Rounded Rectangle 14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6667" y="211390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stop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75405" y="3952204"/>
            <a:ext cx="1345443" cy="370047"/>
            <a:chOff x="6120771" y="189140"/>
            <a:chExt cx="1345443" cy="370047"/>
          </a:xfrm>
        </p:grpSpPr>
        <p:sp>
          <p:nvSpPr>
            <p:cNvPr id="18" name="Rounded Rectangle 17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8571" y="211390"/>
              <a:ext cx="754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interact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37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loncee</dc:creator>
  <cp:lastModifiedBy>loncee</cp:lastModifiedBy>
  <cp:revision>4</cp:revision>
  <dcterms:created xsi:type="dcterms:W3CDTF">2018-12-01T06:50:47Z</dcterms:created>
  <dcterms:modified xsi:type="dcterms:W3CDTF">2018-12-09T07:20:32Z</dcterms:modified>
</cp:coreProperties>
</file>