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3" r:id="rId3"/>
    <p:sldId id="257" r:id="rId4"/>
    <p:sldId id="258" r:id="rId5"/>
    <p:sldId id="260" r:id="rId6"/>
    <p:sldId id="262" r:id="rId7"/>
    <p:sldId id="264" r:id="rId8"/>
    <p:sldId id="265" r:id="rId9"/>
    <p:sldId id="266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78784" autoAdjust="0"/>
  </p:normalViewPr>
  <p:slideViewPr>
    <p:cSldViewPr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B7F8B-09A9-4DC7-B144-8F249CA884D5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BC0B-A989-4B1D-90C6-155A5B2D8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7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6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7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Docker sits on top of </a:t>
            </a:r>
            <a:r>
              <a:rPr lang="en-GB" dirty="0" err="1" smtClean="0"/>
              <a:t>linux</a:t>
            </a:r>
            <a:r>
              <a:rPr lang="en-GB" dirty="0" smtClean="0"/>
              <a:t> </a:t>
            </a:r>
            <a:r>
              <a:rPr lang="en-GB" dirty="0" err="1" smtClean="0"/>
              <a:t>kernal</a:t>
            </a:r>
            <a:r>
              <a:rPr lang="en-GB" dirty="0" smtClean="0"/>
              <a:t>.</a:t>
            </a:r>
          </a:p>
          <a:p>
            <a:r>
              <a:rPr lang="en-GB" baseline="0" dirty="0" smtClean="0"/>
              <a:t>Boot2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is a lightweight </a:t>
            </a:r>
            <a:r>
              <a:rPr lang="en-GB" baseline="0" dirty="0" err="1" smtClean="0"/>
              <a:t>linux</a:t>
            </a:r>
            <a:r>
              <a:rPr lang="en-GB" baseline="0" dirty="0" smtClean="0"/>
              <a:t> distribution made to run Docker Containers. It runs completely from RAM</a:t>
            </a:r>
          </a:p>
          <a:p>
            <a:endParaRPr lang="en-GB" baseline="0" dirty="0" smtClean="0"/>
          </a:p>
          <a:p>
            <a:r>
              <a:rPr lang="en-GB" dirty="0" smtClean="0"/>
              <a:t>Environment</a:t>
            </a:r>
            <a:r>
              <a:rPr lang="en-GB" baseline="0" dirty="0" smtClean="0"/>
              <a:t> Variables:</a:t>
            </a:r>
          </a:p>
          <a:p>
            <a:r>
              <a:rPr lang="en-GB" baseline="0" dirty="0" smtClean="0"/>
              <a:t>Name: DOCKER_CERT_PATH</a:t>
            </a:r>
          </a:p>
          <a:p>
            <a:r>
              <a:rPr lang="en-GB" baseline="0" dirty="0" smtClean="0"/>
              <a:t>Value: C:\Users\XXX\.boot2docker\certs\boot2docker-vm</a:t>
            </a:r>
          </a:p>
          <a:p>
            <a:endParaRPr lang="en-GB" baseline="0" dirty="0" smtClean="0"/>
          </a:p>
          <a:p>
            <a:r>
              <a:rPr lang="en-GB" baseline="0" dirty="0" smtClean="0"/>
              <a:t>Name: DOCKER_HOST</a:t>
            </a:r>
          </a:p>
          <a:p>
            <a:r>
              <a:rPr lang="en-GB" baseline="0" dirty="0" smtClean="0"/>
              <a:t>Value: tcp://192.168.59.103:2376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Name:DOCKER_TLS_VERIFY</a:t>
            </a:r>
            <a:endParaRPr lang="en-GB" baseline="0" dirty="0" smtClean="0"/>
          </a:p>
          <a:p>
            <a:r>
              <a:rPr lang="en-GB" baseline="0" dirty="0" smtClean="0"/>
              <a:t>Value: 1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0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0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5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BC0B-A989-4B1D-90C6-155A5B2D81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1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476717-365A-48AB-ADE2-5D5B997BC131}" type="datetimeFigureOut">
              <a:rPr lang="en-GB" smtClean="0"/>
              <a:t>23/09/2015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CA6A71-A5C4-42D6-9FBE-DFEFBB837B03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ot2docker/windows-installer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leniumHQ/docker-seleni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20888"/>
            <a:ext cx="7406640" cy="9233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Integrate </a:t>
            </a:r>
            <a:r>
              <a:rPr lang="en-GB" dirty="0" smtClean="0"/>
              <a:t>Docker </a:t>
            </a:r>
            <a:r>
              <a:rPr lang="en-GB" dirty="0" smtClean="0"/>
              <a:t>With </a:t>
            </a:r>
            <a:r>
              <a:rPr lang="en-GB" dirty="0" smtClean="0"/>
              <a:t>Selenium-C#- </a:t>
            </a:r>
            <a:r>
              <a:rPr lang="en-GB" dirty="0" err="1" smtClean="0"/>
              <a:t>Mbunit</a:t>
            </a:r>
            <a:r>
              <a:rPr lang="en-GB" dirty="0" smtClean="0"/>
              <a:t>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3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Legacy app with too many dependencies and complexities may not be suitable</a:t>
            </a:r>
          </a:p>
          <a:p>
            <a:r>
              <a:rPr lang="en-GB" dirty="0" smtClean="0"/>
              <a:t>Still in the Early phase</a:t>
            </a:r>
          </a:p>
          <a:p>
            <a:r>
              <a:rPr lang="en-GB" dirty="0" smtClean="0"/>
              <a:t>Latency between boot2docker and Linux kernel</a:t>
            </a:r>
          </a:p>
          <a:p>
            <a:pPr lvl="1"/>
            <a:r>
              <a:rPr lang="en-GB" dirty="0" err="1" smtClean="0"/>
              <a:t>Eg:Starting</a:t>
            </a:r>
            <a:r>
              <a:rPr lang="en-GB" dirty="0" smtClean="0"/>
              <a:t> or Stopping or Removing a container do have latency issues</a:t>
            </a:r>
          </a:p>
          <a:p>
            <a:pPr marL="402336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1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3928" y="1988840"/>
            <a:ext cx="3393624" cy="1143000"/>
          </a:xfrm>
        </p:spPr>
        <p:txBody>
          <a:bodyPr/>
          <a:lstStyle/>
          <a:p>
            <a:r>
              <a:rPr lang="en-GB" dirty="0" smtClean="0"/>
              <a:t> Q &amp; A???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09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Docker</a:t>
            </a:r>
          </a:p>
          <a:p>
            <a:r>
              <a:rPr lang="en-GB" dirty="0" smtClean="0"/>
              <a:t>Advantages</a:t>
            </a:r>
          </a:p>
          <a:p>
            <a:r>
              <a:rPr lang="en-GB" dirty="0"/>
              <a:t>Frequently used Commands</a:t>
            </a:r>
          </a:p>
          <a:p>
            <a:r>
              <a:rPr lang="en-GB" dirty="0" smtClean="0"/>
              <a:t>How to hook </a:t>
            </a:r>
            <a:r>
              <a:rPr lang="en-GB" dirty="0"/>
              <a:t>D</a:t>
            </a:r>
            <a:r>
              <a:rPr lang="en-GB" dirty="0" smtClean="0"/>
              <a:t>ocker into </a:t>
            </a:r>
            <a:r>
              <a:rPr lang="en-GB" dirty="0"/>
              <a:t>S</a:t>
            </a:r>
            <a:r>
              <a:rPr lang="en-GB" dirty="0" smtClean="0"/>
              <a:t>elenium?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Challenges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0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4624"/>
            <a:ext cx="7498080" cy="41805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Docker??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832648"/>
          </a:xfrm>
        </p:spPr>
        <p:txBody>
          <a:bodyPr>
            <a:normAutofit/>
          </a:bodyPr>
          <a:lstStyle/>
          <a:p>
            <a:r>
              <a:rPr lang="en-GB" dirty="0" smtClean="0"/>
              <a:t>An open source tool that </a:t>
            </a:r>
            <a:r>
              <a:rPr lang="en-GB" dirty="0"/>
              <a:t>can package an application and its </a:t>
            </a:r>
            <a:r>
              <a:rPr lang="en-GB" dirty="0" smtClean="0"/>
              <a:t>dependencies such as libraries </a:t>
            </a:r>
            <a:r>
              <a:rPr lang="en-GB" dirty="0"/>
              <a:t>in a virtual </a:t>
            </a:r>
            <a:r>
              <a:rPr lang="en-GB" dirty="0" smtClean="0"/>
              <a:t>container</a:t>
            </a:r>
          </a:p>
          <a:p>
            <a:r>
              <a:rPr lang="en-GB" dirty="0" smtClean="0"/>
              <a:t>Can </a:t>
            </a:r>
            <a:r>
              <a:rPr lang="en-GB" dirty="0"/>
              <a:t>run on any Linux </a:t>
            </a:r>
            <a:r>
              <a:rPr lang="en-GB" dirty="0" smtClean="0"/>
              <a:t>server</a:t>
            </a:r>
          </a:p>
          <a:p>
            <a:r>
              <a:rPr lang="en-GB" dirty="0" smtClean="0"/>
              <a:t>Automates the deployment of applications inside software containers</a:t>
            </a:r>
          </a:p>
          <a:p>
            <a:pPr marL="82296" indent="0">
              <a:buNone/>
            </a:pPr>
            <a:r>
              <a:rPr lang="en-GB" sz="2000" dirty="0" smtClean="0"/>
              <a:t>YouTube Video: https</a:t>
            </a:r>
            <a:r>
              <a:rPr lang="en-GB" sz="2000" dirty="0"/>
              <a:t>://www.youtube.com/watch?v=pGYAg7TMmp0</a:t>
            </a:r>
            <a:endParaRPr lang="en-GB" sz="2000" dirty="0" smtClean="0"/>
          </a:p>
          <a:p>
            <a:pPr marL="82296" indent="0">
              <a:buNone/>
            </a:pPr>
            <a:endParaRPr lang="en-GB" dirty="0"/>
          </a:p>
        </p:txBody>
      </p:sp>
      <p:pic>
        <p:nvPicPr>
          <p:cNvPr id="1026" name="Picture 2" descr="C:\Users\sujith\Desktop\Contain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17" y="4613785"/>
            <a:ext cx="6552728" cy="202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2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92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724236"/>
            <a:ext cx="7498080" cy="6133763"/>
          </a:xfrm>
        </p:spPr>
        <p:txBody>
          <a:bodyPr/>
          <a:lstStyle/>
          <a:p>
            <a:r>
              <a:rPr lang="en-GB" sz="2800" dirty="0" smtClean="0"/>
              <a:t>No longer need a virtual machine spin up for each application</a:t>
            </a:r>
          </a:p>
          <a:p>
            <a:r>
              <a:rPr lang="en-GB" sz="2800" dirty="0" smtClean="0"/>
              <a:t>Greater portability (Solves the problem of Shipping code from one machine to another)</a:t>
            </a:r>
          </a:p>
          <a:p>
            <a:r>
              <a:rPr lang="en-GB" sz="2800" dirty="0" smtClean="0"/>
              <a:t>Lesser resources </a:t>
            </a:r>
          </a:p>
          <a:p>
            <a:pPr marL="82296" indent="0">
              <a:spcBef>
                <a:spcPct val="0"/>
              </a:spcBef>
              <a:buNone/>
            </a:pPr>
            <a:r>
              <a:rPr lang="en-GB" sz="39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Virtual Machines Vs Docker</a:t>
            </a:r>
          </a:p>
          <a:p>
            <a:pPr marL="82296" indent="0">
              <a:buNone/>
            </a:pPr>
            <a:endParaRPr lang="en-GB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73016"/>
            <a:ext cx="723306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4766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Boot2Docker Commands: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620688"/>
            <a:ext cx="7498080" cy="4800600"/>
          </a:xfrm>
        </p:spPr>
        <p:txBody>
          <a:bodyPr/>
          <a:lstStyle/>
          <a:p>
            <a:r>
              <a:rPr lang="en-GB" sz="1800" dirty="0" smtClean="0"/>
              <a:t>Docker sits on top of Linux kernel and </a:t>
            </a:r>
            <a:r>
              <a:rPr lang="en-GB" sz="1800" dirty="0" err="1" smtClean="0"/>
              <a:t>inorder</a:t>
            </a:r>
            <a:r>
              <a:rPr lang="en-GB" sz="1800" dirty="0" smtClean="0"/>
              <a:t> to access it from Windows or Mac OS , we need to install boot2docker</a:t>
            </a:r>
          </a:p>
          <a:p>
            <a:r>
              <a:rPr lang="en-GB" sz="1800" dirty="0" smtClean="0"/>
              <a:t>Download Location:</a:t>
            </a:r>
            <a:endParaRPr lang="en-GB" sz="1800" dirty="0"/>
          </a:p>
          <a:p>
            <a:pPr lvl="1"/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github.com/boot2docker/windows-installer/releases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16832"/>
            <a:ext cx="79563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Once the boot2docker VM is up and running , you can use the below commands</a:t>
            </a:r>
          </a:p>
          <a:p>
            <a:r>
              <a:rPr lang="en-GB" sz="2400" dirty="0" smtClean="0"/>
              <a:t>Command list:</a:t>
            </a:r>
          </a:p>
          <a:p>
            <a:pPr marL="82296" indent="0">
              <a:buNone/>
            </a:pPr>
            <a:r>
              <a:rPr lang="en-GB" sz="2400" dirty="0"/>
              <a:t>   https://docs.docker.com/reference/commandline/run/</a:t>
            </a:r>
            <a:endParaRPr lang="en-GB" sz="24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3140968"/>
            <a:ext cx="7600888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Hook Docker into Selenium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692696"/>
            <a:ext cx="7818072" cy="5976664"/>
          </a:xfrm>
        </p:spPr>
        <p:txBody>
          <a:bodyPr>
            <a:normAutofit fontScale="92500" lnSpcReduction="10000"/>
          </a:bodyPr>
          <a:lstStyle/>
          <a:p>
            <a:r>
              <a:rPr lang="en-GB" sz="1800" dirty="0" smtClean="0"/>
              <a:t>Download the Images to your local:</a:t>
            </a:r>
          </a:p>
          <a:p>
            <a:pPr marL="82296" indent="0">
              <a:buNone/>
            </a:pPr>
            <a:r>
              <a:rPr lang="en-GB" sz="1800" dirty="0" smtClean="0"/>
              <a:t>     Hub (Server):</a:t>
            </a:r>
            <a:r>
              <a:rPr lang="en-GB" sz="1800" dirty="0"/>
              <a:t>	</a:t>
            </a:r>
            <a:endParaRPr lang="en-GB" sz="1800" dirty="0" smtClean="0"/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selenium/</a:t>
            </a:r>
            <a:r>
              <a:rPr lang="en-GB" sz="1700" dirty="0" err="1"/>
              <a:t>hub:latest</a:t>
            </a:r>
            <a:endParaRPr lang="en-GB" sz="1700" dirty="0"/>
          </a:p>
          <a:p>
            <a:pPr marL="402336" lvl="1" indent="0">
              <a:buNone/>
            </a:pPr>
            <a:r>
              <a:rPr lang="en-GB" sz="1800" dirty="0" smtClean="0"/>
              <a:t>Nodes (Browsers):</a:t>
            </a:r>
          </a:p>
          <a:p>
            <a:pPr lvl="2"/>
            <a:r>
              <a:rPr lang="en-GB" sz="1700" dirty="0" err="1"/>
              <a:t>d</a:t>
            </a:r>
            <a:r>
              <a:rPr lang="en-GB" sz="1700" dirty="0" err="1" smtClean="0"/>
              <a:t>ocker</a:t>
            </a:r>
            <a:r>
              <a:rPr lang="en-GB" sz="1700" dirty="0" smtClean="0"/>
              <a:t> pull selenium/node-chrome:2.44.0</a:t>
            </a:r>
          </a:p>
          <a:p>
            <a:pPr lvl="2"/>
            <a:r>
              <a:rPr lang="en-GB" sz="1700" dirty="0" err="1"/>
              <a:t>docker</a:t>
            </a:r>
            <a:r>
              <a:rPr lang="en-GB" sz="1700" dirty="0"/>
              <a:t> pull </a:t>
            </a:r>
            <a:r>
              <a:rPr lang="en-GB" sz="1700" dirty="0" smtClean="0"/>
              <a:t>selenium/node-chrome:2.45.0</a:t>
            </a:r>
          </a:p>
          <a:p>
            <a:pPr lvl="2"/>
            <a:r>
              <a:rPr lang="en-GB" sz="1700" dirty="0" err="1" smtClean="0"/>
              <a:t>docker</a:t>
            </a:r>
            <a:r>
              <a:rPr lang="en-GB" sz="1700" dirty="0" smtClean="0"/>
              <a:t> pull selenium/</a:t>
            </a:r>
            <a:r>
              <a:rPr lang="en-GB" sz="1700" dirty="0" err="1" smtClean="0"/>
              <a:t>node-chrome:latest</a:t>
            </a:r>
            <a:endParaRPr lang="en-GB" sz="1700" dirty="0" smtClean="0"/>
          </a:p>
          <a:p>
            <a:pPr lvl="2"/>
            <a:endParaRPr lang="en-GB" sz="1800" dirty="0" smtClean="0"/>
          </a:p>
          <a:p>
            <a:r>
              <a:rPr lang="en-GB" sz="1800" dirty="0" smtClean="0"/>
              <a:t>Export the images to an archive(.tar file) if needed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save -o ~/Downloads/docker_selenium_hub.tar selenium/hub 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save –o </a:t>
            </a:r>
            <a:r>
              <a:rPr lang="en-GB" sz="1800" dirty="0"/>
              <a:t>~/</a:t>
            </a:r>
            <a:r>
              <a:rPr lang="en-GB" sz="1800" smtClean="0"/>
              <a:t>Downloads/docker_selenium_node_chrome.2.46.0.tar    selenium/node-chrome:2.46.0</a:t>
            </a:r>
            <a:endParaRPr lang="en-GB" sz="1800" dirty="0" smtClean="0"/>
          </a:p>
          <a:p>
            <a:pPr lvl="1"/>
            <a:endParaRPr lang="en-GB" sz="1800" dirty="0" smtClean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1800" dirty="0" smtClean="0"/>
              <a:t>Load </a:t>
            </a:r>
            <a:r>
              <a:rPr lang="en-GB" sz="1800" dirty="0"/>
              <a:t>the images from the .tar file</a:t>
            </a:r>
          </a:p>
          <a:p>
            <a:pPr lvl="1"/>
            <a:r>
              <a:rPr lang="en-GB" sz="1800" dirty="0" err="1"/>
              <a:t>d</a:t>
            </a:r>
            <a:r>
              <a:rPr lang="en-GB" sz="1800" dirty="0" err="1" smtClean="0"/>
              <a:t>ocker</a:t>
            </a:r>
            <a:r>
              <a:rPr lang="en-GB" sz="1800" dirty="0" smtClean="0"/>
              <a:t> load --input ~/Downloads/docker_selenium_hub.tar</a:t>
            </a:r>
          </a:p>
          <a:p>
            <a:pPr marL="402336" lvl="1" indent="0">
              <a:buNone/>
            </a:pPr>
            <a:endParaRPr lang="en-GB" sz="1800" dirty="0" smtClean="0"/>
          </a:p>
          <a:p>
            <a:pPr marL="402336" lvl="1" indent="0">
              <a:buNone/>
            </a:pPr>
            <a:r>
              <a:rPr lang="en-GB" sz="1800" dirty="0" smtClean="0"/>
              <a:t>All these images are maintained by Selenium development team</a:t>
            </a:r>
          </a:p>
          <a:p>
            <a:pPr marL="402336" lvl="1" indent="0">
              <a:buNone/>
            </a:pP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github.com/SeleniumHQ/docker-selenium</a:t>
            </a:r>
            <a:endParaRPr lang="en-GB" sz="1800" dirty="0" smtClean="0"/>
          </a:p>
          <a:p>
            <a:pPr marL="402336" lvl="1" indent="0">
              <a:buNone/>
            </a:pPr>
            <a:r>
              <a:rPr lang="en-GB" sz="1800" dirty="0"/>
              <a:t>https://hub.docker.com/</a:t>
            </a:r>
            <a:endParaRPr lang="en-GB" sz="1800" dirty="0" smtClean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355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Running the Selenium Grid/Node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Start your Selenium Grid (Registering the Hub and the Nodes)</a:t>
            </a:r>
          </a:p>
          <a:p>
            <a:pPr lvl="1"/>
            <a:r>
              <a:rPr lang="en-GB" sz="1800" dirty="0" err="1"/>
              <a:t>d</a:t>
            </a:r>
            <a:r>
              <a:rPr lang="en-GB" sz="1800" dirty="0" err="1" smtClean="0"/>
              <a:t>ocker</a:t>
            </a:r>
            <a:r>
              <a:rPr lang="en-GB" sz="1800" dirty="0" smtClean="0"/>
              <a:t> run -d </a:t>
            </a:r>
            <a:r>
              <a:rPr lang="en-GB" sz="1800" dirty="0"/>
              <a:t>-</a:t>
            </a:r>
            <a:r>
              <a:rPr lang="en-GB" sz="1800" dirty="0" smtClean="0"/>
              <a:t>p 4444:4444 --name selenium-hub selenium/hub</a:t>
            </a:r>
          </a:p>
          <a:p>
            <a:pPr lvl="1"/>
            <a:r>
              <a:rPr lang="en-GB" sz="1800" dirty="0" err="1" smtClean="0"/>
              <a:t>docker</a:t>
            </a:r>
            <a:r>
              <a:rPr lang="en-GB" sz="1800" dirty="0" smtClean="0"/>
              <a:t> run -d --link </a:t>
            </a:r>
            <a:r>
              <a:rPr lang="en-GB" sz="1800" dirty="0" err="1" smtClean="0"/>
              <a:t>selenium-hub:hub</a:t>
            </a:r>
            <a:r>
              <a:rPr lang="en-GB" sz="1800" dirty="0" smtClean="0"/>
              <a:t> selenium/node-chrome:2.45.0</a:t>
            </a:r>
          </a:p>
          <a:p>
            <a:pPr lvl="1"/>
            <a:endParaRPr lang="en-GB" sz="1800" dirty="0"/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1800" dirty="0"/>
              <a:t>Verify if </a:t>
            </a:r>
            <a:r>
              <a:rPr lang="en-GB" sz="1800" dirty="0" smtClean="0"/>
              <a:t>your </a:t>
            </a:r>
            <a:r>
              <a:rPr lang="en-GB" sz="1800" dirty="0"/>
              <a:t>grid is running</a:t>
            </a:r>
          </a:p>
          <a:p>
            <a:pPr lvl="1"/>
            <a:r>
              <a:rPr lang="en-GB" sz="1800" dirty="0" err="1"/>
              <a:t>b</a:t>
            </a:r>
            <a:r>
              <a:rPr lang="en-GB" sz="1800" dirty="0" err="1" smtClean="0"/>
              <a:t>ootdocker</a:t>
            </a:r>
            <a:r>
              <a:rPr lang="en-GB" sz="1800" dirty="0" smtClean="0"/>
              <a:t> </a:t>
            </a:r>
            <a:r>
              <a:rPr lang="en-GB" sz="1800" dirty="0" err="1" smtClean="0"/>
              <a:t>ip</a:t>
            </a:r>
            <a:r>
              <a:rPr lang="en-GB" sz="1800" dirty="0" smtClean="0"/>
              <a:t> (192.168.59.103)</a:t>
            </a:r>
          </a:p>
          <a:p>
            <a:pPr lvl="1"/>
            <a:r>
              <a:rPr lang="en-GB" sz="1800" dirty="0" smtClean="0"/>
              <a:t>http://192.168.59.103:4444/grid/console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67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a Sample UI acceptance test by pointing the hub address to be boot2docker </a:t>
            </a:r>
            <a:r>
              <a:rPr lang="en-GB" dirty="0" err="1" smtClean="0"/>
              <a:t>ip</a:t>
            </a:r>
            <a:r>
              <a:rPr lang="en-GB" dirty="0" smtClean="0"/>
              <a:t> </a:t>
            </a:r>
            <a:r>
              <a:rPr lang="en-GB" dirty="0" smtClean="0"/>
              <a:t>address</a:t>
            </a:r>
          </a:p>
          <a:p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: Project </a:t>
            </a:r>
            <a:r>
              <a:rPr lang="en-GB" dirty="0" err="1" smtClean="0"/>
              <a:t>Url</a:t>
            </a:r>
            <a:endParaRPr lang="en-GB" dirty="0" smtClean="0"/>
          </a:p>
          <a:p>
            <a:pPr marL="82296" indent="0">
              <a:buNone/>
            </a:pPr>
            <a:r>
              <a:rPr lang="en-GB" dirty="0" smtClean="0"/>
              <a:t>https</a:t>
            </a:r>
            <a:r>
              <a:rPr lang="en-GB" dirty="0"/>
              <a:t>://github.com/sujithvakathanam/Docker-C--MbunitFramweork-for-UI-acceptance-Test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1156</TotalTime>
  <Words>345</Words>
  <Application>Microsoft Office PowerPoint</Application>
  <PresentationFormat>On-screen Show (4:3)</PresentationFormat>
  <Paragraphs>84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Verdana</vt:lpstr>
      <vt:lpstr>Wingdings 2</vt:lpstr>
      <vt:lpstr>Solstice</vt:lpstr>
      <vt:lpstr>Integrate Docker With Selenium-C#- Mbunit framework</vt:lpstr>
      <vt:lpstr>Agenda</vt:lpstr>
      <vt:lpstr>What is Docker??</vt:lpstr>
      <vt:lpstr>Advantages</vt:lpstr>
      <vt:lpstr>Boot2Docker Commands:</vt:lpstr>
      <vt:lpstr>Docker Commands</vt:lpstr>
      <vt:lpstr>Hook Docker into Selenium</vt:lpstr>
      <vt:lpstr>Running the Selenium Grid/Node</vt:lpstr>
      <vt:lpstr>Demo</vt:lpstr>
      <vt:lpstr>Challenges</vt:lpstr>
      <vt:lpstr> Q &amp; A???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Hooking Docker With Selenium</dc:title>
  <dc:creator>sujith</dc:creator>
  <cp:lastModifiedBy>Sujith Vakathanam</cp:lastModifiedBy>
  <cp:revision>44</cp:revision>
  <dcterms:created xsi:type="dcterms:W3CDTF">2015-08-25T19:16:39Z</dcterms:created>
  <dcterms:modified xsi:type="dcterms:W3CDTF">2015-09-23T11:01:32Z</dcterms:modified>
</cp:coreProperties>
</file>