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7B8BC"/>
    <a:srgbClr val="7564BC"/>
    <a:srgbClr val="6A57B7"/>
    <a:srgbClr val="3F98CF"/>
    <a:srgbClr val="F0DB4F"/>
    <a:srgbClr val="444444"/>
    <a:srgbClr val="0000FF"/>
    <a:srgbClr val="A50021"/>
    <a:srgbClr val="DAF1F2"/>
    <a:srgbClr val="FF5E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786" y="48"/>
      </p:cViewPr>
      <p:guideLst>
        <p:guide orient="horz" pos="1620"/>
        <p:guide orient="horz" pos="897"/>
        <p:guide pos="2109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7269438" cy="187269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Контекст</a:t>
            </a:r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ru-RU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вызова.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Методы объекта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у объектов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108710"/>
            <a:ext cx="768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Свойства-функции называют «методами» объектов. Их можно добавлять и удалять в любой момент, в том числе и явным присваиванием. </a:t>
            </a:r>
          </a:p>
          <a:p>
            <a:pPr algn="just"/>
            <a:r>
              <a:rPr lang="en-US" dirty="0" smtClean="0"/>
              <a:t> 			 </a:t>
            </a:r>
            <a:r>
              <a:rPr lang="ru-RU" dirty="0" smtClean="0"/>
              <a:t>Например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user = { </a:t>
            </a:r>
          </a:p>
          <a:p>
            <a:endParaRPr lang="en-US" dirty="0" smtClean="0"/>
          </a:p>
          <a:p>
            <a:r>
              <a:rPr lang="en-US" dirty="0" smtClean="0"/>
              <a:t>name: '</a:t>
            </a:r>
            <a:r>
              <a:rPr lang="uk-UA" dirty="0" err="1" smtClean="0"/>
              <a:t>Василий'</a:t>
            </a:r>
            <a:r>
              <a:rPr lang="uk-UA" dirty="0" smtClean="0"/>
              <a:t>, </a:t>
            </a:r>
            <a:endParaRPr lang="en-US" dirty="0" smtClean="0"/>
          </a:p>
          <a:p>
            <a:r>
              <a:rPr lang="en-US" dirty="0" err="1" smtClean="0"/>
              <a:t>sayHi</a:t>
            </a:r>
            <a:r>
              <a:rPr lang="en-US" dirty="0" smtClean="0"/>
              <a:t>: function() { alert( '</a:t>
            </a:r>
            <a:r>
              <a:rPr lang="uk-UA" dirty="0" err="1" smtClean="0"/>
              <a:t>Привет</a:t>
            </a:r>
            <a:r>
              <a:rPr lang="uk-UA" dirty="0" smtClean="0"/>
              <a:t>!' ); }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user.sayHi</a:t>
            </a:r>
            <a:r>
              <a:rPr lang="en-US" dirty="0" smtClean="0"/>
              <a:t>();</a:t>
            </a:r>
            <a:r>
              <a:rPr lang="uk-UA" dirty="0" smtClean="0"/>
              <a:t/>
            </a:r>
            <a:br>
              <a:rPr lang="uk-UA" dirty="0" smtClean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7760" y="2388870"/>
            <a:ext cx="3749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user = { name: '</a:t>
            </a:r>
            <a:r>
              <a:rPr lang="uk-UA" dirty="0" err="1" smtClean="0"/>
              <a:t>Василий'</a:t>
            </a:r>
            <a:r>
              <a:rPr lang="uk-UA" dirty="0" smtClean="0"/>
              <a:t> };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user.sayHi</a:t>
            </a:r>
            <a:r>
              <a:rPr lang="en-US" dirty="0" smtClean="0"/>
              <a:t> = function() {</a:t>
            </a:r>
            <a:r>
              <a:rPr lang="uk-UA" dirty="0" smtClean="0"/>
              <a:t> </a:t>
            </a:r>
            <a:r>
              <a:rPr lang="en-US" dirty="0" smtClean="0"/>
              <a:t>alert('</a:t>
            </a:r>
            <a:r>
              <a:rPr lang="uk-UA" dirty="0" err="1" smtClean="0"/>
              <a:t>Привет</a:t>
            </a:r>
            <a:r>
              <a:rPr lang="uk-UA" dirty="0" smtClean="0"/>
              <a:t>!'); }; </a:t>
            </a:r>
            <a:endParaRPr lang="en-US" dirty="0" smtClean="0"/>
          </a:p>
          <a:p>
            <a:endParaRPr lang="en-US" dirty="0" smtClean="0"/>
          </a:p>
          <a:p>
            <a:r>
              <a:rPr lang="uk-UA" dirty="0" smtClean="0"/>
              <a:t> </a:t>
            </a:r>
            <a:r>
              <a:rPr lang="en-US" dirty="0" err="1" smtClean="0"/>
              <a:t>user.sayHi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99160"/>
          </a:xfrm>
        </p:spPr>
        <p:txBody>
          <a:bodyPr/>
          <a:lstStyle/>
          <a:p>
            <a:r>
              <a:rPr lang="en-US" sz="5400" dirty="0" smtClean="0"/>
              <a:t>this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159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доступа к текущему объекту из метода используется ключевое слово </a:t>
            </a:r>
            <a:r>
              <a:rPr lang="ru-RU" dirty="0" err="1" smtClean="0"/>
              <a:t>this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ru-RU" dirty="0" smtClean="0"/>
              <a:t>Любая функция может иметь в себе </a:t>
            </a:r>
            <a:r>
              <a:rPr lang="ru-RU" dirty="0" err="1" smtClean="0"/>
              <a:t>this</a:t>
            </a:r>
            <a:r>
              <a:rPr lang="ru-RU" dirty="0" smtClean="0"/>
              <a:t>. Совершенно неважно, объявлена ли она в объекте или отдельно от него.</a:t>
            </a:r>
          </a:p>
          <a:p>
            <a:r>
              <a:rPr lang="ru-RU" dirty="0" smtClean="0"/>
              <a:t>Значение </a:t>
            </a:r>
            <a:r>
              <a:rPr lang="ru-RU" dirty="0" err="1" smtClean="0"/>
              <a:t>this</a:t>
            </a:r>
            <a:r>
              <a:rPr lang="ru-RU" dirty="0" smtClean="0"/>
              <a:t> называется </a:t>
            </a:r>
            <a:r>
              <a:rPr lang="ru-RU" i="1" dirty="0" smtClean="0"/>
              <a:t>контекстом вызова</a:t>
            </a:r>
            <a:r>
              <a:rPr lang="ru-RU" dirty="0" smtClean="0"/>
              <a:t> и будет определено в момент вызова функции.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ru-RU" dirty="0" smtClean="0"/>
              <a:t>Контекст </a:t>
            </a:r>
            <a:r>
              <a:rPr lang="ru-RU" dirty="0" err="1" smtClean="0"/>
              <a:t>this</a:t>
            </a:r>
            <a:r>
              <a:rPr lang="ru-RU" dirty="0" smtClean="0"/>
              <a:t> никак не привязан к функции, даже если она создана в объявлении объекта.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69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5830"/>
          </a:xfrm>
        </p:spPr>
        <p:txBody>
          <a:bodyPr/>
          <a:lstStyle/>
          <a:p>
            <a:r>
              <a:rPr lang="ru-RU" dirty="0" smtClean="0"/>
              <a:t>Функция-конструктор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159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Функция-конструктор - любая функция, вызванная через </a:t>
            </a:r>
            <a:r>
              <a:rPr lang="ru-RU" dirty="0" err="1" smtClean="0"/>
              <a:t>new</a:t>
            </a:r>
            <a:r>
              <a:rPr lang="ru-RU" dirty="0" smtClean="0"/>
              <a:t>. Технически, любая функция может быть использована как конструктор. </a:t>
            </a:r>
          </a:p>
          <a:p>
            <a:endParaRPr lang="ru-RU" dirty="0" smtClean="0"/>
          </a:p>
          <a:p>
            <a:r>
              <a:rPr lang="ru-RU" dirty="0" smtClean="0"/>
              <a:t>Детальнее – функция, запущенная через </a:t>
            </a:r>
            <a:r>
              <a:rPr lang="ru-RU" dirty="0" err="1" smtClean="0"/>
              <a:t>new</a:t>
            </a:r>
            <a:r>
              <a:rPr lang="ru-RU" dirty="0" smtClean="0"/>
              <a:t>, делает следующее:</a:t>
            </a:r>
          </a:p>
          <a:p>
            <a:r>
              <a:rPr lang="ru-RU" dirty="0" smtClean="0"/>
              <a:t>Создаётся новый пустой объект.</a:t>
            </a:r>
          </a:p>
          <a:p>
            <a:endParaRPr lang="ru-RU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ru-RU" dirty="0" smtClean="0"/>
              <a:t>Ключевое слово </a:t>
            </a:r>
            <a:r>
              <a:rPr lang="ru-RU" dirty="0" err="1" smtClean="0"/>
              <a:t>this</a:t>
            </a:r>
            <a:r>
              <a:rPr lang="ru-RU" dirty="0" smtClean="0"/>
              <a:t> получает ссылку на этот объект.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 smtClean="0"/>
              <a:t>Функция выполняется. Как правило, она модифицирует </a:t>
            </a:r>
            <a:r>
              <a:rPr lang="ru-RU" dirty="0" err="1" smtClean="0"/>
              <a:t>this</a:t>
            </a:r>
            <a:r>
              <a:rPr lang="ru-RU" dirty="0" smtClean="0"/>
              <a:t>, добавляет методы, свойства.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 smtClean="0"/>
              <a:t>Возвращается </a:t>
            </a:r>
            <a:r>
              <a:rPr lang="ru-RU" dirty="0" err="1" smtClean="0"/>
              <a:t>this</a:t>
            </a:r>
            <a:r>
              <a:rPr lang="ru-RU" dirty="0" smtClean="0"/>
              <a:t>.</a:t>
            </a:r>
          </a:p>
          <a:p>
            <a:r>
              <a:rPr lang="ru-RU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54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и фабричные методы объекта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24044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Статические методы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20640" y="924044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Фабричные методы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54880" y="1293376"/>
            <a:ext cx="3931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«</a:t>
            </a:r>
            <a:r>
              <a:rPr lang="ru-RU" sz="1400" dirty="0" smtClean="0"/>
              <a:t>Фабричный метод» –метод, который служит для создания новых объектов</a:t>
            </a:r>
            <a:r>
              <a:rPr lang="ru-RU" sz="1400" dirty="0" smtClean="0"/>
              <a:t>.</a:t>
            </a:r>
            <a:r>
              <a:rPr lang="en-US" sz="1400" dirty="0" smtClean="0"/>
              <a:t> </a:t>
            </a:r>
          </a:p>
          <a:p>
            <a:pPr algn="just"/>
            <a:r>
              <a:rPr lang="ru-RU" sz="1400" dirty="0" smtClean="0"/>
              <a:t>Например</a:t>
            </a:r>
            <a:r>
              <a:rPr lang="en-US" sz="1400" dirty="0" smtClean="0"/>
              <a:t>: </a:t>
            </a:r>
          </a:p>
          <a:p>
            <a:endParaRPr lang="en-US" sz="1400" dirty="0" smtClean="0"/>
          </a:p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sz="1200" dirty="0" smtClean="0"/>
              <a:t> </a:t>
            </a:r>
            <a:r>
              <a:rPr lang="en-US" sz="1200" dirty="0" smtClean="0"/>
              <a:t>User(username) {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this</a:t>
            </a:r>
            <a:r>
              <a:rPr lang="en-US" sz="1200" dirty="0" err="1" smtClean="0"/>
              <a:t>.username</a:t>
            </a:r>
            <a:r>
              <a:rPr lang="en-US" sz="1200" dirty="0" smtClean="0"/>
              <a:t> </a:t>
            </a:r>
            <a:r>
              <a:rPr lang="en-US" sz="1200" dirty="0" smtClean="0"/>
              <a:t>= username</a:t>
            </a:r>
          </a:p>
          <a:p>
            <a:r>
              <a:rPr lang="en-US" sz="1200" dirty="0" smtClean="0"/>
              <a:t>} </a:t>
            </a:r>
            <a:endParaRPr lang="en-US" sz="1200" dirty="0" smtClean="0"/>
          </a:p>
          <a:p>
            <a:r>
              <a:rPr lang="en-US" sz="1200" dirty="0" err="1" smtClean="0"/>
              <a:t>User.createRegular</a:t>
            </a:r>
            <a:r>
              <a:rPr lang="en-US" sz="1200" dirty="0" smtClean="0"/>
              <a:t> </a:t>
            </a:r>
            <a:r>
              <a:rPr lang="en-US" sz="1200" dirty="0" smtClean="0"/>
              <a:t>=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 function</a:t>
            </a:r>
            <a:r>
              <a:rPr lang="en-US" sz="1200" dirty="0" smtClean="0"/>
              <a:t>() {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var</a:t>
            </a:r>
            <a:r>
              <a:rPr lang="en-US" sz="1200" dirty="0" smtClean="0"/>
              <a:t> </a:t>
            </a:r>
            <a:r>
              <a:rPr lang="en-US" sz="1200" dirty="0" smtClean="0"/>
              <a:t>user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en-US" sz="1200" dirty="0" smtClean="0"/>
              <a:t> User('</a:t>
            </a:r>
            <a:r>
              <a:rPr lang="uk-UA" sz="1200" dirty="0" err="1" smtClean="0"/>
              <a:t>Вася'</a:t>
            </a:r>
            <a:r>
              <a:rPr lang="uk-UA" sz="1200" dirty="0" smtClean="0"/>
              <a:t>); </a:t>
            </a:r>
          </a:p>
          <a:p>
            <a:r>
              <a:rPr lang="uk-UA" sz="1200" dirty="0" smtClean="0"/>
              <a:t>	</a:t>
            </a:r>
            <a:r>
              <a:rPr lang="en-US" sz="1200" dirty="0" err="1" smtClean="0"/>
              <a:t>user.isAdmin</a:t>
            </a:r>
            <a:r>
              <a:rPr lang="en-US" sz="1200" dirty="0" smtClean="0"/>
              <a:t> </a:t>
            </a:r>
            <a:r>
              <a:rPr lang="en-US" sz="1200" dirty="0" smtClean="0"/>
              <a:t>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false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return</a:t>
            </a:r>
            <a:r>
              <a:rPr lang="en-US" sz="1200" dirty="0" smtClean="0"/>
              <a:t> </a:t>
            </a:r>
            <a:r>
              <a:rPr lang="en-US" sz="1200" dirty="0" smtClean="0"/>
              <a:t>user; </a:t>
            </a:r>
          </a:p>
          <a:p>
            <a:r>
              <a:rPr lang="en-US" sz="1200" dirty="0" smtClean="0"/>
              <a:t>	} </a:t>
            </a:r>
          </a:p>
          <a:p>
            <a:r>
              <a:rPr lang="en-US" sz="1200" dirty="0" err="1" smtClean="0"/>
              <a:t>User.createAdmin</a:t>
            </a:r>
            <a:r>
              <a:rPr lang="en-US" sz="1200" dirty="0" smtClean="0"/>
              <a:t> </a:t>
            </a:r>
            <a:r>
              <a:rPr lang="en-US" sz="1200" dirty="0" smtClean="0"/>
              <a:t>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sz="1200" dirty="0" smtClean="0"/>
              <a:t>() {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var</a:t>
            </a:r>
            <a:r>
              <a:rPr lang="en-US" sz="1200" dirty="0" smtClean="0"/>
              <a:t> </a:t>
            </a:r>
            <a:r>
              <a:rPr lang="en-US" sz="1200" dirty="0" smtClean="0"/>
              <a:t>user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en-US" sz="1200" dirty="0" smtClean="0"/>
              <a:t> User('</a:t>
            </a:r>
            <a:r>
              <a:rPr lang="uk-UA" sz="1200" dirty="0" err="1" smtClean="0"/>
              <a:t>Петя'</a:t>
            </a:r>
            <a:r>
              <a:rPr lang="uk-UA" sz="1200" dirty="0" smtClean="0"/>
              <a:t>); </a:t>
            </a:r>
          </a:p>
          <a:p>
            <a:r>
              <a:rPr lang="uk-UA" sz="1200" dirty="0" smtClean="0"/>
              <a:t>	</a:t>
            </a:r>
            <a:r>
              <a:rPr lang="en-US" sz="1200" dirty="0" err="1" smtClean="0"/>
              <a:t>user.isAdmin</a:t>
            </a:r>
            <a:r>
              <a:rPr lang="en-US" sz="1200" dirty="0" smtClean="0"/>
              <a:t> </a:t>
            </a:r>
            <a:r>
              <a:rPr lang="en-US" sz="1200" dirty="0" smtClean="0"/>
              <a:t>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return</a:t>
            </a:r>
            <a:r>
              <a:rPr lang="en-US" sz="1200" dirty="0" smtClean="0"/>
              <a:t> </a:t>
            </a:r>
            <a:r>
              <a:rPr lang="en-US" sz="1200" dirty="0" smtClean="0"/>
              <a:t>user; </a:t>
            </a:r>
          </a:p>
          <a:p>
            <a:r>
              <a:rPr lang="en-US" sz="1200" dirty="0" smtClean="0"/>
              <a:t>	}</a:t>
            </a:r>
            <a:endParaRPr lang="en-US" sz="1200" dirty="0" smtClean="0"/>
          </a:p>
          <a:p>
            <a:pPr algn="just"/>
            <a:endParaRPr lang="en-US" sz="1400" dirty="0" smtClean="0"/>
          </a:p>
          <a:p>
            <a:pPr algn="just"/>
            <a:r>
              <a:rPr lang="ru-RU" sz="1400" dirty="0" smtClean="0"/>
              <a:t> </a:t>
            </a:r>
            <a:endParaRPr lang="ru-RU" sz="1400" dirty="0" smtClean="0"/>
          </a:p>
          <a:p>
            <a:pPr algn="just"/>
            <a:endParaRPr lang="ru-RU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" y="1478042"/>
            <a:ext cx="3749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Методы и свойства, которые не привязаны к конкретному экземпляру объекта, называют «статическими». Их записывают прямо в саму </a:t>
            </a:r>
            <a:r>
              <a:rPr lang="ru-RU" sz="1400" dirty="0" err="1" smtClean="0"/>
              <a:t>функцию-конструктор</a:t>
            </a:r>
            <a:r>
              <a:rPr lang="ru-RU" sz="1400" dirty="0" smtClean="0"/>
              <a:t>. Например</a:t>
            </a:r>
            <a:r>
              <a:rPr lang="en-US" sz="1400" dirty="0" smtClean="0"/>
              <a:t>: 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400" dirty="0" smtClean="0"/>
              <a:t>function Article() { </a:t>
            </a:r>
          </a:p>
          <a:p>
            <a:pPr algn="just"/>
            <a:r>
              <a:rPr lang="en-US" sz="1400" dirty="0" err="1" smtClean="0"/>
              <a:t>Article.count</a:t>
            </a:r>
            <a:r>
              <a:rPr lang="en-US" sz="1400" dirty="0" smtClean="0"/>
              <a:t>++; //...</a:t>
            </a:r>
          </a:p>
          <a:p>
            <a:pPr algn="just"/>
            <a:r>
              <a:rPr lang="en-US" sz="1400" dirty="0" smtClean="0"/>
              <a:t> }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84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1039</TotalTime>
  <Words>142</Words>
  <Application>Microsoft Office PowerPoint</Application>
  <PresentationFormat>Экран (16:9)</PresentationFormat>
  <Paragraphs>61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Dinamicka template1</vt:lpstr>
      <vt:lpstr>Контекст вызова.</vt:lpstr>
      <vt:lpstr>Методы у объектов</vt:lpstr>
      <vt:lpstr>this</vt:lpstr>
      <vt:lpstr>Функция-конструктор</vt:lpstr>
      <vt:lpstr>Статические и фабричные методы объекта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Ledy</cp:lastModifiedBy>
  <cp:revision>90</cp:revision>
  <dcterms:created xsi:type="dcterms:W3CDTF">2015-05-11T21:04:45Z</dcterms:created>
  <dcterms:modified xsi:type="dcterms:W3CDTF">2016-06-15T08:01:16Z</dcterms:modified>
</cp:coreProperties>
</file>