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62" r:id="rId4"/>
    <p:sldId id="263" r:id="rId5"/>
    <p:sldId id="264" r:id="rId6"/>
    <p:sldId id="269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64BC"/>
    <a:srgbClr val="6A57B7"/>
    <a:srgbClr val="3F98CF"/>
    <a:srgbClr val="F0DB4F"/>
    <a:srgbClr val="444444"/>
    <a:srgbClr val="0000FF"/>
    <a:srgbClr val="A50021"/>
    <a:srgbClr val="47B8BC"/>
    <a:srgbClr val="DAF1F2"/>
    <a:srgbClr val="FF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109"/>
        <p:guide pos="346"/>
        <p:guide orient="horz" pos="89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События</a:t>
            </a:r>
            <a:endParaRPr lang="en-US" b="1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>
                <a:solidFill>
                  <a:srgbClr val="7564BC"/>
                </a:solidFill>
                <a:latin typeface="Calibri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Обработка событий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194310"/>
            <a:ext cx="8229600" cy="548640"/>
          </a:xfrm>
        </p:spPr>
        <p:txBody>
          <a:bodyPr/>
          <a:lstStyle/>
          <a:p>
            <a:r>
              <a:rPr lang="uk-UA" sz="2800" dirty="0" err="1">
                <a:latin typeface="Calibri" pitchFamily="34" charset="0"/>
              </a:rPr>
              <a:t>Интерфейс</a:t>
            </a:r>
            <a:r>
              <a:rPr lang="uk-UA" sz="2800" dirty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Event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29159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925830"/>
            <a:ext cx="3474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err="1">
                <a:latin typeface="Calibri" pitchFamily="34" charset="0"/>
              </a:rPr>
              <a:t>Свойства</a:t>
            </a:r>
            <a:r>
              <a:rPr lang="en-US" dirty="0">
                <a:latin typeface="Calibri" pitchFamily="34" charset="0"/>
              </a:rPr>
              <a:t>:  </a:t>
            </a:r>
          </a:p>
          <a:p>
            <a:endParaRPr lang="uk-UA" dirty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button</a:t>
            </a:r>
          </a:p>
          <a:p>
            <a:pPr lvl="2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altKey</a:t>
            </a:r>
            <a:endParaRPr lang="en-US" dirty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ctrlKey</a:t>
            </a:r>
            <a:endParaRPr lang="en-US" dirty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shiftKey</a:t>
            </a:r>
            <a:endParaRPr lang="en-US" dirty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clientX</a:t>
            </a:r>
            <a:endParaRPr lang="en-US" dirty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clientY</a:t>
            </a:r>
            <a:endParaRPr lang="en-US" dirty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screenX</a:t>
            </a:r>
            <a:endParaRPr lang="en-US" dirty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screenY</a:t>
            </a: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События мыши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1520" y="1474470"/>
            <a:ext cx="8046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mousedown</a:t>
            </a:r>
            <a:r>
              <a:rPr lang="ru-RU" dirty="0">
                <a:latin typeface="Calibri" pitchFamily="34" charset="0"/>
                <a:cs typeface="Calibri" pitchFamily="34" charset="0"/>
              </a:rPr>
              <a:t> - к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нопка</a:t>
            </a:r>
            <a:r>
              <a:rPr lang="uk-UA" dirty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мыши</a:t>
            </a:r>
            <a:r>
              <a:rPr lang="uk-UA" dirty="0">
                <a:latin typeface="Calibri" pitchFamily="34" charset="0"/>
                <a:cs typeface="Calibri" pitchFamily="34" charset="0"/>
              </a:rPr>
              <a:t> нажата над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элементом</a:t>
            </a:r>
            <a:r>
              <a:rPr lang="uk-UA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mouseup</a:t>
            </a:r>
            <a:r>
              <a:rPr lang="en-US" dirty="0">
                <a:latin typeface="Calibri" pitchFamily="34" charset="0"/>
                <a:cs typeface="Calibri" pitchFamily="34" charset="0"/>
              </a:rPr>
              <a:t> - </a:t>
            </a:r>
            <a:r>
              <a:rPr lang="uk-UA" dirty="0">
                <a:latin typeface="Calibri" pitchFamily="34" charset="0"/>
                <a:cs typeface="Calibri" pitchFamily="34" charset="0"/>
              </a:rPr>
              <a:t>кнопка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мыши</a:t>
            </a:r>
            <a:r>
              <a:rPr lang="uk-UA" dirty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отпущена</a:t>
            </a:r>
            <a:r>
              <a:rPr lang="uk-UA" dirty="0">
                <a:latin typeface="Calibri" pitchFamily="34" charset="0"/>
                <a:cs typeface="Calibri" pitchFamily="34" charset="0"/>
              </a:rPr>
              <a:t> над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элементом</a:t>
            </a:r>
            <a:r>
              <a:rPr lang="uk-UA" dirty="0">
                <a:latin typeface="Calibri" pitchFamily="34" charset="0"/>
                <a:cs typeface="Calibri" pitchFamily="34" charset="0"/>
              </a:rPr>
              <a:t>.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mouseover</a:t>
            </a:r>
            <a:r>
              <a:rPr lang="en-US" dirty="0">
                <a:latin typeface="Calibri" pitchFamily="34" charset="0"/>
                <a:cs typeface="Calibri" pitchFamily="34" charset="0"/>
              </a:rPr>
              <a:t> -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мышь</a:t>
            </a:r>
            <a:r>
              <a:rPr lang="uk-UA" dirty="0">
                <a:latin typeface="Calibri" pitchFamily="34" charset="0"/>
                <a:cs typeface="Calibri" pitchFamily="34" charset="0"/>
              </a:rPr>
              <a:t> появилась над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элементом</a:t>
            </a:r>
            <a:r>
              <a:rPr lang="uk-UA" dirty="0">
                <a:latin typeface="Calibri" pitchFamily="34" charset="0"/>
                <a:cs typeface="Calibri" pitchFamily="34" charset="0"/>
              </a:rPr>
              <a:t>.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mouseout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-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мышь</a:t>
            </a:r>
            <a:r>
              <a:rPr lang="uk-UA" dirty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ушла</a:t>
            </a:r>
            <a:r>
              <a:rPr lang="uk-UA" dirty="0">
                <a:latin typeface="Calibri" pitchFamily="34" charset="0"/>
                <a:cs typeface="Calibri" pitchFamily="34" charset="0"/>
              </a:rPr>
              <a:t> с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элемента</a:t>
            </a:r>
            <a:r>
              <a:rPr lang="uk-UA" dirty="0">
                <a:latin typeface="Calibri" pitchFamily="34" charset="0"/>
                <a:cs typeface="Calibri" pitchFamily="34" charset="0"/>
              </a:rPr>
              <a:t>.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mousemove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-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каждое</a:t>
            </a:r>
            <a:r>
              <a:rPr lang="uk-UA" dirty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движение</a:t>
            </a:r>
            <a:r>
              <a:rPr lang="uk-UA" dirty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мыши</a:t>
            </a:r>
            <a:r>
              <a:rPr lang="uk-UA" dirty="0">
                <a:latin typeface="Calibri" pitchFamily="34" charset="0"/>
                <a:cs typeface="Calibri" pitchFamily="34" charset="0"/>
              </a:rPr>
              <a:t> над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элементом</a:t>
            </a:r>
            <a:r>
              <a:rPr lang="uk-UA" dirty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генерирует</a:t>
            </a:r>
            <a:r>
              <a:rPr lang="uk-UA" dirty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это</a:t>
            </a:r>
            <a:r>
              <a:rPr lang="uk-UA" dirty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событие</a:t>
            </a:r>
            <a:r>
              <a:rPr lang="uk-UA" dirty="0">
                <a:latin typeface="Calibri" pitchFamily="34" charset="0"/>
                <a:cs typeface="Calibri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wheel (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mousewheel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–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колесо мыши.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91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События клавиатуры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14400" y="1474470"/>
            <a:ext cx="67665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alibri" pitchFamily="34" charset="0"/>
                <a:cs typeface="Calibri" pitchFamily="34" charset="0"/>
              </a:rPr>
              <a:t>keydown</a:t>
            </a:r>
            <a:r>
              <a:rPr lang="ru-RU" dirty="0">
                <a:latin typeface="Calibri" pitchFamily="34" charset="0"/>
                <a:cs typeface="Calibri" pitchFamily="34" charset="0"/>
              </a:rPr>
              <a:t> - событие 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keydown</a:t>
            </a:r>
            <a:r>
              <a:rPr lang="ru-RU" dirty="0">
                <a:latin typeface="Calibri" pitchFamily="34" charset="0"/>
                <a:cs typeface="Calibri" pitchFamily="34" charset="0"/>
              </a:rPr>
              <a:t> происходит при нажатии клавиши и позволяет получить её </a:t>
            </a:r>
            <a:r>
              <a:rPr lang="ru-RU" i="1" dirty="0">
                <a:latin typeface="Calibri" pitchFamily="34" charset="0"/>
                <a:cs typeface="Calibri" pitchFamily="34" charset="0"/>
              </a:rPr>
              <a:t>скан-код</a:t>
            </a:r>
            <a:r>
              <a:rPr lang="ru-RU" dirty="0">
                <a:latin typeface="Calibri" pitchFamily="34" charset="0"/>
                <a:cs typeface="Calibri" pitchFamily="34" charset="0"/>
              </a:rPr>
              <a:t> в свойстве 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keyCode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>
                <a:latin typeface="Calibri" pitchFamily="34" charset="0"/>
                <a:cs typeface="Calibri" pitchFamily="34" charset="0"/>
              </a:rPr>
              <a:t>keypress</a:t>
            </a:r>
            <a:r>
              <a:rPr lang="ru-RU" dirty="0">
                <a:latin typeface="Calibri" pitchFamily="34" charset="0"/>
                <a:cs typeface="Calibri" pitchFamily="34" charset="0"/>
              </a:rPr>
              <a:t> - событие 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keypress</a:t>
            </a:r>
            <a:r>
              <a:rPr lang="ru-RU" dirty="0">
                <a:latin typeface="Calibri" pitchFamily="34" charset="0"/>
                <a:cs typeface="Calibri" pitchFamily="34" charset="0"/>
              </a:rPr>
              <a:t> возникает сразу после 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keydown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если нажата </a:t>
            </a:r>
            <a:r>
              <a:rPr lang="ru-RU" i="1" dirty="0">
                <a:latin typeface="Calibri" pitchFamily="34" charset="0"/>
                <a:cs typeface="Calibri" pitchFamily="34" charset="0"/>
              </a:rPr>
              <a:t>символьная</a:t>
            </a:r>
            <a:r>
              <a:rPr lang="ru-RU" dirty="0">
                <a:latin typeface="Calibri" pitchFamily="34" charset="0"/>
                <a:cs typeface="Calibri" pitchFamily="34" charset="0"/>
              </a:rPr>
              <a:t> клавиша, т.е. нажатие приводит к появлению символа.  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>
                <a:latin typeface="Calibri" pitchFamily="34" charset="0"/>
                <a:cs typeface="Calibri" pitchFamily="34" charset="0"/>
              </a:rPr>
              <a:t>keyup</a:t>
            </a:r>
            <a:r>
              <a:rPr lang="ru-RU" dirty="0">
                <a:latin typeface="Calibri" pitchFamily="34" charset="0"/>
                <a:cs typeface="Calibri" pitchFamily="34" charset="0"/>
              </a:rPr>
              <a:t> - событие 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key</a:t>
            </a:r>
            <a:r>
              <a:rPr lang="en-US" dirty="0">
                <a:latin typeface="Calibri" pitchFamily="34" charset="0"/>
                <a:cs typeface="Calibri" pitchFamily="34" charset="0"/>
              </a:rPr>
              <a:t>up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происходит при отпускании клавиши и позволяет получить её </a:t>
            </a:r>
            <a:r>
              <a:rPr lang="ru-RU" i="1" dirty="0">
                <a:latin typeface="Calibri" pitchFamily="34" charset="0"/>
                <a:cs typeface="Calibri" pitchFamily="34" charset="0"/>
              </a:rPr>
              <a:t>скан-код</a:t>
            </a:r>
            <a:r>
              <a:rPr lang="ru-RU" dirty="0">
                <a:latin typeface="Calibri" pitchFamily="34" charset="0"/>
                <a:cs typeface="Calibri" pitchFamily="34" charset="0"/>
              </a:rPr>
              <a:t> в свойстве 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keyCode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1540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Загрузка документа. События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108710"/>
            <a:ext cx="7955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alibri" pitchFamily="34" charset="0"/>
              </a:rPr>
              <a:t>DOMContentLoaded</a:t>
            </a:r>
            <a:r>
              <a:rPr lang="ru-RU" dirty="0">
                <a:latin typeface="Calibri" pitchFamily="34" charset="0"/>
              </a:rPr>
              <a:t> – событие происходит, когда все DOM-элементы разметки уже созданы, можно их искать, вешать обработчики, создавать интерфейс, но при этом, возможно, ещё не догрузились какие-то картинки или стили.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b="1" dirty="0" err="1">
                <a:latin typeface="Calibri" pitchFamily="34" charset="0"/>
              </a:rPr>
              <a:t>load</a:t>
            </a:r>
            <a:r>
              <a:rPr lang="ru-RU" b="1" dirty="0">
                <a:latin typeface="Calibri" pitchFamily="34" charset="0"/>
              </a:rPr>
              <a:t> </a:t>
            </a:r>
            <a:r>
              <a:rPr lang="ru-RU" dirty="0">
                <a:latin typeface="Calibri" pitchFamily="34" charset="0"/>
              </a:rPr>
              <a:t>– страница и все ресурсы загружены, используется редко, обычно нет нужды ждать этого момента.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b="1" dirty="0" err="1">
                <a:latin typeface="Calibri" pitchFamily="34" charset="0"/>
              </a:rPr>
              <a:t>beforeunload</a:t>
            </a:r>
            <a:r>
              <a:rPr lang="ru-RU" b="1" dirty="0">
                <a:latin typeface="Calibri" pitchFamily="34" charset="0"/>
              </a:rPr>
              <a:t>/</a:t>
            </a:r>
            <a:r>
              <a:rPr lang="ru-RU" b="1" dirty="0" err="1">
                <a:latin typeface="Calibri" pitchFamily="34" charset="0"/>
              </a:rPr>
              <a:t>unload</a:t>
            </a:r>
            <a:r>
              <a:rPr lang="ru-RU" b="1" dirty="0">
                <a:latin typeface="Calibri" pitchFamily="34" charset="0"/>
              </a:rPr>
              <a:t> </a:t>
            </a:r>
            <a:r>
              <a:rPr lang="ru-RU" dirty="0">
                <a:latin typeface="Calibri" pitchFamily="34" charset="0"/>
              </a:rPr>
              <a:t>– можно проверить, сохранил ли посетитель изменения, уточнить, действительно ли он хочет покинуть страницу.</a:t>
            </a: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11430"/>
            <a:ext cx="8229600" cy="914400"/>
          </a:xfrm>
        </p:spPr>
        <p:txBody>
          <a:bodyPr/>
          <a:lstStyle/>
          <a:p>
            <a:r>
              <a:rPr lang="ru-RU" sz="2800" dirty="0">
                <a:latin typeface="Calibri" pitchFamily="34" charset="0"/>
              </a:rPr>
              <a:t>Загрузка внешних ресурсов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" y="1474470"/>
            <a:ext cx="768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Браузер позволяет отслеживать загрузку внешних ресурсов – скриптов, фреймов, картинок и других. 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Для этого есть два события: 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b="1" dirty="0" err="1">
                <a:latin typeface="Calibri" pitchFamily="34" charset="0"/>
                <a:cs typeface="Calibri" pitchFamily="34" charset="0"/>
              </a:rPr>
              <a:t>onload</a:t>
            </a:r>
            <a:r>
              <a:rPr lang="ru-RU" b="1" dirty="0">
                <a:latin typeface="Calibri" pitchFamily="34" charset="0"/>
                <a:cs typeface="Calibri" pitchFamily="34" charset="0"/>
              </a:rPr>
              <a:t> </a:t>
            </a:r>
            <a:r>
              <a:rPr lang="ru-RU" dirty="0">
                <a:latin typeface="Calibri" pitchFamily="34" charset="0"/>
                <a:cs typeface="Calibri" pitchFamily="34" charset="0"/>
              </a:rPr>
              <a:t>– если загрузка успешна.</a:t>
            </a:r>
          </a:p>
          <a:p>
            <a:r>
              <a:rPr lang="ru-RU" b="1" dirty="0" err="1">
                <a:latin typeface="Calibri" pitchFamily="34" charset="0"/>
                <a:cs typeface="Calibri" pitchFamily="34" charset="0"/>
              </a:rPr>
              <a:t>onerror</a:t>
            </a:r>
            <a:r>
              <a:rPr lang="ru-RU" dirty="0">
                <a:latin typeface="Calibri" pitchFamily="34" charset="0"/>
                <a:cs typeface="Calibri" pitchFamily="34" charset="0"/>
              </a:rPr>
              <a:t> – если при загрузке произошла ошибка. 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974</TotalTime>
  <Words>114</Words>
  <Application>Microsoft Office PowerPoint</Application>
  <PresentationFormat>On-screen Show (16:9)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PT Sans Caption</vt:lpstr>
      <vt:lpstr>Roboto Black</vt:lpstr>
      <vt:lpstr>Roboto Light</vt:lpstr>
      <vt:lpstr>Roboto Thin</vt:lpstr>
      <vt:lpstr>Segoe UI Light</vt:lpstr>
      <vt:lpstr>Dinamicka template1</vt:lpstr>
      <vt:lpstr>События</vt:lpstr>
      <vt:lpstr>Интерфейс Event</vt:lpstr>
      <vt:lpstr>События мыши</vt:lpstr>
      <vt:lpstr>События клавиатуры</vt:lpstr>
      <vt:lpstr>Загрузка документа. События</vt:lpstr>
      <vt:lpstr>Загрузка внешних ресурсов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Oleksandr Petryk</cp:lastModifiedBy>
  <cp:revision>84</cp:revision>
  <dcterms:created xsi:type="dcterms:W3CDTF">2015-05-11T21:04:45Z</dcterms:created>
  <dcterms:modified xsi:type="dcterms:W3CDTF">2016-08-03T18:21:36Z</dcterms:modified>
</cp:coreProperties>
</file>