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62" r:id="rId4"/>
    <p:sldId id="263" r:id="rId5"/>
    <p:sldId id="264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816" y="84"/>
      </p:cViewPr>
      <p:guideLst>
        <p:guide orient="horz" pos="1620"/>
        <p:guide pos="2109"/>
        <p:guide pos="346"/>
        <p:guide orient="horz" pos="8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Работа с </a:t>
            </a:r>
            <a:r>
              <a:rPr lang="en-US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HTTP</a:t>
            </a:r>
            <a:r>
              <a:rPr lang="ru-RU" sz="2700" dirty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 протоколом.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7564BC"/>
                </a:solidFill>
                <a:latin typeface="Calibri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AJAX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 протокол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1657350"/>
            <a:ext cx="8229600" cy="17235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err="1">
                <a:latin typeface="Calibri" pitchFamily="34" charset="0"/>
                <a:cs typeface="Calibri" pitchFamily="34" charset="0"/>
              </a:rPr>
              <a:t>Hyper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Text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Transfer</a:t>
            </a:r>
            <a:r>
              <a:rPr lang="ru-RU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  <a:cs typeface="Calibri" pitchFamily="34" charset="0"/>
              </a:rPr>
              <a:t>Protocol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 err="1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-это протокол прикладного уровня для передачи данных от браузера к серверу и обратно.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HTTP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сообщение обычно передаются между сервером и браузером через порт 80 или 443 при использовании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SecureHTTP</a:t>
            </a:r>
            <a:r>
              <a:rPr lang="ru-RU" dirty="0">
                <a:latin typeface="Calibri" pitchFamily="34" charset="0"/>
                <a:cs typeface="Calibri" pitchFamily="34" charset="0"/>
              </a:rPr>
              <a:t> (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HTTPS</a:t>
            </a:r>
            <a:r>
              <a:rPr lang="ru-RU" dirty="0">
                <a:latin typeface="Calibri" pitchFamily="34" charset="0"/>
                <a:cs typeface="Calibri" pitchFamily="34" charset="0"/>
              </a:rPr>
              <a:t>).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 </a:t>
            </a:r>
            <a:r>
              <a:rPr lang="uk-UA" dirty="0">
                <a:latin typeface="Calibri" pitchFamily="34" charset="0"/>
              </a:rPr>
              <a:t>глаголы (</a:t>
            </a:r>
            <a:r>
              <a:rPr lang="en-US" dirty="0">
                <a:latin typeface="Calibri" pitchFamily="34" charset="0"/>
              </a:rPr>
              <a:t>verbs)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2176"/>
              </p:ext>
            </p:extLst>
          </p:nvPr>
        </p:nvGraphicFramePr>
        <p:xfrm>
          <a:off x="457200" y="925830"/>
          <a:ext cx="8229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HTTP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глагол</a:t>
                      </a:r>
                      <a:endParaRPr lang="en-US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  <a:cs typeface="Calibri" pitchFamily="34" charset="0"/>
                        </a:rPr>
                        <a:t>Описание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Используется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клиентским приложением для получения списка доступных глаголов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данных с сервера.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Получение метаданных (заголовков) ресурса.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При данном запросе ресурс не возвращается.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itchFamily="34" charset="0"/>
                          <a:cs typeface="Calibri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Отправка данных на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 для обработки. Обычно данные введенные пользователем в форму на странице.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Позволяет клиенту создать ресурс по указанному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URL (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создать файл на сервере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. 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Удаление ресурса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на сервере.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Команда для использования </a:t>
                      </a:r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прокси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серверами.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91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 протокол 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14400" y="1474470"/>
          <a:ext cx="7132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Calibri" pitchFamily="34" charset="0"/>
                        </a:rPr>
                        <a:t>Группа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itchFamily="34" charset="0"/>
                        </a:rPr>
                        <a:t>Описание</a:t>
                      </a:r>
                      <a:endParaRPr lang="en-US" sz="1800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Информационные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2xx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Успешное завершение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3xx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Команды </a:t>
                      </a:r>
                      <a:r>
                        <a:rPr lang="ru-RU" sz="1800" dirty="0" err="1">
                          <a:latin typeface="Calibri" pitchFamily="34" charset="0"/>
                          <a:cs typeface="Calibri" pitchFamily="34" charset="0"/>
                        </a:rPr>
                        <a:t>перенаправлений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4xx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Клиентские ошибки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itchFamily="34" charset="0"/>
                          <a:cs typeface="Calibri" pitchFamily="34" charset="0"/>
                        </a:rPr>
                        <a:t>5xx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itchFamily="34" charset="0"/>
                          <a:cs typeface="Calibri" pitchFamily="34" charset="0"/>
                        </a:rPr>
                        <a:t>Серверные ошибки</a:t>
                      </a:r>
                      <a:r>
                        <a:rPr lang="ru-RU" sz="1800" baseline="0" dirty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0" y="924044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  <a:cs typeface="Calibri" pitchFamily="34" charset="0"/>
              </a:rPr>
              <a:t>Группы статус кодов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023110"/>
            <a:ext cx="813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Asynchronous JavaScript And XML</a:t>
            </a:r>
            <a:endParaRPr lang="ru-RU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AJAX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–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Asynchronous JavaScript And XML. </a:t>
            </a:r>
            <a:r>
              <a:rPr lang="uk-UA" dirty="0">
                <a:latin typeface="Calibri" pitchFamily="34" charset="0"/>
                <a:cs typeface="Calibri" pitchFamily="34" charset="0"/>
              </a:rPr>
              <a:t>Модель для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запросов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данных</a:t>
            </a:r>
            <a:r>
              <a:rPr lang="uk-UA" dirty="0">
                <a:latin typeface="Calibri" pitchFamily="34" charset="0"/>
                <a:cs typeface="Calibri" pitchFamily="34" charset="0"/>
              </a:rPr>
              <a:t> от сервера в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фоновом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режиме</a:t>
            </a:r>
            <a:r>
              <a:rPr lang="uk-UA" dirty="0">
                <a:latin typeface="Calibri" pitchFamily="34" charset="0"/>
                <a:cs typeface="Calibri" pitchFamily="34" charset="0"/>
              </a:rPr>
              <a:t>, без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перезагрузки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веб-страницы</a:t>
            </a:r>
            <a:r>
              <a:rPr lang="uk-UA" dirty="0">
                <a:latin typeface="Calibri" pitchFamily="34" charset="0"/>
                <a:cs typeface="Calibri" pitchFamily="34" charset="0"/>
              </a:rPr>
              <a:t>.</a:t>
            </a: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8960" y="1250806"/>
            <a:ext cx="3086100" cy="389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60320" y="739378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классического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веб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приложения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AJAX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1840" y="1291590"/>
            <a:ext cx="2565838" cy="351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28800" y="9258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Calibri" pitchFamily="34" charset="0"/>
                <a:cs typeface="Calibri" pitchFamily="34" charset="0"/>
              </a:rPr>
              <a:t>Модель </a:t>
            </a:r>
            <a:r>
              <a:rPr lang="uk-UA" dirty="0" err="1">
                <a:latin typeface="Calibri" pitchFamily="34" charset="0"/>
                <a:cs typeface="Calibri" pitchFamily="34" charset="0"/>
              </a:rPr>
              <a:t>приложения</a:t>
            </a:r>
            <a:r>
              <a:rPr lang="uk-UA" dirty="0">
                <a:latin typeface="Calibri" pitchFamily="34" charset="0"/>
                <a:cs typeface="Calibri" pitchFamily="34" charset="0"/>
              </a:rPr>
              <a:t>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84071384"/>
      </p:ext>
    </p:extLst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976</TotalTime>
  <Words>192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Dinamicka template1</vt:lpstr>
      <vt:lpstr>Работа с HTTP протоколом.</vt:lpstr>
      <vt:lpstr>HTTP протокол</vt:lpstr>
      <vt:lpstr>HTTP глаголы (verbs)</vt:lpstr>
      <vt:lpstr>HTTP протокол </vt:lpstr>
      <vt:lpstr>AJAX</vt:lpstr>
      <vt:lpstr>AJAX</vt:lpstr>
      <vt:lpstr>AJAX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Oleksandr Petryk</cp:lastModifiedBy>
  <cp:revision>84</cp:revision>
  <dcterms:created xsi:type="dcterms:W3CDTF">2015-05-11T21:04:45Z</dcterms:created>
  <dcterms:modified xsi:type="dcterms:W3CDTF">2016-08-03T19:37:22Z</dcterms:modified>
</cp:coreProperties>
</file>