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21"/>
  </p:normalViewPr>
  <p:slideViewPr>
    <p:cSldViewPr snapToGrid="0">
      <p:cViewPr varScale="1">
        <p:scale>
          <a:sx n="108" d="100"/>
          <a:sy n="108" d="100"/>
        </p:scale>
        <p:origin x="8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65DE-5CC2-DB10-8B82-A0AF84255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B580EA-C0EF-95C4-E742-16CED36D0A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B63388-79DB-560E-3B9F-1C3D2E1BBB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2A38D-7B58-6E49-8FF0-6E01FA8CB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46C62-3AAE-36D5-C3F1-33264C3CE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6078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A488C-1334-941B-38F7-813BB4FE03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328DE3-7D61-5892-6939-A842EEED0D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6CB06-6B82-0777-4AD5-EB7558DF8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1756CC-0D1D-1066-F91F-42678035A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C786C-B544-5D25-559A-2A0B88651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1919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41CDFD-6A0C-53A6-CC27-9E8F7BF0C4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CFF5BC-0174-BE5C-BE8B-A6950A21BF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6C32F-4C37-340E-3F9F-11E0DC6CE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0D82B-3FEF-2A5C-9EFB-3085787A1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D2EC3A-5313-E36C-E1C6-E9B5F9519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53021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96FED-CEC0-8577-A427-2D35035DF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D9B6C-4961-EC84-FD93-E72529DB83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60750A-DD84-85FB-79DA-325D7EFB9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2AD35-7802-63B0-2B2D-55A0B502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1B971-E244-8C09-ACCB-B0C68B331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306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BF686-4DEB-D4B3-27F1-28EC00F646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DAB209-CEDA-02DE-F026-0F75508FB9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49841-6BC3-9F93-E32B-2BFE3A55CB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7B9912-E9E1-2B35-8AC0-2A534BC71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F20A7-B8C6-D25F-5652-DCAF6BCE5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313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07E15-2777-DEAC-5E3C-7D61A51EC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44DDF-2B5B-CF56-CE13-EA8F0C04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79C65E-5E33-9591-FCB9-5DF94A96F6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55DF04-3203-480F-BD88-5E16EC80F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88DFFE-A0DF-B336-3A1B-7F9A85B7D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C79DDD-FBEC-0C51-8CBB-84F53D9E7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04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36F6-5C39-6431-E2FD-76E5B1673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AAD1A-6882-E055-4EBD-F2AEAAA338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1ED404-8F45-2F3B-0BC5-5786002D37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87DE647-3218-0166-597E-4C69B7D191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54A67-4A43-CB8C-A2B4-A5EC8F1F55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C6EB47-3DB0-3B1B-DB25-C296034DF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B3685E-74E1-D522-86C0-B27CBCC7AA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A10EBB-A6BA-DB6A-206E-421A345A9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728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C8EE5-963D-4169-E7E4-A6D32B458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FCB3AC-36A0-1094-AAB3-1C144A547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B2C7A8-9479-14B5-6BAE-E3200E4DED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BE9736-5163-E099-5DC4-3B28B707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284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A46975-160A-353F-D2AB-AB2FF1727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F47DB5-7EEB-F3A4-15B1-1EC0C0EA2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070C6-31E8-5B71-810B-75006857E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4788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416C6-FF31-BD88-358D-FA8D72738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0C2684-8EBE-4D8B-AB56-0FEA7B96D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4A6E48-E9D0-0CAB-B0B7-BDE62E51E26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A1B86-CF0A-CF57-7418-C6472C655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A20E57-FFF7-9F76-901A-14147F22C3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D9FD5-5A6F-2AAB-223F-8B580DD0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0134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055979-CF1C-9654-C1B9-9DF4AF1723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75D1D4-F46E-7030-FD00-A17D358B78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82D431-C2FF-F0FB-D6AE-B3757945C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507C67-70FF-A86B-D453-126574134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9C20B5-73C6-12D7-49BB-2E17474F4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99A2EA-A197-9F81-70C1-0118E53D9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233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A2987D-B402-F4DE-482A-24D5DB0CE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1A82E-6FBE-9898-CF61-03C9FE399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A89CE-2F62-AC4A-D69F-70040554F0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56B425-1847-7E49-A5E3-1F5CD427A812}" type="datetimeFigureOut">
              <a:rPr lang="en-GB" smtClean="0"/>
              <a:t>22/04/2025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5339-54CF-60EB-208C-3DBE51865A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10AC2-5A65-A843-E7FA-F68F86328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BFD1-0A93-2B4E-A1C1-F74B5C281D7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40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1D3AC9-2795-0415-DC29-02078EE22DBA}"/>
              </a:ext>
            </a:extLst>
          </p:cNvPr>
          <p:cNvSpPr txBox="1"/>
          <p:nvPr/>
        </p:nvSpPr>
        <p:spPr>
          <a:xfrm>
            <a:off x="3796145" y="457200"/>
            <a:ext cx="490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All data qual visualisation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E5F548-2F78-FC51-2090-5D8AB7C065C9}"/>
              </a:ext>
            </a:extLst>
          </p:cNvPr>
          <p:cNvSpPr txBox="1"/>
          <p:nvPr/>
        </p:nvSpPr>
        <p:spPr>
          <a:xfrm>
            <a:off x="3255818" y="1288473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schema/ table/ column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8ED21-4674-239E-A349-71F66425C189}"/>
              </a:ext>
            </a:extLst>
          </p:cNvPr>
          <p:cNvSpPr txBox="1"/>
          <p:nvPr/>
        </p:nvSpPr>
        <p:spPr>
          <a:xfrm>
            <a:off x="3796145" y="1898073"/>
            <a:ext cx="29925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Stats about that column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4F80F5-3E44-A017-B5A8-B601353A4686}"/>
              </a:ext>
            </a:extLst>
          </p:cNvPr>
          <p:cNvSpPr txBox="1"/>
          <p:nvPr/>
        </p:nvSpPr>
        <p:spPr>
          <a:xfrm>
            <a:off x="3255818" y="249381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Histogram of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D5AE89-6BBF-9546-A835-7DC121345FE3}"/>
              </a:ext>
            </a:extLst>
          </p:cNvPr>
          <p:cNvSpPr txBox="1"/>
          <p:nvPr/>
        </p:nvSpPr>
        <p:spPr>
          <a:xfrm>
            <a:off x="3255818" y="3089564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Subdistributions</a:t>
            </a:r>
            <a:endParaRPr lang="en-GB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2BAEF6A-195F-C37E-A2D4-A027C2B505DA}"/>
              </a:ext>
            </a:extLst>
          </p:cNvPr>
          <p:cNvCxnSpPr/>
          <p:nvPr/>
        </p:nvCxnSpPr>
        <p:spPr>
          <a:xfrm>
            <a:off x="142701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E684AE0-5D3E-1BF3-0077-6EF71780FDC4}"/>
              </a:ext>
            </a:extLst>
          </p:cNvPr>
          <p:cNvSpPr txBox="1"/>
          <p:nvPr/>
        </p:nvSpPr>
        <p:spPr>
          <a:xfrm>
            <a:off x="190005" y="332509"/>
            <a:ext cx="1080655" cy="36813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EB352A-A0F1-C628-4825-B7DF84823EA1}"/>
              </a:ext>
            </a:extLst>
          </p:cNvPr>
          <p:cNvSpPr txBox="1"/>
          <p:nvPr/>
        </p:nvSpPr>
        <p:spPr>
          <a:xfrm>
            <a:off x="190005" y="926275"/>
            <a:ext cx="10806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FD20502-7972-8148-D6A4-EDDC22955277}"/>
              </a:ext>
            </a:extLst>
          </p:cNvPr>
          <p:cNvSpPr txBox="1"/>
          <p:nvPr/>
        </p:nvSpPr>
        <p:spPr>
          <a:xfrm>
            <a:off x="190005" y="332509"/>
            <a:ext cx="1080655" cy="3681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DF7571-E9C8-ACBA-70BF-FE596B2C98C6}"/>
              </a:ext>
            </a:extLst>
          </p:cNvPr>
          <p:cNvSpPr txBox="1"/>
          <p:nvPr/>
        </p:nvSpPr>
        <p:spPr>
          <a:xfrm>
            <a:off x="190005" y="926275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218482-3D15-3C9D-4FEE-107141061F5A}"/>
              </a:ext>
            </a:extLst>
          </p:cNvPr>
          <p:cNvSpPr txBox="1"/>
          <p:nvPr/>
        </p:nvSpPr>
        <p:spPr>
          <a:xfrm>
            <a:off x="190005" y="1521238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88936D8-CDA6-B260-F71D-DB3A5BD6B233}"/>
              </a:ext>
            </a:extLst>
          </p:cNvPr>
          <p:cNvSpPr txBox="1"/>
          <p:nvPr/>
        </p:nvSpPr>
        <p:spPr>
          <a:xfrm>
            <a:off x="190004" y="2116201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66778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D6AC6-38AF-4276-F633-3941CDDFC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83FC549-C282-64BD-B4C2-B8AA6AAC3DF8}"/>
              </a:ext>
            </a:extLst>
          </p:cNvPr>
          <p:cNvSpPr txBox="1"/>
          <p:nvPr/>
        </p:nvSpPr>
        <p:spPr>
          <a:xfrm>
            <a:off x="3796145" y="457200"/>
            <a:ext cx="490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Observations standardisation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CF60DE-38C1-6629-3206-B7EAC1DD670E}"/>
              </a:ext>
            </a:extLst>
          </p:cNvPr>
          <p:cNvSpPr txBox="1"/>
          <p:nvPr/>
        </p:nvSpPr>
        <p:spPr>
          <a:xfrm>
            <a:off x="3350821" y="1077892"/>
            <a:ext cx="4765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definition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59E503-995C-196F-5AE7-DA8EEEA29B3D}"/>
              </a:ext>
            </a:extLst>
          </p:cNvPr>
          <p:cNvSpPr txBox="1"/>
          <p:nvPr/>
        </p:nvSpPr>
        <p:spPr>
          <a:xfrm>
            <a:off x="3350820" y="1647907"/>
            <a:ext cx="534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Gives you a table of the means, medians, ranges for each unit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FC2A22C-8903-1397-C07F-003E88160CA8}"/>
              </a:ext>
            </a:extLst>
          </p:cNvPr>
          <p:cNvSpPr txBox="1"/>
          <p:nvPr/>
        </p:nvSpPr>
        <p:spPr>
          <a:xfrm>
            <a:off x="3255818" y="2493818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unit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3D012E-799E-B64F-E6D1-A6BF59038B6E}"/>
              </a:ext>
            </a:extLst>
          </p:cNvPr>
          <p:cNvSpPr txBox="1"/>
          <p:nvPr/>
        </p:nvSpPr>
        <p:spPr>
          <a:xfrm>
            <a:off x="3255818" y="3089564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the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E896D0-D0CB-244E-14E0-844B7B593B8A}"/>
              </a:ext>
            </a:extLst>
          </p:cNvPr>
          <p:cNvCxnSpPr/>
          <p:nvPr/>
        </p:nvCxnSpPr>
        <p:spPr>
          <a:xfrm>
            <a:off x="142701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3E92AAA-8071-A460-F41C-110F3EE1B553}"/>
              </a:ext>
            </a:extLst>
          </p:cNvPr>
          <p:cNvSpPr txBox="1"/>
          <p:nvPr/>
        </p:nvSpPr>
        <p:spPr>
          <a:xfrm>
            <a:off x="190005" y="332509"/>
            <a:ext cx="1080655" cy="3681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53F7C5-8327-AA0C-F6A6-0484A73A5E2D}"/>
              </a:ext>
            </a:extLst>
          </p:cNvPr>
          <p:cNvSpPr txBox="1"/>
          <p:nvPr/>
        </p:nvSpPr>
        <p:spPr>
          <a:xfrm>
            <a:off x="190005" y="926275"/>
            <a:ext cx="1080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E52B82-849D-3EB4-9E34-6050F6BC858E}"/>
              </a:ext>
            </a:extLst>
          </p:cNvPr>
          <p:cNvSpPr txBox="1"/>
          <p:nvPr/>
        </p:nvSpPr>
        <p:spPr>
          <a:xfrm>
            <a:off x="3318163" y="3698383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units to standardised 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3763A6F-9775-D992-EAB0-F1B0A7966AC5}"/>
              </a:ext>
            </a:extLst>
          </p:cNvPr>
          <p:cNvSpPr txBox="1"/>
          <p:nvPr/>
        </p:nvSpPr>
        <p:spPr>
          <a:xfrm>
            <a:off x="190005" y="1521238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ECBDFB-49E7-BB80-A808-1E395223C2CA}"/>
              </a:ext>
            </a:extLst>
          </p:cNvPr>
          <p:cNvSpPr txBox="1"/>
          <p:nvPr/>
        </p:nvSpPr>
        <p:spPr>
          <a:xfrm>
            <a:off x="190004" y="2116201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4282662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42ADF-7448-218D-5DEF-0CC38C68A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870F4D-E2E8-DBDE-27F4-B537B2C9E024}"/>
              </a:ext>
            </a:extLst>
          </p:cNvPr>
          <p:cNvSpPr txBox="1"/>
          <p:nvPr/>
        </p:nvSpPr>
        <p:spPr>
          <a:xfrm>
            <a:off x="3796145" y="457200"/>
            <a:ext cx="490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Observations conversions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F932F-FA14-16F6-8D10-111518C4B739}"/>
              </a:ext>
            </a:extLst>
          </p:cNvPr>
          <p:cNvSpPr txBox="1"/>
          <p:nvPr/>
        </p:nvSpPr>
        <p:spPr>
          <a:xfrm>
            <a:off x="3350821" y="1256021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definition – should pull through from previous page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7096F0-9C9C-802F-B39D-1FC40086EF10}"/>
              </a:ext>
            </a:extLst>
          </p:cNvPr>
          <p:cNvSpPr txBox="1"/>
          <p:nvPr/>
        </p:nvSpPr>
        <p:spPr>
          <a:xfrm>
            <a:off x="3350821" y="2361002"/>
            <a:ext cx="53498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Give the conversion from one unit to the other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A4CEE7-49A7-55B4-F991-F0F8D831F232}"/>
              </a:ext>
            </a:extLst>
          </p:cNvPr>
          <p:cNvSpPr txBox="1"/>
          <p:nvPr/>
        </p:nvSpPr>
        <p:spPr>
          <a:xfrm>
            <a:off x="3372593" y="2800389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Plot distributions with conversions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1FFA83-2926-5987-A45F-37E6044B753A}"/>
              </a:ext>
            </a:extLst>
          </p:cNvPr>
          <p:cNvCxnSpPr/>
          <p:nvPr/>
        </p:nvCxnSpPr>
        <p:spPr>
          <a:xfrm>
            <a:off x="142701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66FB800-6A27-01DA-DB25-38A97449CF7C}"/>
              </a:ext>
            </a:extLst>
          </p:cNvPr>
          <p:cNvSpPr txBox="1"/>
          <p:nvPr/>
        </p:nvSpPr>
        <p:spPr>
          <a:xfrm>
            <a:off x="190005" y="332509"/>
            <a:ext cx="1080655" cy="3681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A2B055F-C79A-4916-E88C-B33251A35CC0}"/>
              </a:ext>
            </a:extLst>
          </p:cNvPr>
          <p:cNvSpPr txBox="1"/>
          <p:nvPr/>
        </p:nvSpPr>
        <p:spPr>
          <a:xfrm>
            <a:off x="190005" y="926275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819D35-DB03-5EEA-6EC7-940872EE3C99}"/>
              </a:ext>
            </a:extLst>
          </p:cNvPr>
          <p:cNvSpPr txBox="1"/>
          <p:nvPr/>
        </p:nvSpPr>
        <p:spPr>
          <a:xfrm>
            <a:off x="190005" y="1521238"/>
            <a:ext cx="1080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872FA3-606D-8DE4-0BEC-F5C7E454AA3F}"/>
              </a:ext>
            </a:extLst>
          </p:cNvPr>
          <p:cNvSpPr txBox="1"/>
          <p:nvPr/>
        </p:nvSpPr>
        <p:spPr>
          <a:xfrm>
            <a:off x="190004" y="2116201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0C40A-787C-3140-3C4E-38AE598A0D4A}"/>
              </a:ext>
            </a:extLst>
          </p:cNvPr>
          <p:cNvSpPr txBox="1"/>
          <p:nvPr/>
        </p:nvSpPr>
        <p:spPr>
          <a:xfrm>
            <a:off x="3350821" y="1931535"/>
            <a:ext cx="4907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Plot distributions of different standardised units</a:t>
            </a:r>
          </a:p>
        </p:txBody>
      </p:sp>
    </p:spTree>
    <p:extLst>
      <p:ext uri="{BB962C8B-B14F-4D97-AF65-F5344CB8AC3E}">
        <p14:creationId xmlns:p14="http://schemas.microsoft.com/office/powerpoint/2010/main" val="32578278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F56FD-7B87-2D8F-9054-CD62E201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E613AF4-1CF2-496F-F93F-617146F1618D}"/>
              </a:ext>
            </a:extLst>
          </p:cNvPr>
          <p:cNvSpPr txBox="1"/>
          <p:nvPr/>
        </p:nvSpPr>
        <p:spPr>
          <a:xfrm>
            <a:off x="3796145" y="457200"/>
            <a:ext cx="49045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Value cutoffs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10F443-0A07-71BF-2C45-722AABADC4E4}"/>
              </a:ext>
            </a:extLst>
          </p:cNvPr>
          <p:cNvSpPr txBox="1"/>
          <p:nvPr/>
        </p:nvSpPr>
        <p:spPr>
          <a:xfrm>
            <a:off x="3350821" y="1077892"/>
            <a:ext cx="47659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Choose a definition – as above should pull through – distributions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3265D1-311E-141C-49FD-4D0388DE1E36}"/>
              </a:ext>
            </a:extLst>
          </p:cNvPr>
          <p:cNvSpPr txBox="1"/>
          <p:nvPr/>
        </p:nvSpPr>
        <p:spPr>
          <a:xfrm>
            <a:off x="3350821" y="1931165"/>
            <a:ext cx="53498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Do conversions where looks like units were wrongly input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0348611-3ACC-5DDF-401A-A7B49B4E7260}"/>
              </a:ext>
            </a:extLst>
          </p:cNvPr>
          <p:cNvSpPr txBox="1"/>
          <p:nvPr/>
        </p:nvSpPr>
        <p:spPr>
          <a:xfrm>
            <a:off x="3350821" y="2660444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Assign impossible values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EABA6B-03E8-B3A8-6B0F-D18C4025B189}"/>
              </a:ext>
            </a:extLst>
          </p:cNvPr>
          <p:cNvSpPr txBox="1"/>
          <p:nvPr/>
        </p:nvSpPr>
        <p:spPr>
          <a:xfrm>
            <a:off x="3350821" y="3159617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Show the distribution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AD87651-1FE5-0C0E-9718-F9C0C694622B}"/>
              </a:ext>
            </a:extLst>
          </p:cNvPr>
          <p:cNvCxnSpPr/>
          <p:nvPr/>
        </p:nvCxnSpPr>
        <p:spPr>
          <a:xfrm>
            <a:off x="1427018" y="0"/>
            <a:ext cx="0" cy="685800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B4B3225-32EC-4BB7-F18B-9EF8860BBCA4}"/>
              </a:ext>
            </a:extLst>
          </p:cNvPr>
          <p:cNvSpPr txBox="1"/>
          <p:nvPr/>
        </p:nvSpPr>
        <p:spPr>
          <a:xfrm>
            <a:off x="190005" y="332509"/>
            <a:ext cx="1080655" cy="3681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15F1308-E093-58BC-4419-971B490A27F4}"/>
              </a:ext>
            </a:extLst>
          </p:cNvPr>
          <p:cNvSpPr txBox="1"/>
          <p:nvPr/>
        </p:nvSpPr>
        <p:spPr>
          <a:xfrm>
            <a:off x="190005" y="926275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1A2348-33F4-98D4-B05D-F79D98486416}"/>
              </a:ext>
            </a:extLst>
          </p:cNvPr>
          <p:cNvSpPr txBox="1"/>
          <p:nvPr/>
        </p:nvSpPr>
        <p:spPr>
          <a:xfrm>
            <a:off x="3318163" y="3698383"/>
            <a:ext cx="41425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Map units to standardised units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95C2CE-D8A7-945C-EDF0-9D4ECE29AE65}"/>
              </a:ext>
            </a:extLst>
          </p:cNvPr>
          <p:cNvSpPr txBox="1"/>
          <p:nvPr/>
        </p:nvSpPr>
        <p:spPr>
          <a:xfrm>
            <a:off x="190005" y="1521238"/>
            <a:ext cx="1080655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dirty="0"/>
              <a:t>P3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B3398B8-2413-F4A6-E570-37D521EC03EC}"/>
              </a:ext>
            </a:extLst>
          </p:cNvPr>
          <p:cNvSpPr txBox="1"/>
          <p:nvPr/>
        </p:nvSpPr>
        <p:spPr>
          <a:xfrm>
            <a:off x="190004" y="2116201"/>
            <a:ext cx="108065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/>
              <a:t>P4</a:t>
            </a:r>
          </a:p>
        </p:txBody>
      </p:sp>
    </p:spTree>
    <p:extLst>
      <p:ext uri="{BB962C8B-B14F-4D97-AF65-F5344CB8AC3E}">
        <p14:creationId xmlns:p14="http://schemas.microsoft.com/office/powerpoint/2010/main" val="21188864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131</Words>
  <Application>Microsoft Macintosh PowerPoint</Application>
  <PresentationFormat>Widescreen</PresentationFormat>
  <Paragraphs>40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Stein</dc:creator>
  <cp:lastModifiedBy>Dan Stein</cp:lastModifiedBy>
  <cp:revision>1</cp:revision>
  <dcterms:created xsi:type="dcterms:W3CDTF">2025-04-22T08:52:39Z</dcterms:created>
  <dcterms:modified xsi:type="dcterms:W3CDTF">2025-04-22T09:32:04Z</dcterms:modified>
</cp:coreProperties>
</file>