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DA8DC-A3B7-43E8-B743-DBF89D030990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2DCE-D601-4558-B525-8CFDD4BD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2DCE-D601-4558-B525-8CFDD4BDF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A2DCE-D601-4558-B525-8CFDD4BDF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7090-74B0-4806-8785-3193D6AF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C73B-9B69-4BFE-8A9A-6A26A3B46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CB8A-B129-4F3F-91FE-5B6636AA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6225-E57B-4A90-AD25-F3B4D163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BB4B-5406-455F-BB27-A3EE7573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0415-294E-4711-AD67-2E3A2DCB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B0FEB-B8FB-4D26-A921-606E9A27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75D7-3E14-4306-8102-E34E6106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E21F-B80A-4BEE-95A2-7DF72C19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27D3-D519-4D38-B4D5-C8A2FFA3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AB60F-92A6-4BD4-924E-1FC95B08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D8222-1686-4EB6-902F-10EAFE16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975B-1F5F-4D00-AFC4-86AEA060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FB86-3516-4D4F-AA4A-47DE4236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E01C-C760-4934-85C7-B6928D69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2795-4823-4F51-B6E0-91684F7B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4225-4515-4B03-8199-F6611123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AEAE-2079-40CA-9E97-B3AFD9C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F1DB-4E10-4DD6-9D85-21B74998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D464-7EFC-41DB-8956-EEDC92D8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117D-45B7-49B2-A366-F26684CE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64F-AA93-4E3C-AA85-0D54002F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E202-9ACD-4FDF-90B0-DF91E173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1E7F-9A4A-40F3-8AB6-09804AC8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E8CF-3B4C-4874-87FE-9A5DBBF4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A36B-50AE-401D-8FC4-EC4F362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BE00-6003-44BD-B952-2594C51D6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C6F08-25A3-4FBB-98F5-05454E7F8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4061-71F6-4556-A35D-3E089D54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FB00-370C-40E2-8B59-457BE98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2D79D-04C3-464E-979D-460BFEB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1399-8B51-4597-BBBA-39F9F03B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5873-F906-46C8-94E1-775C159E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87907-DE0A-4ED7-817E-98A1B39D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F7A7B-F6E6-44BA-B690-7CDD5AE4E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7981E-6986-4745-B022-2704DAFDB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842B4-7D17-4B01-870C-D4B517C2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C91D5-5A7D-4502-A469-F76726DD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0357D-944C-480B-BE8F-C6A3E321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653-598C-4700-B4BB-62355776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1BBC-7FE5-45F8-84B0-A9B6892A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4A98-6628-4E4D-A148-6C076849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9F66E-A852-483D-9454-AE100828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99C9-C4BB-440B-A0DF-7F5E30A2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3F4EB-56BD-475C-96D6-A1302862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53B77-963F-4EA4-8228-9A4B906E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C8-8E4F-4F4A-BAF0-B50AF745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74DF-1FC3-4833-BCF8-23F73016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1D3-9C39-4BBB-9E54-186D206E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1757-A266-4AAB-9231-0B4B4277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127-373D-49DE-A9AD-F7C4D58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FC97-4861-4016-B869-9B9B538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94EB-F5A6-4EB1-834B-EFFD7E18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6F66-C839-4A34-BA4C-A3AF453A3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BA7E-69A0-43C0-830A-3CC2E5420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98A5-1D03-445C-A6A5-78D8C547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5B0C-32CF-4650-A0FA-86E2C22C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DF061-CFDE-47B4-9642-207627C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6C340-4A3D-4944-9F21-FFBF9CAB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537A-A398-4908-BBB1-BDF4B544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84E5-46C4-4872-8E0C-167D76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E978-ED75-479C-A0A6-7388F2094D6E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E40E-C9F9-4DC1-A3E4-54458F21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602A-A013-4CB0-A296-C800C2F2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9CE8-CDBD-4020-8A0A-87F9B7586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EB8B5-F6E8-4BCB-8888-91A37310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57" y="357807"/>
            <a:ext cx="1361296" cy="6500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D9268-595E-4BFB-9B3D-6DE894C3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7" y="1730997"/>
            <a:ext cx="7297904" cy="7927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E4D405-C96B-4C39-9E2C-EB7F9E0C4A55}"/>
              </a:ext>
            </a:extLst>
          </p:cNvPr>
          <p:cNvSpPr txBox="1"/>
          <p:nvPr/>
        </p:nvSpPr>
        <p:spPr>
          <a:xfrm>
            <a:off x="7236517" y="2602290"/>
            <a:ext cx="4345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Myriad Pro" panose="020B0503030403020204" pitchFamily="34" charset="0"/>
              </a:rPr>
              <a:t>www.londongit.org       @</a:t>
            </a:r>
            <a:r>
              <a:rPr lang="en-US" sz="1900" dirty="0" err="1">
                <a:solidFill>
                  <a:schemeClr val="bg1"/>
                </a:solidFill>
                <a:latin typeface="Myriad Pro" panose="020B0503030403020204" pitchFamily="34" charset="0"/>
              </a:rPr>
              <a:t>londongit</a:t>
            </a:r>
            <a:endParaRPr lang="en-US" sz="19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B147A-B4FF-4455-802F-3842F35DBDEE}"/>
              </a:ext>
            </a:extLst>
          </p:cNvPr>
          <p:cNvSpPr txBox="1"/>
          <p:nvPr/>
        </p:nvSpPr>
        <p:spPr>
          <a:xfrm>
            <a:off x="3455566" y="5672760"/>
            <a:ext cx="794474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An online, virtual meetup of people passionate about Git and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32647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8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B8CFD-4F20-41E8-9F5B-DCF776F81581}"/>
              </a:ext>
            </a:extLst>
          </p:cNvPr>
          <p:cNvSpPr txBox="1"/>
          <p:nvPr/>
        </p:nvSpPr>
        <p:spPr>
          <a:xfrm>
            <a:off x="3447038" y="1069938"/>
            <a:ext cx="77114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yriad Pro" panose="020B0503030403020204" pitchFamily="34" charset="0"/>
              </a:rPr>
              <a:t>Saturday, 14 March 1519:</a:t>
            </a:r>
          </a:p>
          <a:p>
            <a:endParaRPr lang="en-US" sz="20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Talk title</a:t>
            </a:r>
          </a:p>
          <a:p>
            <a:r>
              <a:rPr lang="en-US" sz="2400" dirty="0">
                <a:latin typeface="Myriad Pro" panose="020B0503030403020204" pitchFamily="34" charset="0"/>
              </a:rPr>
              <a:t>Presenter Name     @</a:t>
            </a:r>
            <a:r>
              <a:rPr lang="en-US" sz="2400" dirty="0" err="1">
                <a:latin typeface="Myriad Pro" panose="020B0503030403020204" pitchFamily="34" charset="0"/>
              </a:rPr>
              <a:t>social_media_handle</a:t>
            </a:r>
            <a:endParaRPr lang="en-US" sz="2400" dirty="0">
              <a:latin typeface="Myriad Pro" panose="020B0503030403020204" pitchFamily="34" charset="0"/>
            </a:endParaRPr>
          </a:p>
          <a:p>
            <a:endParaRPr lang="en-US" sz="2000" dirty="0">
              <a:latin typeface="Myriad Pro" panose="020B0503030403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Second talk title</a:t>
            </a:r>
          </a:p>
          <a:p>
            <a:r>
              <a:rPr lang="en-US" sz="2400" dirty="0">
                <a:latin typeface="Myriad Pro" panose="020B0503030403020204" pitchFamily="34" charset="0"/>
              </a:rPr>
              <a:t>Presenter Name     @</a:t>
            </a:r>
            <a:r>
              <a:rPr lang="en-US" sz="2400" dirty="0" err="1">
                <a:latin typeface="Myriad Pro" panose="020B0503030403020204" pitchFamily="34" charset="0"/>
              </a:rPr>
              <a:t>social_media_handle</a:t>
            </a:r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EB8B5-F6E8-4BCB-8888-91A37310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57" y="357807"/>
            <a:ext cx="1361296" cy="6500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C5DD42-29A8-4F41-8A21-47AFFF76A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7" y="5770758"/>
            <a:ext cx="2437915" cy="264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15A0B-6F1E-4C86-812E-2F7C25F08A7C}"/>
              </a:ext>
            </a:extLst>
          </p:cNvPr>
          <p:cNvSpPr txBox="1"/>
          <p:nvPr/>
        </p:nvSpPr>
        <p:spPr>
          <a:xfrm>
            <a:off x="6772682" y="5690047"/>
            <a:ext cx="4345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Myriad Pro" panose="020B0503030403020204" pitchFamily="34" charset="0"/>
              </a:rPr>
              <a:t>www.londongit.org               @</a:t>
            </a:r>
            <a:r>
              <a:rPr lang="en-US" sz="1900" dirty="0" err="1">
                <a:solidFill>
                  <a:schemeClr val="bg1"/>
                </a:solidFill>
                <a:latin typeface="Myriad Pro" panose="020B0503030403020204" pitchFamily="34" charset="0"/>
              </a:rPr>
              <a:t>londongit</a:t>
            </a:r>
            <a:endParaRPr lang="en-US" sz="19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57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Thomson</dc:creator>
  <cp:lastModifiedBy>Edward Thomson</cp:lastModifiedBy>
  <cp:revision>16</cp:revision>
  <dcterms:created xsi:type="dcterms:W3CDTF">2018-01-09T16:18:48Z</dcterms:created>
  <dcterms:modified xsi:type="dcterms:W3CDTF">2021-09-02T13:23:56Z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ethomson@microsoft.com</vt:lpwstr>
  </property>
  <property fmtid="{D5CDD505-2E9C-101B-9397-08002B2CF9AE}" pid="5" name="MSIP_Label_f42aa342-8706-4288-bd11-ebb85995028c_SetDate">
    <vt:lpwstr>2018-01-09T17:35:32.6729368Z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