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60" r:id="rId3"/>
    <p:sldId id="262" r:id="rId4"/>
    <p:sldId id="261" r:id="rId5"/>
    <p:sldId id="259" r:id="rId6"/>
    <p:sldId id="267" r:id="rId7"/>
    <p:sldId id="264" r:id="rId8"/>
    <p:sldId id="257" r:id="rId9"/>
    <p:sldId id="258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84082" autoAdjust="0"/>
  </p:normalViewPr>
  <p:slideViewPr>
    <p:cSldViewPr snapToGrid="0">
      <p:cViewPr>
        <p:scale>
          <a:sx n="57" d="100"/>
          <a:sy n="57" d="100"/>
        </p:scale>
        <p:origin x="640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D9A58-7F0C-4C82-A308-9C15778C70E0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021BB-BDAD-4F23-898F-E8177312E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05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So, welcome to the Smart Salary Chain presentation!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21BB-BDAD-4F23-898F-E8177312E06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0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Paying for a services is a complicate process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21BB-BDAD-4F23-898F-E8177312E06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90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Businesses</a:t>
            </a:r>
            <a:r>
              <a:rPr lang="en-GB" baseline="0" dirty="0" smtClean="0"/>
              <a:t> of all sizes have been struggling to follow for decades.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21BB-BDAD-4F23-898F-E8177312E0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73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It is so difficult to do it properly that most </a:t>
            </a:r>
            <a:r>
              <a:rPr lang="en-GB" baseline="0" dirty="0" err="1" smtClean="0"/>
              <a:t>startups</a:t>
            </a:r>
            <a:r>
              <a:rPr lang="en-GB" baseline="0" dirty="0" smtClean="0"/>
              <a:t> of the new P2P and sharing economy find themselves on the edge of legality, with a looming hammer of sanctions and investigations over their heads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21BB-BDAD-4F23-898F-E8177312E0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52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But if</a:t>
            </a:r>
            <a:r>
              <a:rPr lang="en-GB" baseline="0" dirty="0" smtClean="0"/>
              <a:t> what is all this complication about?</a:t>
            </a:r>
          </a:p>
          <a:p>
            <a:r>
              <a:rPr lang="en-GB" baseline="0" dirty="0" smtClean="0"/>
              <a:t>Well, if an employer wants to pay an employee</a:t>
            </a:r>
          </a:p>
          <a:p>
            <a:r>
              <a:rPr lang="en-GB" baseline="0" dirty="0" smtClean="0"/>
              <a:t>He should not forget to pay the public and private institutions of the nation’s the social security and insurances system</a:t>
            </a:r>
          </a:p>
          <a:p>
            <a:r>
              <a:rPr lang="en-GB" baseline="0" dirty="0" smtClean="0"/>
              <a:t>The same goes for on the receiving end</a:t>
            </a:r>
          </a:p>
          <a:p>
            <a:r>
              <a:rPr lang="en-GB" baseline="0" dirty="0" smtClean="0"/>
              <a:t>And all these transactions are subject to complicated contracts and paperwork</a:t>
            </a:r>
          </a:p>
          <a:p>
            <a:r>
              <a:rPr lang="en-GB" baseline="0" dirty="0" smtClean="0"/>
              <a:t>And if with the life evolving, more paperwork and complications</a:t>
            </a:r>
          </a:p>
          <a:p>
            <a:r>
              <a:rPr lang="en-GB" baseline="0" dirty="0" smtClean="0"/>
              <a:t>and if you do business with several employees, it’s inferno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21BB-BDAD-4F23-898F-E8177312E0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76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can we simplify this?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21BB-BDAD-4F23-898F-E8177312E0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764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a new technology in town, and it’s called the </a:t>
            </a:r>
            <a:r>
              <a:rPr lang="en-GB" dirty="0" err="1" smtClean="0"/>
              <a:t>Blockchain</a:t>
            </a:r>
            <a:r>
              <a:rPr lang="en-GB" dirty="0" smtClean="0"/>
              <a:t> and its smart contracts, It’s set to radically change how things work</a:t>
            </a:r>
          </a:p>
          <a:p>
            <a:r>
              <a:rPr lang="en-GB" dirty="0" smtClean="0"/>
              <a:t>The rules get embedded in the system, which means that you just have</a:t>
            </a:r>
            <a:r>
              <a:rPr lang="en-GB" baseline="0" dirty="0" smtClean="0"/>
              <a:t> to pay  for Bob’s services.</a:t>
            </a:r>
          </a:p>
          <a:p>
            <a:r>
              <a:rPr lang="en-GB" baseline="0" dirty="0" smtClean="0"/>
              <a:t>All the heavy regulative work is performed by the system, and you’re always legal and compliant.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21BB-BDAD-4F23-898F-E8177312E0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23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 is how it works, and it’s implemented on</a:t>
            </a:r>
            <a:r>
              <a:rPr lang="en-GB" baseline="0" dirty="0" smtClean="0"/>
              <a:t> the </a:t>
            </a:r>
            <a:r>
              <a:rPr lang="en-GB" baseline="0" dirty="0" err="1" smtClean="0"/>
              <a:t>blockchain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We do a simple payment, say 100 CHF for a service., and here’s what happens.</a:t>
            </a:r>
          </a:p>
          <a:p>
            <a:r>
              <a:rPr lang="en-GB" baseline="0" dirty="0" smtClean="0"/>
              <a:t>Time is up, so vote for us if you want to know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21BB-BDAD-4F23-898F-E8177312E06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9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80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9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7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96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5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6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2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04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85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31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10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71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9000/#/tab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30.png"/><Relationship Id="rId5" Type="http://schemas.openxmlformats.org/officeDocument/2006/relationships/image" Target="../media/image20.png"/><Relationship Id="rId10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gif"/><Relationship Id="rId4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eg"/><Relationship Id="rId18" Type="http://schemas.openxmlformats.org/officeDocument/2006/relationships/image" Target="../media/image49.jpeg"/><Relationship Id="rId3" Type="http://schemas.openxmlformats.org/officeDocument/2006/relationships/image" Target="../media/image37.png"/><Relationship Id="rId21" Type="http://schemas.openxmlformats.org/officeDocument/2006/relationships/image" Target="../media/image50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17" Type="http://schemas.openxmlformats.org/officeDocument/2006/relationships/image" Target="../media/image48.jpeg"/><Relationship Id="rId2" Type="http://schemas.openxmlformats.org/officeDocument/2006/relationships/image" Target="../media/image36.jpeg"/><Relationship Id="rId16" Type="http://schemas.openxmlformats.org/officeDocument/2006/relationships/image" Target="../media/image47.jpe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11" Type="http://schemas.openxmlformats.org/officeDocument/2006/relationships/image" Target="../media/image43.png"/><Relationship Id="rId5" Type="http://schemas.openxmlformats.org/officeDocument/2006/relationships/image" Target="../media/image39.jpeg"/><Relationship Id="rId15" Type="http://schemas.openxmlformats.org/officeDocument/2006/relationships/image" Target="../media/image46.jpeg"/><Relationship Id="rId10" Type="http://schemas.openxmlformats.org/officeDocument/2006/relationships/image" Target="../media/image42.png"/><Relationship Id="rId19" Type="http://schemas.openxmlformats.org/officeDocument/2006/relationships/image" Target="../media/image24.png"/><Relationship Id="rId4" Type="http://schemas.openxmlformats.org/officeDocument/2006/relationships/image" Target="../media/image38.png"/><Relationship Id="rId9" Type="http://schemas.openxmlformats.org/officeDocument/2006/relationships/image" Target="../media/image19.png"/><Relationship Id="rId14" Type="http://schemas.openxmlformats.org/officeDocument/2006/relationships/image" Target="../media/image4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i="1" dirty="0" smtClean="0"/>
              <a:t>Smart Salary Chain</a:t>
            </a:r>
            <a:endParaRPr lang="en-GB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Blockchain</a:t>
            </a:r>
            <a:r>
              <a:rPr lang="en-GB" dirty="0" smtClean="0"/>
              <a:t>-powered, certified payroll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1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4569" y="4908581"/>
            <a:ext cx="75424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seconds DEMO time</a:t>
            </a:r>
          </a:p>
        </p:txBody>
      </p:sp>
      <p:pic>
        <p:nvPicPr>
          <p:cNvPr id="1028" name="Picture 4" descr="https://cdn.shopify.com/s/files/1/0164/6592/products/mr.musta10_6883f9b7-e102-48ab-9e98-e2d2f7191622.PNG?v=14538615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546" y="21006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hlinkClick r:id="rId4"/>
          </p:cNvPr>
          <p:cNvSpPr/>
          <p:nvPr/>
        </p:nvSpPr>
        <p:spPr>
          <a:xfrm>
            <a:off x="0" y="98854"/>
            <a:ext cx="12060195" cy="6598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8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1573" y="5750804"/>
            <a:ext cx="222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THANKS !</a:t>
            </a:r>
            <a:endParaRPr lang="en-GB" sz="4000" dirty="0"/>
          </a:p>
        </p:txBody>
      </p:sp>
      <p:pic>
        <p:nvPicPr>
          <p:cNvPr id="10246" name="Picture 6" descr="http://www.ordigami.net/files/blog/conf-quimper/iceber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285" y="300448"/>
            <a:ext cx="7267141" cy="54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cnet3.cbsistatic.com/hub/i/r/2014/03/18/46acd27d-b0d3-11e3-a24e-d4ae52e62bcc/resize/570xauto/5e100181990c5e06accef2303a0d3d04/Ga8eGNw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32" y="2324728"/>
            <a:ext cx="908510" cy="908511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736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</a:t>
            </a:r>
            <a:r>
              <a:rPr lang="en-GB" b="1" dirty="0" smtClean="0"/>
              <a:t>issues</a:t>
            </a:r>
            <a:r>
              <a:rPr lang="en-GB" dirty="0" smtClean="0"/>
              <a:t> with salary </a:t>
            </a:r>
            <a:r>
              <a:rPr lang="en-GB" dirty="0" smtClean="0"/>
              <a:t>administration: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4322">
            <a:off x="7974746" y="1945114"/>
            <a:ext cx="3527502" cy="2441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2" y="1839921"/>
            <a:ext cx="4062352" cy="2651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43" y="3640338"/>
            <a:ext cx="2600559" cy="2239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95" y="3104047"/>
            <a:ext cx="4107645" cy="3073051"/>
          </a:xfrm>
          <a:prstGeom prst="rect">
            <a:avLst/>
          </a:prstGeom>
        </p:spPr>
      </p:pic>
      <p:pic>
        <p:nvPicPr>
          <p:cNvPr id="4098" name="Picture 2" descr="http://cdn2.business2community.com/wp-content/uploads/2015/12/mobile-app-test-approval.p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52" y="1902852"/>
            <a:ext cx="5525610" cy="313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376" y="24971"/>
            <a:ext cx="11030415" cy="1325563"/>
          </a:xfrm>
        </p:spPr>
        <p:txBody>
          <a:bodyPr/>
          <a:lstStyle/>
          <a:p>
            <a:r>
              <a:rPr lang="en-GB" dirty="0" smtClean="0"/>
              <a:t>Headache for big businesses, small businesses…</a:t>
            </a:r>
            <a:endParaRPr lang="en-GB" dirty="0"/>
          </a:p>
        </p:txBody>
      </p:sp>
      <p:pic>
        <p:nvPicPr>
          <p:cNvPr id="2050" name="Picture 2" descr="http://ctgreenscene.typepad.com/.a/6a00e008d203b988340133f5804d64970b-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497" y="1611970"/>
            <a:ext cx="3099775" cy="20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cdn1.wyattresearch.com/wp-content/uploads/2015/01/1775385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56" y="2018372"/>
            <a:ext cx="5285740" cy="396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nglish-online.at/health_medicine/headache/headach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84" y="3886394"/>
            <a:ext cx="4267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clipartbest.com/cliparts/dT6/oLq/dT6oLqpT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65" y="777746"/>
            <a:ext cx="4406597" cy="35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83" y="205196"/>
            <a:ext cx="10515600" cy="1325563"/>
          </a:xfrm>
        </p:spPr>
        <p:txBody>
          <a:bodyPr/>
          <a:lstStyle/>
          <a:p>
            <a:r>
              <a:rPr lang="en-GB" dirty="0" smtClean="0"/>
              <a:t>…let alone for the emerging P2P and sharing economies…</a:t>
            </a:r>
            <a:endParaRPr lang="en-GB" dirty="0"/>
          </a:p>
        </p:txBody>
      </p:sp>
      <p:pic>
        <p:nvPicPr>
          <p:cNvPr id="1026" name="Picture 2" descr="https://tribktla.files.wordpress.com/2015/05/tr-logo_1024x10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97" y="5004826"/>
            <a:ext cx="1947306" cy="19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ontent.careeronecdn.com.au/lux/Airtasker/Airtasker_CareerOne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42" y="3284186"/>
            <a:ext cx="1929703" cy="90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2.gstatic.com/images?q=tbn:ANd9GcQroJJrMKzNQor0XnF_-X8BqdNkxxSxlMLr_I1Hrx2t3PjlF-V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225" y="4604776"/>
            <a:ext cx="22764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underconsideration.com/brandnew/archives/upwork_logo_detai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75" y="5716833"/>
            <a:ext cx="2241937" cy="66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navut.com/wp-content/uploads/2015/02/Elance-logo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470" y="2109060"/>
            <a:ext cx="1963157" cy="71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2q72xc49mze8bkcog2f01nlh-wpengine.netdna-ssl.com/wp-content/uploads/2011/12/New-Logo-Vertical-Dar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10" y="4491420"/>
            <a:ext cx="2098288" cy="209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jacando.com/assets/jacando_logo_box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3" y="1899198"/>
            <a:ext cx="10858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usinessblogshub.com/wp-content/uploads/2012/09/crying-baby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627" y="1928130"/>
            <a:ext cx="3214208" cy="321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0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343" y="-9275"/>
            <a:ext cx="10515600" cy="1325563"/>
          </a:xfrm>
        </p:spPr>
        <p:txBody>
          <a:bodyPr/>
          <a:lstStyle/>
          <a:p>
            <a:r>
              <a:rPr lang="en-GB" dirty="0" smtClean="0"/>
              <a:t>What is it all about?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82" y="3154103"/>
            <a:ext cx="1227959" cy="1058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54" y="1300403"/>
            <a:ext cx="957192" cy="915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62" y="3111648"/>
            <a:ext cx="1076325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46" y="2215838"/>
            <a:ext cx="399117" cy="399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37" y="2215837"/>
            <a:ext cx="399117" cy="399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2" y="5257923"/>
            <a:ext cx="985546" cy="9855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46" y="4771803"/>
            <a:ext cx="399117" cy="3991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37" y="4771802"/>
            <a:ext cx="399117" cy="39911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091543" y="2527086"/>
            <a:ext cx="1436914" cy="966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1543" y="3720161"/>
            <a:ext cx="1436914" cy="10002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984274" y="2614954"/>
            <a:ext cx="1776090" cy="7670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66646" y="3720161"/>
            <a:ext cx="1693718" cy="9764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43943" y="3530390"/>
            <a:ext cx="5516421" cy="115748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90" y="3178596"/>
            <a:ext cx="722371" cy="72237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74003" y="988173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Public Institutions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4786639" y="6243469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Private Institutions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8614138" y="4163547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Employee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812411" y="4217961"/>
            <a:ext cx="10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Employer</a:t>
            </a:r>
            <a:endParaRPr lang="en-GB" dirty="0"/>
          </a:p>
        </p:txBody>
      </p:sp>
      <p:pic>
        <p:nvPicPr>
          <p:cNvPr id="7170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1665533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95" y="482854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26" y="164638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266" y="482854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image.freepik.com/free-icon/baby-face_318-6185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15" y="4548650"/>
            <a:ext cx="1003275" cy="10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image.freepik.com/free-icon/woman-with-a-dress-dancing_318-2958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681" y="4030290"/>
            <a:ext cx="1380262" cy="138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210" y="182527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842" y="194961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19" y="4567401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663" y="505028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3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78" y="-108343"/>
            <a:ext cx="10515600" cy="1325563"/>
          </a:xfrm>
        </p:spPr>
        <p:txBody>
          <a:bodyPr/>
          <a:lstStyle/>
          <a:p>
            <a:r>
              <a:rPr lang="en-GB" dirty="0" smtClean="0"/>
              <a:t>How can we </a:t>
            </a:r>
            <a:r>
              <a:rPr lang="en-GB" b="1" dirty="0" smtClean="0"/>
              <a:t>simplify</a:t>
            </a:r>
            <a:r>
              <a:rPr lang="en-GB" dirty="0" smtClean="0"/>
              <a:t> this?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82" y="3154103"/>
            <a:ext cx="1227959" cy="1058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54" y="1300403"/>
            <a:ext cx="957192" cy="915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62" y="3111648"/>
            <a:ext cx="1076325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46" y="2215838"/>
            <a:ext cx="399117" cy="399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37" y="2215837"/>
            <a:ext cx="399117" cy="399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2" y="5257923"/>
            <a:ext cx="985546" cy="9855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46" y="4771803"/>
            <a:ext cx="399117" cy="3991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37" y="4771802"/>
            <a:ext cx="399117" cy="39911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091543" y="2527086"/>
            <a:ext cx="1436914" cy="966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1543" y="3720161"/>
            <a:ext cx="1436914" cy="10002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984274" y="2614954"/>
            <a:ext cx="1776090" cy="7670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66646" y="3720161"/>
            <a:ext cx="1693718" cy="9764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43943" y="3530390"/>
            <a:ext cx="5516421" cy="115748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90" y="3178596"/>
            <a:ext cx="722371" cy="72237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74003" y="988173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Public Institutions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4786639" y="6243469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Private Institutions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8614138" y="4163547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Employee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812411" y="4217961"/>
            <a:ext cx="10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Employer</a:t>
            </a:r>
            <a:endParaRPr lang="en-GB" dirty="0"/>
          </a:p>
        </p:txBody>
      </p:sp>
      <p:pic>
        <p:nvPicPr>
          <p:cNvPr id="7170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1665533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95" y="482854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26" y="164638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266" y="482854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image.freepik.com/free-icon/baby-face_318-6185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15" y="4548650"/>
            <a:ext cx="1003275" cy="10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image.freepik.com/free-icon/woman-with-a-dress-dancing_318-2958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681" y="4030290"/>
            <a:ext cx="1380262" cy="138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210" y="182527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842" y="194961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19" y="4567401"/>
            <a:ext cx="967042" cy="9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663" y="505028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7576">
            <a:off x="4795546" y="2368238"/>
            <a:ext cx="399117" cy="399117"/>
          </a:xfrm>
          <a:prstGeom prst="rect">
            <a:avLst/>
          </a:prstGeom>
        </p:spPr>
      </p:pic>
      <p:pic>
        <p:nvPicPr>
          <p:cNvPr id="37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7576">
            <a:off x="3809999" y="1817933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7576">
            <a:off x="3150242" y="210201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384" y="1577289"/>
            <a:ext cx="1076325" cy="1143000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3396343" y="2517499"/>
            <a:ext cx="5756535" cy="1281039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219046" y="2604727"/>
            <a:ext cx="2046984" cy="22442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136674" y="2365099"/>
            <a:ext cx="1968255" cy="4022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43943" y="3872561"/>
            <a:ext cx="1316812" cy="14064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00229" y="2564098"/>
            <a:ext cx="1057974" cy="13425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243943" y="2679486"/>
            <a:ext cx="1436914" cy="966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396343" y="2831886"/>
            <a:ext cx="1436914" cy="966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1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626" y="179878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59" y="3188410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23" y="3896992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https://image.freepik.com/free-icon/woman-with-a-dress-dancing_318-2958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71" y="5042309"/>
            <a:ext cx="1380262" cy="138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https://image.freepik.com/free-icon/woman-with-a-dress-dancing_318-2958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087" y="310399"/>
            <a:ext cx="1380262" cy="138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https://image.freepik.com/free-icon/baby-face_318-6185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80" y="3023318"/>
            <a:ext cx="1003275" cy="10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8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33" y="-95668"/>
            <a:ext cx="10515600" cy="1325563"/>
          </a:xfrm>
        </p:spPr>
        <p:txBody>
          <a:bodyPr/>
          <a:lstStyle/>
          <a:p>
            <a:r>
              <a:rPr lang="en-GB" b="1" dirty="0" smtClean="0"/>
              <a:t>Smart Contracts </a:t>
            </a:r>
            <a:r>
              <a:rPr lang="en-GB" dirty="0" smtClean="0"/>
              <a:t>to the rescue!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82" y="3154103"/>
            <a:ext cx="1227959" cy="1058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54" y="1300403"/>
            <a:ext cx="957192" cy="915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62" y="3111648"/>
            <a:ext cx="1076325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16" y="2270990"/>
            <a:ext cx="399117" cy="399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2" y="5257923"/>
            <a:ext cx="985546" cy="9855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79" y="4812117"/>
            <a:ext cx="399117" cy="39911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5821524" y="2276024"/>
            <a:ext cx="18432" cy="5937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98742" y="4443269"/>
            <a:ext cx="0" cy="767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43943" y="3530390"/>
            <a:ext cx="5516421" cy="115748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90" y="3178596"/>
            <a:ext cx="722371" cy="72237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74003" y="988173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Public Institutions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4786639" y="6243469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Private Institutions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8614138" y="4163547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Employee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812411" y="4217961"/>
            <a:ext cx="10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Employer</a:t>
            </a:r>
            <a:endParaRPr lang="en-GB" dirty="0"/>
          </a:p>
        </p:txBody>
      </p:sp>
      <p:pic>
        <p:nvPicPr>
          <p:cNvPr id="4098" name="Picture 2" descr="http://cnet3.cbsistatic.com/hub/i/r/2014/03/18/46acd27d-b0d3-11e3-a24e-d4ae52e62bcc/resize/570xauto/5e100181990c5e06accef2303a0d3d04/Ga8eGNw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911" y="2943837"/>
            <a:ext cx="1443634" cy="144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simpleicon.com/wp-content/uploads/smi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736" y="2356853"/>
            <a:ext cx="2617600" cy="261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www.quovadisglobal.ch/~/media/Images/Switzerland/SuisseID/SuisseID%20Logo.ashx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653" y="5269097"/>
            <a:ext cx="1101377" cy="4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static-secure.guim.co.uk/sys-images/Guardian/Pix/pictures/2014/11/6/1415284408786/86303b0e-0026-48db-b145-28b7439ea84e-620x372.jpe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368" y="5839246"/>
            <a:ext cx="1143948" cy="6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Stop for a second…</a:t>
            </a:r>
            <a:endParaRPr lang="en-GB" dirty="0"/>
          </a:p>
        </p:txBody>
      </p:sp>
      <p:pic>
        <p:nvPicPr>
          <p:cNvPr id="5122" name="Picture 2" descr="http://cdn1.theodysseyonline.com/files/2015/09/25/635787550977653630273730233_1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754" y="1339674"/>
            <a:ext cx="5555638" cy="426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amitygardensdotorg.files.wordpress.com/2015/03/stop-sign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22" y="2630333"/>
            <a:ext cx="3778352" cy="28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ineedmotivation.com/blog/wp-content/uploads/2008/04/tir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09" y="3470235"/>
            <a:ext cx="44767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iconsdb.com/icons/download/orange/question-mark-2-51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07" y="116276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5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30" y="6281"/>
            <a:ext cx="10515600" cy="1325563"/>
          </a:xfrm>
        </p:spPr>
        <p:txBody>
          <a:bodyPr/>
          <a:lstStyle/>
          <a:p>
            <a:r>
              <a:rPr lang="en-GB" dirty="0" smtClean="0"/>
              <a:t>We heard the rules: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08" y="1133061"/>
            <a:ext cx="6076692" cy="52876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64" y="3021495"/>
            <a:ext cx="881738" cy="1222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5" y="2011016"/>
            <a:ext cx="349526" cy="349526"/>
          </a:xfrm>
          <a:prstGeom prst="rect">
            <a:avLst/>
          </a:prstGeom>
        </p:spPr>
      </p:pic>
      <p:pic>
        <p:nvPicPr>
          <p:cNvPr id="9" name="Picture 2" descr="http://ctgreenscene.typepad.com/.a/6a00e008d203b988340133f5804d64970b-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835" y="669062"/>
            <a:ext cx="1095587" cy="7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cdn1.wyattresearch.com/wp-content/uploads/2015/01/17753850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173" y="669062"/>
            <a:ext cx="972518" cy="73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tribktla.files.wordpress.com/2015/05/tr-logo_1024x102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997" y="392761"/>
            <a:ext cx="852446" cy="8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ttp://www.jacando.com/assets/jacando_logo_bo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151" y="600846"/>
            <a:ext cx="696265" cy="69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533" y="1603115"/>
            <a:ext cx="702315" cy="6716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187" y="1603115"/>
            <a:ext cx="912285" cy="9122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93" y="2395327"/>
            <a:ext cx="349526" cy="349526"/>
          </a:xfrm>
          <a:prstGeom prst="rect">
            <a:avLst/>
          </a:prstGeom>
        </p:spPr>
      </p:pic>
      <p:pic>
        <p:nvPicPr>
          <p:cNvPr id="8194" name="Picture 2" descr="http://www.clker.com/cliparts/e/v/A/R/K/t/transparent-magnifying-glass-m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18807">
            <a:off x="9640867" y="384186"/>
            <a:ext cx="1182779" cy="12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clker.com/cliparts/e/v/A/R/K/t/transparent-magnifying-glass-m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433" y="372883"/>
            <a:ext cx="1518549" cy="158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clker.com/cliparts/e/v/A/R/K/t/transparent-magnifying-glass-m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30393">
            <a:off x="11087752" y="233154"/>
            <a:ext cx="871703" cy="90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8" y="2846732"/>
            <a:ext cx="349526" cy="3495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8" y="3123374"/>
            <a:ext cx="349526" cy="3495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8" y="3484905"/>
            <a:ext cx="349526" cy="349526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9653795" y="4325313"/>
            <a:ext cx="458373" cy="843035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697" y="5249653"/>
            <a:ext cx="399117" cy="399117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10092000" y="4042974"/>
            <a:ext cx="805696" cy="23123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194" y="3834431"/>
            <a:ext cx="399117" cy="39911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8" y="4035638"/>
            <a:ext cx="349526" cy="34952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4322">
            <a:off x="8391866" y="5028462"/>
            <a:ext cx="1407165" cy="97375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62" y="5303108"/>
            <a:ext cx="1285890" cy="8392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46" y="5274949"/>
            <a:ext cx="796902" cy="68633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93" y="4232202"/>
            <a:ext cx="1308478" cy="97891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5" y="4546894"/>
            <a:ext cx="349526" cy="3495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86" y="1482601"/>
            <a:ext cx="2552154" cy="244081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6" y="5128345"/>
            <a:ext cx="349526" cy="34952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191" y="4339395"/>
            <a:ext cx="1254276" cy="1254276"/>
          </a:xfrm>
          <a:prstGeom prst="rect">
            <a:avLst/>
          </a:prstGeom>
        </p:spPr>
      </p:pic>
      <p:pic>
        <p:nvPicPr>
          <p:cNvPr id="47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132" y="2487440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15" y="2651614"/>
            <a:ext cx="967042" cy="9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24" y="2222996"/>
            <a:ext cx="1392105" cy="13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356</Words>
  <Application>Microsoft Office PowerPoint</Application>
  <PresentationFormat>Widescreen</PresentationFormat>
  <Paragraphs>51</Paragraphs>
  <Slides>11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Smart Salary Chain</vt:lpstr>
      <vt:lpstr>Current issues with salary administration:</vt:lpstr>
      <vt:lpstr>Headache for big businesses, small businesses…</vt:lpstr>
      <vt:lpstr>…let alone for the emerging P2P and sharing economies…</vt:lpstr>
      <vt:lpstr>What is it all about?</vt:lpstr>
      <vt:lpstr>How can we simplify this?</vt:lpstr>
      <vt:lpstr>Smart Contracts to the rescue! </vt:lpstr>
      <vt:lpstr>Stop for a second…</vt:lpstr>
      <vt:lpstr>We heard the rules: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SmartSalary-chain</dc:title>
  <dc:creator>Andrea Patuzzo</dc:creator>
  <cp:lastModifiedBy>Andrea Patuzzo</cp:lastModifiedBy>
  <cp:revision>50</cp:revision>
  <dcterms:created xsi:type="dcterms:W3CDTF">2016-03-05T08:19:37Z</dcterms:created>
  <dcterms:modified xsi:type="dcterms:W3CDTF">2016-03-06T08:38:35Z</dcterms:modified>
</cp:coreProperties>
</file>