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4" r:id="rId2"/>
    <p:sldId id="268" r:id="rId3"/>
    <p:sldId id="266" r:id="rId4"/>
    <p:sldId id="272" r:id="rId5"/>
    <p:sldId id="265" r:id="rId6"/>
    <p:sldId id="267" r:id="rId7"/>
    <p:sldId id="269" r:id="rId8"/>
    <p:sldId id="256" r:id="rId9"/>
    <p:sldId id="258" r:id="rId10"/>
    <p:sldId id="257" r:id="rId11"/>
    <p:sldId id="270" r:id="rId12"/>
    <p:sldId id="259" r:id="rId13"/>
    <p:sldId id="260" r:id="rId14"/>
    <p:sldId id="271" r:id="rId15"/>
    <p:sldId id="273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B6F6E-3A65-EA4E-BB28-7B2659EB23F4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7B193-B62B-9344-8970-E4EBDC96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3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EED0F-826A-3740-A261-7D1C5B6ED1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EED0F-826A-3740-A261-7D1C5B6ED1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EED0F-826A-3740-A261-7D1C5B6ED1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577DB-A65F-D440-8938-7CEEFF7C8AEC}" type="datetimeFigureOut">
              <a:rPr lang="en-US" smtClean="0"/>
              <a:t>26/05/14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FCDB-5DCC-1B42-9B2C-3EC95CC4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5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Just Stand There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902480"/>
            <a:ext cx="6400800" cy="1752600"/>
          </a:xfrm>
        </p:spPr>
        <p:txBody>
          <a:bodyPr/>
          <a:lstStyle/>
          <a:p>
            <a:r>
              <a:rPr lang="en-US" dirty="0" smtClean="0"/>
              <a:t>Paul LaFontaine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00">
        <p:fade/>
      </p:transition>
    </mc:Choice>
    <mc:Fallback xmlns="">
      <p:transition xmlns:p14="http://schemas.microsoft.com/office/powerpoint/2010/main" spd="med" advTm="14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68" y="1311603"/>
            <a:ext cx="7414090" cy="446483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Intensity Average by Physical State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15" y="5887585"/>
            <a:ext cx="918066" cy="918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066" t="6352" r="20628" b="6145"/>
          <a:stretch/>
        </p:blipFill>
        <p:spPr>
          <a:xfrm>
            <a:off x="3565613" y="5832945"/>
            <a:ext cx="716378" cy="1021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97" y="5952423"/>
            <a:ext cx="497233" cy="836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29225" r="31033"/>
          <a:stretch/>
        </p:blipFill>
        <p:spPr>
          <a:xfrm>
            <a:off x="7036540" y="5887585"/>
            <a:ext cx="580114" cy="8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75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8843" y="0"/>
            <a:ext cx="9192843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6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68" y="1481902"/>
            <a:ext cx="6824350" cy="45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40" t="2529" r="1466" b="2247"/>
          <a:stretch/>
        </p:blipFill>
        <p:spPr>
          <a:xfrm>
            <a:off x="472158" y="325604"/>
            <a:ext cx="8336040" cy="551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02" y="5849225"/>
            <a:ext cx="918066" cy="918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6066" t="6352" r="20628" b="6145"/>
          <a:stretch/>
        </p:blipFill>
        <p:spPr>
          <a:xfrm>
            <a:off x="3337679" y="5832945"/>
            <a:ext cx="716378" cy="1021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97" y="5952423"/>
            <a:ext cx="497233" cy="8363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29225" r="31033"/>
          <a:stretch/>
        </p:blipFill>
        <p:spPr>
          <a:xfrm>
            <a:off x="7427284" y="5887585"/>
            <a:ext cx="580114" cy="8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0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8843" y="0"/>
            <a:ext cx="9192843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49" y="1138522"/>
            <a:ext cx="6132805" cy="408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18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47" t="3527" r="3002" b="2719"/>
          <a:stretch/>
        </p:blipFill>
        <p:spPr>
          <a:xfrm>
            <a:off x="179094" y="814005"/>
            <a:ext cx="8743073" cy="519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99" t="4150" r="2679" b="4165"/>
          <a:stretch/>
        </p:blipFill>
        <p:spPr>
          <a:xfrm>
            <a:off x="146531" y="830285"/>
            <a:ext cx="8736839" cy="50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3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pa in swhite xlarg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1" b="16049"/>
          <a:stretch/>
        </p:blipFill>
        <p:spPr>
          <a:xfrm>
            <a:off x="1842384" y="184486"/>
            <a:ext cx="5405067" cy="508034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856317" y="5068520"/>
            <a:ext cx="4582830" cy="84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QuantSelfLaFont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27216" y="5895990"/>
            <a:ext cx="5478558" cy="84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http://</a:t>
            </a:r>
            <a:r>
              <a:rPr lang="en-US" dirty="0" err="1" smtClean="0"/>
              <a:t>QuantSelfLaFont.com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00">
        <p:fade/>
      </p:transition>
    </mc:Choice>
    <mc:Fallback xmlns="">
      <p:transition xmlns:p14="http://schemas.microsoft.com/office/powerpoint/2010/main" spd="med" advTm="14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81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6" y="592668"/>
            <a:ext cx="3991751" cy="2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836" y="3335866"/>
            <a:ext cx="4254031" cy="27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00">
        <p:fade/>
      </p:transition>
    </mc:Choice>
    <mc:Fallback xmlns="">
      <p:transition xmlns:p14="http://schemas.microsoft.com/office/powerpoint/2010/main" spd="med" advTm="14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20" y="290104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20" y="1267637"/>
            <a:ext cx="2806700" cy="289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453" y="3216804"/>
            <a:ext cx="1125311" cy="1892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9225" r="31033"/>
          <a:stretch/>
        </p:blipFill>
        <p:spPr>
          <a:xfrm>
            <a:off x="7326596" y="4685244"/>
            <a:ext cx="1416477" cy="19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7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57" y="1600200"/>
            <a:ext cx="2609275" cy="4641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127" y="1600200"/>
            <a:ext cx="2609275" cy="464100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21004" y="2389542"/>
            <a:ext cx="1433818" cy="7783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4-02-23 at 8.32.48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 r="63653"/>
          <a:stretch/>
        </p:blipFill>
        <p:spPr>
          <a:xfrm>
            <a:off x="6040945" y="1642533"/>
            <a:ext cx="2938283" cy="47037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07293" y="2389542"/>
            <a:ext cx="1433818" cy="7783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000">
        <p:fade/>
      </p:transition>
    </mc:Choice>
    <mc:Fallback xmlns="">
      <p:transition xmlns:p14="http://schemas.microsoft.com/office/powerpoint/2010/main" spd="med" advTm="1400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6" y="1041927"/>
            <a:ext cx="8002052" cy="4818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7988" y="233032"/>
            <a:ext cx="462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Number by Time of Day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0395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8843" y="0"/>
            <a:ext cx="9192843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13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0" y="969383"/>
            <a:ext cx="7378700" cy="57531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Self Induced </a:t>
            </a:r>
            <a:r>
              <a:rPr lang="en-US" dirty="0" err="1" smtClean="0"/>
              <a:t>vs</a:t>
            </a:r>
            <a:r>
              <a:rPr lang="en-US" dirty="0" smtClean="0"/>
              <a:t> Direct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47" y="1878797"/>
            <a:ext cx="1426218" cy="943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30" y="4809218"/>
            <a:ext cx="1426218" cy="9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Events by Physical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74" y="1271116"/>
            <a:ext cx="7557744" cy="45513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15" y="5887585"/>
            <a:ext cx="918066" cy="918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6066" t="6352" r="20628" b="6145"/>
          <a:stretch/>
        </p:blipFill>
        <p:spPr>
          <a:xfrm>
            <a:off x="3565613" y="5832945"/>
            <a:ext cx="716378" cy="1021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297" y="5952423"/>
            <a:ext cx="497233" cy="8363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29225" r="31033"/>
          <a:stretch/>
        </p:blipFill>
        <p:spPr>
          <a:xfrm>
            <a:off x="7036540" y="5887585"/>
            <a:ext cx="580114" cy="8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38</Words>
  <Application>Microsoft Macintosh PowerPoint</Application>
  <PresentationFormat>On-screen Show (4:3)</PresentationFormat>
  <Paragraphs>13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Don’t Just Stand There</vt:lpstr>
      <vt:lpstr>PowerPoint Presentation</vt:lpstr>
      <vt:lpstr>PowerPoint Presentation</vt:lpstr>
      <vt:lpstr>PowerPoint Presentation</vt:lpstr>
      <vt:lpstr>Mechanism</vt:lpstr>
      <vt:lpstr>PowerPoint Presentation</vt:lpstr>
      <vt:lpstr>PowerPoint Presentation</vt:lpstr>
      <vt:lpstr>PowerPoint Presentation</vt:lpstr>
      <vt:lpstr># Events by Physical State</vt:lpstr>
      <vt:lpstr>Intensity Average by Physical State</vt:lpstr>
      <vt:lpstr>PowerPoint Presentation</vt:lpstr>
      <vt:lpstr>Table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Sulake Corporation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LaFontaine</dc:creator>
  <cp:lastModifiedBy>Paul LaFontaine</cp:lastModifiedBy>
  <cp:revision>11</cp:revision>
  <dcterms:created xsi:type="dcterms:W3CDTF">2014-05-15T16:30:21Z</dcterms:created>
  <dcterms:modified xsi:type="dcterms:W3CDTF">2014-05-26T21:25:19Z</dcterms:modified>
</cp:coreProperties>
</file>