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2" r:id="rId1"/>
  </p:sldMasterIdLst>
  <p:sldIdLst>
    <p:sldId id="258" r:id="rId2"/>
    <p:sldId id="256" r:id="rId3"/>
    <p:sldId id="257"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67CF4C0-F908-4E7A-869D-8CCC729D8E20}" type="datetimeFigureOut">
              <a:rPr lang="en-US" smtClean="0"/>
              <a:t>11/26/2013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81B245C8-8EDD-42F2-BA99-5892F097CAC8}" type="slidenum">
              <a:rPr lang="en-US" smtClean="0"/>
              <a:t>‹#›</a:t>
            </a:fld>
            <a:endParaRPr lang="en-US"/>
          </a:p>
        </p:txBody>
      </p:sp>
    </p:spTree>
    <p:extLst>
      <p:ext uri="{BB962C8B-B14F-4D97-AF65-F5344CB8AC3E}">
        <p14:creationId xmlns:p14="http://schemas.microsoft.com/office/powerpoint/2010/main" val="345396500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7CF4C0-F908-4E7A-869D-8CCC729D8E20}" type="datetimeFigureOut">
              <a:rPr lang="en-US" smtClean="0"/>
              <a:t>11/26/2013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B245C8-8EDD-42F2-BA99-5892F097CAC8}" type="slidenum">
              <a:rPr lang="en-US" smtClean="0"/>
              <a:t>‹#›</a:t>
            </a:fld>
            <a:endParaRPr lang="en-US"/>
          </a:p>
        </p:txBody>
      </p:sp>
    </p:spTree>
    <p:extLst>
      <p:ext uri="{BB962C8B-B14F-4D97-AF65-F5344CB8AC3E}">
        <p14:creationId xmlns:p14="http://schemas.microsoft.com/office/powerpoint/2010/main" val="3588135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7CF4C0-F908-4E7A-869D-8CCC729D8E20}" type="datetimeFigureOut">
              <a:rPr lang="en-US" smtClean="0"/>
              <a:t>11/26/2013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245C8-8EDD-42F2-BA99-5892F097CAC8}" type="slidenum">
              <a:rPr lang="en-US" smtClean="0"/>
              <a:t>‹#›</a:t>
            </a:fld>
            <a:endParaRPr lang="en-US"/>
          </a:p>
        </p:txBody>
      </p:sp>
    </p:spTree>
    <p:extLst>
      <p:ext uri="{BB962C8B-B14F-4D97-AF65-F5344CB8AC3E}">
        <p14:creationId xmlns:p14="http://schemas.microsoft.com/office/powerpoint/2010/main" val="1487498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7CF4C0-F908-4E7A-869D-8CCC729D8E20}" type="datetimeFigureOut">
              <a:rPr lang="en-US" smtClean="0"/>
              <a:t>11/26/2013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245C8-8EDD-42F2-BA99-5892F097CAC8}" type="slidenum">
              <a:rPr lang="en-US" smtClean="0"/>
              <a:t>‹#›</a:t>
            </a:fld>
            <a:endParaRPr lang="en-US"/>
          </a:p>
        </p:txBody>
      </p:sp>
    </p:spTree>
    <p:extLst>
      <p:ext uri="{BB962C8B-B14F-4D97-AF65-F5344CB8AC3E}">
        <p14:creationId xmlns:p14="http://schemas.microsoft.com/office/powerpoint/2010/main" val="838449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7CF4C0-F908-4E7A-869D-8CCC729D8E20}" type="datetimeFigureOut">
              <a:rPr lang="en-US" smtClean="0"/>
              <a:t>11/26/2013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245C8-8EDD-42F2-BA99-5892F097CAC8}" type="slidenum">
              <a:rPr lang="en-US" smtClean="0"/>
              <a:t>‹#›</a:t>
            </a:fld>
            <a:endParaRPr lang="en-US"/>
          </a:p>
        </p:txBody>
      </p:sp>
    </p:spTree>
    <p:extLst>
      <p:ext uri="{BB962C8B-B14F-4D97-AF65-F5344CB8AC3E}">
        <p14:creationId xmlns:p14="http://schemas.microsoft.com/office/powerpoint/2010/main" val="3405535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7CF4C0-F908-4E7A-869D-8CCC729D8E20}" type="datetimeFigureOut">
              <a:rPr lang="en-US" smtClean="0"/>
              <a:t>11/26/2013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245C8-8EDD-42F2-BA99-5892F097CAC8}" type="slidenum">
              <a:rPr lang="en-US" smtClean="0"/>
              <a:t>‹#›</a:t>
            </a:fld>
            <a:endParaRPr lang="en-US"/>
          </a:p>
        </p:txBody>
      </p:sp>
    </p:spTree>
    <p:extLst>
      <p:ext uri="{BB962C8B-B14F-4D97-AF65-F5344CB8AC3E}">
        <p14:creationId xmlns:p14="http://schemas.microsoft.com/office/powerpoint/2010/main" val="1383783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7CF4C0-F908-4E7A-869D-8CCC729D8E20}" type="datetimeFigureOut">
              <a:rPr lang="en-US" smtClean="0"/>
              <a:t>11/26/2013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245C8-8EDD-42F2-BA99-5892F097CAC8}" type="slidenum">
              <a:rPr lang="en-US" smtClean="0"/>
              <a:t>‹#›</a:t>
            </a:fld>
            <a:endParaRPr lang="en-US"/>
          </a:p>
        </p:txBody>
      </p:sp>
    </p:spTree>
    <p:extLst>
      <p:ext uri="{BB962C8B-B14F-4D97-AF65-F5344CB8AC3E}">
        <p14:creationId xmlns:p14="http://schemas.microsoft.com/office/powerpoint/2010/main" val="3562814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7CF4C0-F908-4E7A-869D-8CCC729D8E20}" type="datetimeFigureOut">
              <a:rPr lang="en-US" smtClean="0"/>
              <a:t>11/26/2013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245C8-8EDD-42F2-BA99-5892F097CAC8}"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231929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7CF4C0-F908-4E7A-869D-8CCC729D8E20}" type="datetimeFigureOut">
              <a:rPr lang="en-US" smtClean="0"/>
              <a:t>11/26/2013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245C8-8EDD-42F2-BA99-5892F097CAC8}" type="slidenum">
              <a:rPr lang="en-US" smtClean="0"/>
              <a:t>‹#›</a:t>
            </a:fld>
            <a:endParaRPr lang="en-US"/>
          </a:p>
        </p:txBody>
      </p:sp>
    </p:spTree>
    <p:extLst>
      <p:ext uri="{BB962C8B-B14F-4D97-AF65-F5344CB8AC3E}">
        <p14:creationId xmlns:p14="http://schemas.microsoft.com/office/powerpoint/2010/main" val="4004836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7CF4C0-F908-4E7A-869D-8CCC729D8E20}" type="datetimeFigureOut">
              <a:rPr lang="en-US" smtClean="0"/>
              <a:t>11/26/2013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245C8-8EDD-42F2-BA99-5892F097CAC8}" type="slidenum">
              <a:rPr lang="en-US" smtClean="0"/>
              <a:t>‹#›</a:t>
            </a:fld>
            <a:endParaRPr lang="en-US"/>
          </a:p>
        </p:txBody>
      </p:sp>
    </p:spTree>
    <p:extLst>
      <p:ext uri="{BB962C8B-B14F-4D97-AF65-F5344CB8AC3E}">
        <p14:creationId xmlns:p14="http://schemas.microsoft.com/office/powerpoint/2010/main" val="1573860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7CF4C0-F908-4E7A-869D-8CCC729D8E20}" type="datetimeFigureOut">
              <a:rPr lang="en-US" smtClean="0"/>
              <a:t>11/26/2013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245C8-8EDD-42F2-BA99-5892F097CAC8}" type="slidenum">
              <a:rPr lang="en-US" smtClean="0"/>
              <a:t>‹#›</a:t>
            </a:fld>
            <a:endParaRPr lang="en-US"/>
          </a:p>
        </p:txBody>
      </p:sp>
    </p:spTree>
    <p:extLst>
      <p:ext uri="{BB962C8B-B14F-4D97-AF65-F5344CB8AC3E}">
        <p14:creationId xmlns:p14="http://schemas.microsoft.com/office/powerpoint/2010/main" val="3280911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7CF4C0-F908-4E7A-869D-8CCC729D8E20}" type="datetimeFigureOut">
              <a:rPr lang="en-US" smtClean="0"/>
              <a:t>11/26/2013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B245C8-8EDD-42F2-BA99-5892F097CAC8}" type="slidenum">
              <a:rPr lang="en-US" smtClean="0"/>
              <a:t>‹#›</a:t>
            </a:fld>
            <a:endParaRPr lang="en-US"/>
          </a:p>
        </p:txBody>
      </p:sp>
    </p:spTree>
    <p:extLst>
      <p:ext uri="{BB962C8B-B14F-4D97-AF65-F5344CB8AC3E}">
        <p14:creationId xmlns:p14="http://schemas.microsoft.com/office/powerpoint/2010/main" val="40077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7CF4C0-F908-4E7A-869D-8CCC729D8E20}" type="datetimeFigureOut">
              <a:rPr lang="en-US" smtClean="0"/>
              <a:t>11/26/2013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B245C8-8EDD-42F2-BA99-5892F097CAC8}" type="slidenum">
              <a:rPr lang="en-US" smtClean="0"/>
              <a:t>‹#›</a:t>
            </a:fld>
            <a:endParaRPr lang="en-US"/>
          </a:p>
        </p:txBody>
      </p:sp>
    </p:spTree>
    <p:extLst>
      <p:ext uri="{BB962C8B-B14F-4D97-AF65-F5344CB8AC3E}">
        <p14:creationId xmlns:p14="http://schemas.microsoft.com/office/powerpoint/2010/main" val="3861719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7CF4C0-F908-4E7A-869D-8CCC729D8E20}" type="datetimeFigureOut">
              <a:rPr lang="en-US" smtClean="0"/>
              <a:t>11/26/2013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B245C8-8EDD-42F2-BA99-5892F097CAC8}" type="slidenum">
              <a:rPr lang="en-US" smtClean="0"/>
              <a:t>‹#›</a:t>
            </a:fld>
            <a:endParaRPr lang="en-US"/>
          </a:p>
        </p:txBody>
      </p:sp>
    </p:spTree>
    <p:extLst>
      <p:ext uri="{BB962C8B-B14F-4D97-AF65-F5344CB8AC3E}">
        <p14:creationId xmlns:p14="http://schemas.microsoft.com/office/powerpoint/2010/main" val="303976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67CF4C0-F908-4E7A-869D-8CCC729D8E20}" type="datetimeFigureOut">
              <a:rPr lang="en-US" smtClean="0"/>
              <a:t>11/26/2013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B245C8-8EDD-42F2-BA99-5892F097CAC8}" type="slidenum">
              <a:rPr lang="en-US" smtClean="0"/>
              <a:t>‹#›</a:t>
            </a:fld>
            <a:endParaRPr lang="en-US"/>
          </a:p>
        </p:txBody>
      </p:sp>
    </p:spTree>
    <p:extLst>
      <p:ext uri="{BB962C8B-B14F-4D97-AF65-F5344CB8AC3E}">
        <p14:creationId xmlns:p14="http://schemas.microsoft.com/office/powerpoint/2010/main" val="3712571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7CF4C0-F908-4E7A-869D-8CCC729D8E20}" type="datetimeFigureOut">
              <a:rPr lang="en-US" smtClean="0"/>
              <a:t>11/26/2013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B245C8-8EDD-42F2-BA99-5892F097CAC8}" type="slidenum">
              <a:rPr lang="en-US" smtClean="0"/>
              <a:t>‹#›</a:t>
            </a:fld>
            <a:endParaRPr lang="en-US"/>
          </a:p>
        </p:txBody>
      </p:sp>
    </p:spTree>
    <p:extLst>
      <p:ext uri="{BB962C8B-B14F-4D97-AF65-F5344CB8AC3E}">
        <p14:creationId xmlns:p14="http://schemas.microsoft.com/office/powerpoint/2010/main" val="323228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7CF4C0-F908-4E7A-869D-8CCC729D8E20}" type="datetimeFigureOut">
              <a:rPr lang="en-US" smtClean="0"/>
              <a:t>11/26/2013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B245C8-8EDD-42F2-BA99-5892F097CAC8}" type="slidenum">
              <a:rPr lang="en-US" smtClean="0"/>
              <a:t>‹#›</a:t>
            </a:fld>
            <a:endParaRPr lang="en-US"/>
          </a:p>
        </p:txBody>
      </p:sp>
    </p:spTree>
    <p:extLst>
      <p:ext uri="{BB962C8B-B14F-4D97-AF65-F5344CB8AC3E}">
        <p14:creationId xmlns:p14="http://schemas.microsoft.com/office/powerpoint/2010/main" val="100542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7CF4C0-F908-4E7A-869D-8CCC729D8E20}" type="datetimeFigureOut">
              <a:rPr lang="en-US" smtClean="0"/>
              <a:t>11/26/2013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B245C8-8EDD-42F2-BA99-5892F097CAC8}" type="slidenum">
              <a:rPr lang="en-US" smtClean="0"/>
              <a:t>‹#›</a:t>
            </a:fld>
            <a:endParaRPr lang="en-US"/>
          </a:p>
        </p:txBody>
      </p:sp>
    </p:spTree>
    <p:extLst>
      <p:ext uri="{BB962C8B-B14F-4D97-AF65-F5344CB8AC3E}">
        <p14:creationId xmlns:p14="http://schemas.microsoft.com/office/powerpoint/2010/main" val="4035506914"/>
      </p:ext>
    </p:extLst>
  </p:cSld>
  <p:clrMap bg1="dk1" tx1="lt1" bg2="dk2" tx2="lt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 id="2147484374" r:id="rId12"/>
    <p:sldLayoutId id="2147484375" r:id="rId13"/>
    <p:sldLayoutId id="2147484376" r:id="rId14"/>
    <p:sldLayoutId id="2147484377" r:id="rId15"/>
    <p:sldLayoutId id="2147484378" r:id="rId16"/>
    <p:sldLayoutId id="214748437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www.slideshare.net/mjaltd/pulse-shine-comparison" TargetMode="External"/><Relationship Id="rId2" Type="http://schemas.openxmlformats.org/officeDocument/2006/relationships/hyperlink" Target="http://withings.zendesk.com/entries/26559277-Run-tracking-with-my-Pulse-why-does-the-distance-seem-erroneou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Show N Tell</a:t>
            </a:r>
            <a:br>
              <a:rPr lang="en-GB" dirty="0" smtClean="0"/>
            </a:br>
            <a:r>
              <a:rPr lang="en-GB" dirty="0" err="1" smtClean="0"/>
              <a:t>QuanTIFIED</a:t>
            </a:r>
            <a:r>
              <a:rPr lang="en-GB" dirty="0" smtClean="0"/>
              <a:t> SELF </a:t>
            </a:r>
            <a:r>
              <a:rPr lang="en-GB" dirty="0" err="1" smtClean="0"/>
              <a:t>LONDOn</a:t>
            </a:r>
            <a:r>
              <a:rPr lang="en-GB" dirty="0" smtClean="0"/>
              <a:t> – 26</a:t>
            </a:r>
            <a:r>
              <a:rPr lang="en-GB" baseline="30000" dirty="0" smtClean="0"/>
              <a:t>th</a:t>
            </a:r>
            <a:r>
              <a:rPr lang="en-GB" dirty="0" smtClean="0"/>
              <a:t> NOV 2013</a:t>
            </a:r>
            <a:endParaRPr lang="en-US" dirty="0"/>
          </a:p>
        </p:txBody>
      </p:sp>
      <p:sp>
        <p:nvSpPr>
          <p:cNvPr id="3" name="Subtitle 2"/>
          <p:cNvSpPr>
            <a:spLocks noGrp="1"/>
          </p:cNvSpPr>
          <p:nvPr>
            <p:ph type="subTitle" idx="1"/>
          </p:nvPr>
        </p:nvSpPr>
        <p:spPr/>
        <p:txBody>
          <a:bodyPr>
            <a:normAutofit/>
          </a:bodyPr>
          <a:lstStyle/>
          <a:p>
            <a:r>
              <a:rPr lang="en-GB" sz="2400" dirty="0" smtClean="0"/>
              <a:t>Maneesh Juneja</a:t>
            </a:r>
            <a:endParaRPr lang="en-US" sz="2400" dirty="0"/>
          </a:p>
        </p:txBody>
      </p:sp>
    </p:spTree>
    <p:extLst>
      <p:ext uri="{BB962C8B-B14F-4D97-AF65-F5344CB8AC3E}">
        <p14:creationId xmlns:p14="http://schemas.microsoft.com/office/powerpoint/2010/main" val="16625423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lnSpc>
                <a:spcPct val="100000"/>
              </a:lnSpc>
              <a:spcBef>
                <a:spcPts val="0"/>
              </a:spcBef>
            </a:pPr>
            <a:endParaRPr lang="en-US" sz="1800" cap="none" dirty="0">
              <a:solidFill>
                <a:prstClr val="white"/>
              </a:solidFill>
            </a:endParaRPr>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515" y="1548951"/>
            <a:ext cx="2955270" cy="443290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4520" y="1548951"/>
            <a:ext cx="2947021" cy="4420530"/>
          </a:xfrm>
          <a:prstGeom prst="rect">
            <a:avLst/>
          </a:prstGeom>
        </p:spPr>
      </p:pic>
      <p:sp>
        <p:nvSpPr>
          <p:cNvPr id="6" name="TextBox 5"/>
          <p:cNvSpPr txBox="1"/>
          <p:nvPr/>
        </p:nvSpPr>
        <p:spPr>
          <a:xfrm>
            <a:off x="1026543" y="129816"/>
            <a:ext cx="10274061" cy="923330"/>
          </a:xfrm>
          <a:prstGeom prst="rect">
            <a:avLst/>
          </a:prstGeom>
          <a:noFill/>
        </p:spPr>
        <p:txBody>
          <a:bodyPr wrap="square" rtlCol="0">
            <a:spAutoFit/>
          </a:bodyPr>
          <a:lstStyle/>
          <a:p>
            <a:r>
              <a:rPr lang="en-GB" dirty="0" smtClean="0"/>
              <a:t>Comparison of </a:t>
            </a:r>
            <a:r>
              <a:rPr lang="en-GB" dirty="0" err="1" smtClean="0"/>
              <a:t>Withings</a:t>
            </a:r>
            <a:r>
              <a:rPr lang="en-GB" dirty="0" smtClean="0"/>
              <a:t> Pulse &amp; Misfits Shine – 3</a:t>
            </a:r>
            <a:r>
              <a:rPr lang="en-GB" baseline="30000" dirty="0" smtClean="0"/>
              <a:t>rd</a:t>
            </a:r>
            <a:r>
              <a:rPr lang="en-GB" dirty="0" smtClean="0"/>
              <a:t> September 2013</a:t>
            </a:r>
          </a:p>
          <a:p>
            <a:r>
              <a:rPr lang="en-GB" dirty="0" smtClean="0"/>
              <a:t>Today, I went for a walk, wearing both of these devices. Yet, the results in steps and distance aren’t even close. Google Maps says my route is 3.8 miles in walking mode. Which is closer to </a:t>
            </a:r>
            <a:r>
              <a:rPr lang="en-GB" smtClean="0"/>
              <a:t>the truth?</a:t>
            </a:r>
            <a:endParaRPr lang="en-US" dirty="0"/>
          </a:p>
        </p:txBody>
      </p:sp>
      <p:sp>
        <p:nvSpPr>
          <p:cNvPr id="8" name="TextBox 7"/>
          <p:cNvSpPr txBox="1"/>
          <p:nvPr/>
        </p:nvSpPr>
        <p:spPr>
          <a:xfrm>
            <a:off x="6011916" y="1145221"/>
            <a:ext cx="4656083" cy="369332"/>
          </a:xfrm>
          <a:prstGeom prst="rect">
            <a:avLst/>
          </a:prstGeom>
          <a:noFill/>
        </p:spPr>
        <p:txBody>
          <a:bodyPr wrap="none" rtlCol="0">
            <a:spAutoFit/>
          </a:bodyPr>
          <a:lstStyle/>
          <a:p>
            <a:r>
              <a:rPr lang="en-GB" dirty="0" smtClean="0"/>
              <a:t>PULSE result (kept inside the pocket of my shorts)</a:t>
            </a:r>
            <a:endParaRPr lang="en-US" dirty="0"/>
          </a:p>
        </p:txBody>
      </p:sp>
      <p:sp>
        <p:nvSpPr>
          <p:cNvPr id="9" name="TextBox 8"/>
          <p:cNvSpPr txBox="1"/>
          <p:nvPr/>
        </p:nvSpPr>
        <p:spPr>
          <a:xfrm>
            <a:off x="2196860" y="1133582"/>
            <a:ext cx="3113353" cy="369332"/>
          </a:xfrm>
          <a:prstGeom prst="rect">
            <a:avLst/>
          </a:prstGeom>
          <a:noFill/>
        </p:spPr>
        <p:txBody>
          <a:bodyPr wrap="none" rtlCol="0">
            <a:spAutoFit/>
          </a:bodyPr>
          <a:lstStyle/>
          <a:p>
            <a:r>
              <a:rPr lang="en-GB" dirty="0" smtClean="0"/>
              <a:t>SHINE result (worn in wristband)</a:t>
            </a:r>
            <a:endParaRPr lang="en-US" dirty="0"/>
          </a:p>
        </p:txBody>
      </p:sp>
      <p:sp>
        <p:nvSpPr>
          <p:cNvPr id="10" name="TextBox 9"/>
          <p:cNvSpPr txBox="1"/>
          <p:nvPr/>
        </p:nvSpPr>
        <p:spPr>
          <a:xfrm>
            <a:off x="9431122" y="6384797"/>
            <a:ext cx="2473754" cy="369332"/>
          </a:xfrm>
          <a:prstGeom prst="rect">
            <a:avLst/>
          </a:prstGeom>
          <a:noFill/>
        </p:spPr>
        <p:txBody>
          <a:bodyPr wrap="none" rtlCol="0">
            <a:spAutoFit/>
          </a:bodyPr>
          <a:lstStyle/>
          <a:p>
            <a:r>
              <a:rPr lang="en-GB" dirty="0" smtClean="0"/>
              <a:t>© Maneesh Juneja 2013</a:t>
            </a:r>
            <a:endParaRPr lang="en-US" dirty="0"/>
          </a:p>
        </p:txBody>
      </p:sp>
    </p:spTree>
    <p:extLst>
      <p:ext uri="{BB962C8B-B14F-4D97-AF65-F5344CB8AC3E}">
        <p14:creationId xmlns:p14="http://schemas.microsoft.com/office/powerpoint/2010/main" val="1782216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did WITHINGS SAY?</a:t>
            </a:r>
            <a:endParaRPr lang="en-US" dirty="0"/>
          </a:p>
        </p:txBody>
      </p:sp>
      <p:sp>
        <p:nvSpPr>
          <p:cNvPr id="7" name="Content Placeholder 6"/>
          <p:cNvSpPr>
            <a:spLocks noGrp="1"/>
          </p:cNvSpPr>
          <p:nvPr>
            <p:ph idx="1"/>
          </p:nvPr>
        </p:nvSpPr>
        <p:spPr/>
        <p:txBody>
          <a:bodyPr/>
          <a:lstStyle/>
          <a:p>
            <a:r>
              <a:rPr lang="en-GB" dirty="0"/>
              <a:t> </a:t>
            </a:r>
            <a:r>
              <a:rPr lang="en-GB" dirty="0" smtClean="0"/>
              <a:t>“seldom </a:t>
            </a:r>
            <a:r>
              <a:rPr lang="en-GB" dirty="0"/>
              <a:t>happens when your stride is very different (shorter or larger) than the same users of the same height.” (Source: </a:t>
            </a:r>
            <a:r>
              <a:rPr lang="en-GB" dirty="0">
                <a:hlinkClick r:id="rId2"/>
              </a:rPr>
              <a:t>http://</a:t>
            </a:r>
            <a:r>
              <a:rPr lang="en-GB" dirty="0" smtClean="0">
                <a:hlinkClick r:id="rId2"/>
              </a:rPr>
              <a:t>withings.zendesk.com/entries/26559277-Run-tracking-with-my-Pulse-why-does-the-distance-seem-erroneous-</a:t>
            </a:r>
            <a:r>
              <a:rPr lang="en-GB" dirty="0" smtClean="0"/>
              <a:t>)</a:t>
            </a:r>
          </a:p>
          <a:p>
            <a:r>
              <a:rPr lang="en-GB" dirty="0"/>
              <a:t>“You will soon be able to calibrate your stride in the Health Mate app. As we are confident about the accuracy of our step counter, this will solve the distance calculation.” (Source: </a:t>
            </a:r>
            <a:r>
              <a:rPr lang="en-GB" dirty="0">
                <a:hlinkClick r:id="rId3"/>
              </a:rPr>
              <a:t>http://</a:t>
            </a:r>
            <a:r>
              <a:rPr lang="en-GB" dirty="0" smtClean="0">
                <a:hlinkClick r:id="rId3"/>
              </a:rPr>
              <a:t>www.slideshare.net/mjaltd/pulse-shine-comparison</a:t>
            </a:r>
            <a:r>
              <a:rPr lang="en-GB" dirty="0" smtClean="0"/>
              <a:t>) </a:t>
            </a:r>
            <a:endParaRPr lang="en-US" dirty="0"/>
          </a:p>
        </p:txBody>
      </p:sp>
    </p:spTree>
    <p:extLst>
      <p:ext uri="{BB962C8B-B14F-4D97-AF65-F5344CB8AC3E}">
        <p14:creationId xmlns:p14="http://schemas.microsoft.com/office/powerpoint/2010/main" val="422934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TRY THAT AGAIN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622026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DID I LEARN?</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4002040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TC103457452[[fn=Celestial]]</Template>
  <TotalTime>22</TotalTime>
  <Words>170</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Celestial</vt:lpstr>
      <vt:lpstr>Show N Tell QuanTIFIED SELF LONDOn – 26th NOV 2013</vt:lpstr>
      <vt:lpstr>PowerPoint Presentation</vt:lpstr>
      <vt:lpstr>What did WITHINGS SAY?</vt:lpstr>
      <vt:lpstr>LET’S TRY THAT AGAIN</vt:lpstr>
      <vt:lpstr>WHAT DID I LEARN?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J</dc:creator>
  <cp:lastModifiedBy>M J</cp:lastModifiedBy>
  <cp:revision>4</cp:revision>
  <dcterms:created xsi:type="dcterms:W3CDTF">2013-09-03T17:52:06Z</dcterms:created>
  <dcterms:modified xsi:type="dcterms:W3CDTF">2013-11-26T14:59:55Z</dcterms:modified>
</cp:coreProperties>
</file>