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jpg" Type="http://schemas.openxmlformats.org/officeDocument/2006/relationships/image" Id="rId4"/><Relationship Target="../media/image10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12.jpg" Type="http://schemas.openxmlformats.org/officeDocument/2006/relationships/image" Id="rId3"/><Relationship Target="../media/image03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1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Managing type 1 diabetes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How QS can help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2" x="457200"/>
            <a:ext cy="1368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was my insulin sensitivity today?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81600" x="457200"/>
            <a:ext cy="324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1600" x="1570075"/>
            <a:ext cy="3244500" cx="576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More powerful tools - I use excel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27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900" lang="en"/>
              <a:t>Blood sugar levels are influenced by many factors - carbs consumed, type of carb, fat consumed with carbs, exercise, heat, stress etc etc.</a:t>
            </a:r>
          </a:p>
          <a:p>
            <a:pPr rtl="0" lvl="0" indent="-4127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900" lang="en"/>
              <a:t>I need something more powerful than apps available in the app store!</a:t>
            </a:r>
          </a:p>
          <a:p>
            <a:pPr lvl="0" indent="-4127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900" lang="en"/>
              <a:t>I export data in CSV files to excel to do bespoke analysis.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3" x="457200"/>
            <a:ext cy="1154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successful is my blood sugar control? Fan chart.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360375" x="457200"/>
            <a:ext cy="3565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60375" x="1776216"/>
            <a:ext cy="3565500" cx="498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Analysis - exercise and BG control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4" x="1171454"/>
            <a:ext cy="3725699" cx="6200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Analysis - exercise and BG control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20566" x="1344525"/>
            <a:ext cy="3684875" cx="61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Analysis - wake up glucose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1773704"/>
            <a:ext cy="3725699" cx="496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Running a lot helps glucose control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27" name="Shape 1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49" x="1640204"/>
            <a:ext cy="3725700" cx="586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Blood glucose control whilst skiing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34" name="Shape 1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2153387"/>
            <a:ext cy="3367849" cx="4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Limitations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110650" x="457200"/>
            <a:ext cy="3815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Time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Need for simplicity. 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 wrote “complex” VBA programme to analyse data but now just use basic excel.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Complex data analysis is hard.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Exercise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27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900" lang="en"/>
              <a:t>I need to eat carbs (e.g. jelly babies) whilst exercising to prevent hypos.</a:t>
            </a:r>
          </a:p>
          <a:p>
            <a:pPr rtl="0" lvl="0" indent="-4127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900" lang="en"/>
              <a:t>Over the first hour of exercise blood sugar varies differently.</a:t>
            </a:r>
          </a:p>
          <a:p>
            <a:pPr lvl="0" indent="-4127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900" lang="en"/>
              <a:t>I test blood before, after and during exercise.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type 1 diabetes?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00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700" lang="en"/>
              <a:t>My immune system is killing off the insulin producing cells in my pancreas.</a:t>
            </a:r>
          </a:p>
          <a:p>
            <a:pPr rtl="0" lvl="0" indent="-4000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700" lang="en"/>
              <a:t>I need to inject insulin to allow my body to absorb sugar from my blood. Insulin dose depends on amount of carbohydrate I eat.</a:t>
            </a:r>
          </a:p>
          <a:p>
            <a:pPr rtl="0" lvl="0" indent="-4000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700" lang="en"/>
              <a:t>Because I inject, I have a risk of experiencing “hypos” - low blood sugar.</a:t>
            </a:r>
          </a:p>
          <a:p>
            <a:pPr lvl="0" indent="-40005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700" lang="en"/>
              <a:t>I now have to do the job of my own pancreas.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400" lang="en"/>
              <a:t>Carbohydrate needs whilst exercising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600" lang="en"/>
              <a:t>Running. 40g per hour. First 40 minutes depend on speed or type of training.</a:t>
            </a:r>
          </a:p>
          <a:p>
            <a:pPr rtl="0" lvl="0" indent="-3937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600" lang="en"/>
              <a:t>Climbing. Not much.</a:t>
            </a:r>
          </a:p>
          <a:p>
            <a:pPr rtl="0" lvl="0" indent="-3937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600" lang="en"/>
              <a:t>Ski touring - walking up hill. Same as running.</a:t>
            </a:r>
          </a:p>
          <a:p>
            <a:pPr rtl="0" lvl="0" indent="-3937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600" lang="en"/>
              <a:t>Skiing - off-piste. 20g per hour.</a:t>
            </a:r>
          </a:p>
          <a:p>
            <a:pPr lvl="0" indent="-3937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600" lang="en"/>
              <a:t>Standing in very cold places. Approx 20g extra per hour.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Disadvantages with my method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Data recording done on phone.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Especially before bed.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Reliant on technology working.</a:t>
            </a:r>
          </a:p>
          <a:p>
            <a:pPr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My laptop is grinding to a halt.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Has QS had a positive impact?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Hospital blood tests give a measure of average blood sugar over the past three months - called HbA1c. 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My HbA1c has been in a “healthy” range since October. My risk of suffering from diabetes-related complications is low.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Has QS had a positive impact?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 do all the physical activity I did pre-diagnosis. 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 understand pretty well how my blood sugar responds to different factors.</a:t>
            </a:r>
          </a:p>
          <a:p>
            <a:pPr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 did my first ultra marathon in December, and...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5" x="457200"/>
            <a:ext cy="1725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… I got the Guinness World Record for fastest marathon run in an animal costume!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993850" x="457200"/>
            <a:ext cy="2931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77" name="Shape 1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93850" x="457200"/>
            <a:ext cy="2931900" cx="390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993850" x="5337700"/>
            <a:ext cy="2931899" cx="19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6" x="457200"/>
            <a:ext cy="3215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200" lang="en"/>
              <a:t>For more information and more data analysis, see www.masteringdiabetes.wordpress.com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Exercising with type 1 is risky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Sensitivity to insulin increases when people exercise. 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Higher risk of hypos. In extreme cases can lead to loss of consciousness, seizure or death.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doctor told me exercise would be “more complicated”.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2" x="457200"/>
            <a:ext cy="1350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My passions - my motivations to manage type 1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761750" x="457200"/>
            <a:ext cy="3164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61750" x="3175775"/>
            <a:ext cy="3164093" cx="237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665999" x="5673650"/>
            <a:ext cy="2259851" cx="3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761750" x="457199"/>
            <a:ext cy="1728748" cx="259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QS is a powerful tool. My aims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Learn how my blood sugar changes whilst I exercise. Do all the activities I could before, safely.</a:t>
            </a:r>
          </a:p>
          <a:p>
            <a:pPr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Learn how my blood sugar is affected by food, exercise and medication choices I make on a daily basis. Minimise the risk of long term complications.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Tools - a mobile app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do I record?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Grams of carbohydrate eaten. Meal descriptions can be free text.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Insulin doses.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Exercise - type, duration, free text.</a:t>
            </a:r>
          </a:p>
          <a:p>
            <a:pPr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Blood sugar readings.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App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38" x="1251177"/>
            <a:ext cy="3769123" cx="212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21850" x="4846875"/>
            <a:ext cy="3725702" cx="207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 use app for very simple analysis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2" name="Shape 72"/>
          <p:cNvPicPr preferRelativeResize="0"/>
          <p:nvPr/>
        </p:nvPicPr>
        <p:blipFill rotWithShape="1">
          <a:blip r:embed="rId3"/>
          <a:srcRect t="-33817" b="-7325" r="-21744" l="-18449"/>
          <a:stretch/>
        </p:blipFill>
        <p:spPr>
          <a:xfrm>
            <a:off y="0" x="0"/>
            <a:ext cy="5143500" cx="908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3" x="457200"/>
            <a:ext cy="1199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was my insulin sensitivity today?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405075" x="457200"/>
            <a:ext cy="3520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5900" x="1197650"/>
            <a:ext cy="3479149" cx="61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