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2" r:id="rId5"/>
    <p:sldId id="281" r:id="rId6"/>
    <p:sldId id="283" r:id="rId7"/>
    <p:sldId id="28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29000">
              <a:schemeClr val="accent1">
                <a:tint val="44500"/>
                <a:satMod val="160000"/>
              </a:schemeClr>
            </a:gs>
            <a:gs pos="62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CRC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093296"/>
            <a:ext cx="3167062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1043608" y="6237312"/>
            <a:ext cx="21602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29000">
              <a:schemeClr val="accent1">
                <a:tint val="44500"/>
                <a:satMod val="160000"/>
              </a:schemeClr>
            </a:gs>
            <a:gs pos="76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B552-230C-4DF6-8D4A-872DB273E6E6}" type="datetimeFigureOut">
              <a:rPr lang="en-GB" smtClean="0"/>
              <a:pPr/>
              <a:t>10/28/13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394A-D965-4E91-B3B1-DFE6ECB2795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800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Automatic Lifelogging for Non-</a:t>
            </a:r>
            <a:r>
              <a:rPr lang="en-GB" dirty="0" err="1" smtClean="0"/>
              <a:t>Qsers</a:t>
            </a:r>
            <a:r>
              <a:rPr lang="en-GB" dirty="0" smtClean="0"/>
              <a:t> and </a:t>
            </a:r>
            <a:r>
              <a:rPr lang="en-GB" dirty="0" err="1" smtClean="0"/>
              <a:t>FluxStream</a:t>
            </a:r>
            <a:r>
              <a:rPr lang="en-GB" dirty="0" smtClean="0"/>
              <a:t> demo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3429000"/>
            <a:ext cx="5616624" cy="576064"/>
          </a:xfrm>
        </p:spPr>
        <p:txBody>
          <a:bodyPr>
            <a:no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Blaine.Price@open.ac.uk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@bp5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6" descr="CRCLogo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517232"/>
            <a:ext cx="5565697" cy="10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bit about me…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I’ve been logging some things for a long time</a:t>
            </a:r>
          </a:p>
          <a:p>
            <a:pPr lvl="1"/>
            <a:r>
              <a:rPr lang="en-GB" dirty="0" smtClean="0"/>
              <a:t>1997: Weight and BP </a:t>
            </a:r>
          </a:p>
          <a:p>
            <a:pPr lvl="1"/>
            <a:r>
              <a:rPr lang="en-GB" dirty="0" smtClean="0"/>
              <a:t>2003: Running time/distance since</a:t>
            </a:r>
          </a:p>
          <a:p>
            <a:pPr lvl="1"/>
            <a:r>
              <a:rPr lang="en-GB" dirty="0" smtClean="0"/>
              <a:t>1992: Car mileage/fuel efficiency (lost until 2009)</a:t>
            </a:r>
          </a:p>
          <a:p>
            <a:pPr lvl="1"/>
            <a:r>
              <a:rPr lang="en-GB" dirty="0" smtClean="0"/>
              <a:t>2006: household water consumption</a:t>
            </a:r>
          </a:p>
          <a:p>
            <a:pPr lvl="1"/>
            <a:r>
              <a:rPr lang="en-GB" dirty="0" smtClean="0"/>
              <a:t>2009: household gas/electricity consumption</a:t>
            </a:r>
          </a:p>
          <a:p>
            <a:pPr lvl="1"/>
            <a:r>
              <a:rPr lang="en-GB" dirty="0" smtClean="0"/>
              <a:t>2011: solar PV generation</a:t>
            </a:r>
          </a:p>
          <a:p>
            <a:pPr lvl="1"/>
            <a:r>
              <a:rPr lang="en-GB" dirty="0" smtClean="0"/>
              <a:t>2011: physical activity level/steps</a:t>
            </a:r>
          </a:p>
          <a:p>
            <a:pPr lvl="1"/>
            <a:r>
              <a:rPr lang="en-GB" dirty="0" smtClean="0"/>
              <a:t>2011: sleep times, duration, quality (</a:t>
            </a:r>
            <a:r>
              <a:rPr lang="en-GB" dirty="0" err="1" smtClean="0"/>
              <a:t>actigraphy</a:t>
            </a:r>
            <a:r>
              <a:rPr lang="en-GB" dirty="0" smtClean="0"/>
              <a:t>/EEG)</a:t>
            </a:r>
          </a:p>
          <a:p>
            <a:pPr lvl="1"/>
            <a:r>
              <a:rPr lang="en-GB" dirty="0" smtClean="0"/>
              <a:t>2011-12: visual image logging </a:t>
            </a:r>
          </a:p>
          <a:p>
            <a:pPr lvl="1"/>
            <a:r>
              <a:rPr lang="en-GB" dirty="0" smtClean="0"/>
              <a:t>2013: Electric car mileage/efficiency</a:t>
            </a:r>
          </a:p>
          <a:p>
            <a:pPr lvl="1"/>
            <a:r>
              <a:rPr lang="en-GB" dirty="0" smtClean="0"/>
              <a:t>2013: Heart Rate/Heart Rate Variability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Studies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On myself</a:t>
            </a:r>
          </a:p>
          <a:p>
            <a:r>
              <a:rPr lang="en-US" dirty="0" smtClean="0"/>
              <a:t>On ‘normal’ people</a:t>
            </a:r>
          </a:p>
          <a:p>
            <a:pPr lvl="1"/>
            <a:r>
              <a:rPr lang="en-US" dirty="0" smtClean="0"/>
              <a:t>Reported at early London QS meetings</a:t>
            </a:r>
          </a:p>
          <a:p>
            <a:pPr lvl="1"/>
            <a:r>
              <a:rPr lang="en-US" dirty="0" smtClean="0"/>
              <a:t>Part of last study broadcast on BBC Horizon (Monitor Me, may be available on </a:t>
            </a:r>
            <a:r>
              <a:rPr lang="en-US" dirty="0" err="1" smtClean="0"/>
              <a:t>Vimeo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12 non-</a:t>
            </a:r>
            <a:r>
              <a:rPr lang="en-US" dirty="0" err="1" smtClean="0"/>
              <a:t>QSers</a:t>
            </a:r>
            <a:r>
              <a:rPr lang="en-US" dirty="0" smtClean="0"/>
              <a:t> given </a:t>
            </a:r>
            <a:r>
              <a:rPr lang="en-US" dirty="0" err="1" smtClean="0"/>
              <a:t>Fitbits</a:t>
            </a:r>
            <a:r>
              <a:rPr lang="en-US" dirty="0" smtClean="0"/>
              <a:t> and sleep monitors</a:t>
            </a:r>
          </a:p>
          <a:p>
            <a:pPr lvl="1"/>
            <a:r>
              <a:rPr lang="en-US" dirty="0" smtClean="0"/>
              <a:t>Found we ‘created’ 3 types of self-quantifiers: </a:t>
            </a:r>
          </a:p>
          <a:p>
            <a:pPr lvl="2"/>
            <a:r>
              <a:rPr lang="en-US" dirty="0" smtClean="0"/>
              <a:t>Dedicated, Pragmatic, and Calibrated</a:t>
            </a:r>
          </a:p>
          <a:p>
            <a:pPr lvl="1"/>
            <a:r>
              <a:rPr lang="en-US" dirty="0" smtClean="0"/>
              <a:t>Found people were most interested in the invisible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9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" y="-26720"/>
            <a:ext cx="9036496" cy="688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1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inside my head?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</a:t>
            </a:r>
          </a:p>
          <a:p>
            <a:r>
              <a:rPr lang="en-US" dirty="0" smtClean="0"/>
              <a:t>Heart Rate/Breathing</a:t>
            </a:r>
          </a:p>
          <a:p>
            <a:r>
              <a:rPr lang="en-US" dirty="0" smtClean="0"/>
              <a:t>Heart Rate Variability</a:t>
            </a:r>
          </a:p>
          <a:p>
            <a:r>
              <a:rPr lang="en-US" dirty="0" err="1" smtClean="0"/>
              <a:t>FluxStream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1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204864"/>
            <a:ext cx="64195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/>
              <a:t>Blaine.Price@open.ac.uk</a:t>
            </a:r>
            <a:endParaRPr lang="en-US" sz="4800" dirty="0" smtClean="0"/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@bp5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7432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200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Automatic Lifelogging for Non-Qsers and FluxStream demo </vt:lpstr>
      <vt:lpstr>A bit about me…</vt:lpstr>
      <vt:lpstr>Studies conducted</vt:lpstr>
      <vt:lpstr>PowerPoint Presentation</vt:lpstr>
      <vt:lpstr>PowerPoint Presentation</vt:lpstr>
      <vt:lpstr>What is going on inside my head?</vt:lpstr>
      <vt:lpstr>PowerPoint Presentation</vt:lpstr>
    </vt:vector>
  </TitlesOfParts>
  <Company>The Open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Blaine</dc:creator>
  <cp:lastModifiedBy>Ken Snyder</cp:lastModifiedBy>
  <cp:revision>122</cp:revision>
  <dcterms:created xsi:type="dcterms:W3CDTF">2010-09-14T15:14:49Z</dcterms:created>
  <dcterms:modified xsi:type="dcterms:W3CDTF">2013-10-28T21:15:03Z</dcterms:modified>
</cp:coreProperties>
</file>