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55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0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3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3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3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9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45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B2F028-E122-4631-84CF-94636B8904FF}" type="datetimeFigureOut">
              <a:rPr lang="en-US" smtClean="0"/>
              <a:t>11/19/2014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56DE5B-6351-48D3-8381-F0AD0B1DE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5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storica&amp;hl=en_GB" TargetMode="External"/><Relationship Id="rId2" Type="http://schemas.openxmlformats.org/officeDocument/2006/relationships/hyperlink" Target="https://play.google.com/store/apps/details?id=com.airs&amp;hl=en_G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Recording My Life on My Mobile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Dirk Trossen</a:t>
            </a:r>
          </a:p>
          <a:p>
            <a:endParaRPr lang="en-US" dirty="0"/>
          </a:p>
          <a:p>
            <a:r>
              <a:rPr lang="en-US" dirty="0" smtClean="0"/>
              <a:t>(and Dana Pavel, really)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0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You…Questions?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Background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Mobile Enthusiast</a:t>
            </a:r>
          </a:p>
          <a:p>
            <a:pPr lvl="1"/>
            <a:r>
              <a:rPr lang="en-US" dirty="0" smtClean="0"/>
              <a:t>Mobile lifestyle since before mobiles were mainstream</a:t>
            </a:r>
          </a:p>
          <a:p>
            <a:endParaRPr lang="en-US" dirty="0" smtClean="0"/>
          </a:p>
          <a:p>
            <a:r>
              <a:rPr lang="en-US" dirty="0" smtClean="0"/>
              <a:t>Technology Geek</a:t>
            </a:r>
          </a:p>
          <a:p>
            <a:pPr lvl="1"/>
            <a:r>
              <a:rPr lang="en-US" dirty="0" smtClean="0"/>
              <a:t>Research and developing own tools</a:t>
            </a:r>
          </a:p>
          <a:p>
            <a:endParaRPr lang="en-US" dirty="0" smtClean="0"/>
          </a:p>
          <a:p>
            <a:r>
              <a:rPr lang="en-US" dirty="0" smtClean="0"/>
              <a:t>Love to reminisce</a:t>
            </a:r>
          </a:p>
          <a:p>
            <a:pPr lvl="1"/>
            <a:r>
              <a:rPr lang="en-US" dirty="0" smtClean="0"/>
              <a:t>Always liked to store and look back</a:t>
            </a:r>
          </a:p>
          <a:p>
            <a:pPr marL="457200" lvl="1" indent="0">
              <a:buNone/>
            </a:pPr>
            <a:r>
              <a:rPr lang="en-US" dirty="0" smtClean="0"/>
              <a:t>…less about understanding (myself)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9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Goal: </a:t>
            </a:r>
            <a:r>
              <a:rPr lang="en-US" dirty="0" smtClean="0"/>
              <a:t>Stimulate discussion on what’s useful to </a:t>
            </a:r>
            <a:r>
              <a:rPr lang="en-US" dirty="0" err="1" smtClean="0"/>
              <a:t>lifelog</a:t>
            </a:r>
            <a:r>
              <a:rPr lang="en-US" dirty="0" smtClean="0"/>
              <a:t>, why and how to use recorded information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What have I recorded (for the last 2+ years)?</a:t>
            </a:r>
          </a:p>
          <a:p>
            <a:pPr lvl="1"/>
            <a:r>
              <a:rPr lang="en-US" dirty="0" smtClean="0"/>
              <a:t>Recording tool</a:t>
            </a:r>
          </a:p>
          <a:p>
            <a:pPr lvl="1"/>
            <a:r>
              <a:rPr lang="en-US" dirty="0" smtClean="0"/>
              <a:t>Information, information, information </a:t>
            </a:r>
          </a:p>
          <a:p>
            <a:endParaRPr lang="en-US" dirty="0" smtClean="0"/>
          </a:p>
          <a:p>
            <a:r>
              <a:rPr lang="en-US" dirty="0" smtClean="0"/>
              <a:t>What has been most useful?</a:t>
            </a:r>
          </a:p>
          <a:p>
            <a:pPr lvl="1"/>
            <a:r>
              <a:rPr lang="en-US" dirty="0" smtClean="0"/>
              <a:t>Lessons learned</a:t>
            </a:r>
          </a:p>
          <a:p>
            <a:endParaRPr lang="en-US" dirty="0" smtClean="0"/>
          </a:p>
          <a:p>
            <a:r>
              <a:rPr lang="en-US" dirty="0" smtClean="0"/>
              <a:t>How do I use my recordings?</a:t>
            </a:r>
          </a:p>
          <a:p>
            <a:pPr lvl="1"/>
            <a:r>
              <a:rPr lang="en-US" dirty="0" smtClean="0"/>
              <a:t>More on tools</a:t>
            </a:r>
          </a:p>
        </p:txBody>
      </p:sp>
    </p:spTree>
    <p:extLst>
      <p:ext uri="{BB962C8B-B14F-4D97-AF65-F5344CB8AC3E}">
        <p14:creationId xmlns:p14="http://schemas.microsoft.com/office/powerpoint/2010/main" val="269925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Developed own mobile solution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recording (</a:t>
            </a:r>
            <a:r>
              <a:rPr lang="en-US" dirty="0">
                <a:hlinkClick r:id="rId2"/>
              </a:rPr>
              <a:t>AIRS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Started back in Nokia (NORS)</a:t>
            </a:r>
          </a:p>
          <a:p>
            <a:pPr lvl="2"/>
            <a:r>
              <a:rPr lang="en-US" dirty="0" smtClean="0"/>
              <a:t>Co-developed solution with Dana Pavel</a:t>
            </a:r>
          </a:p>
          <a:p>
            <a:pPr lvl="2"/>
            <a:r>
              <a:rPr lang="en-US" dirty="0" smtClean="0"/>
              <a:t>Ported to Android in 2011 </a:t>
            </a:r>
          </a:p>
          <a:p>
            <a:pPr lvl="3"/>
            <a:r>
              <a:rPr lang="en-US" dirty="0" smtClean="0"/>
              <a:t>Runs on Android 2.3.6 upwards</a:t>
            </a:r>
          </a:p>
          <a:p>
            <a:pPr lvl="3"/>
            <a:r>
              <a:rPr lang="en-US" dirty="0" smtClean="0"/>
              <a:t>Stores data only on mobile for privacy reasons!</a:t>
            </a:r>
          </a:p>
          <a:p>
            <a:pPr lvl="3"/>
            <a:r>
              <a:rPr lang="en-US" dirty="0" smtClean="0"/>
              <a:t>Open source and fully documented</a:t>
            </a:r>
          </a:p>
          <a:p>
            <a:pPr lvl="1"/>
            <a:r>
              <a:rPr lang="en-US" dirty="0" smtClean="0"/>
              <a:t>For visualizing (</a:t>
            </a:r>
            <a:r>
              <a:rPr lang="en-US" dirty="0" smtClean="0">
                <a:hlinkClick r:id="rId3"/>
              </a:rPr>
              <a:t>STORICA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Based on Dana Pavel’s Ph.D. research</a:t>
            </a:r>
          </a:p>
          <a:p>
            <a:pPr lvl="2"/>
            <a:r>
              <a:rPr lang="en-US" dirty="0" smtClean="0"/>
              <a:t>Runs on Android 4.0.4 upward</a:t>
            </a:r>
          </a:p>
          <a:p>
            <a:pPr lvl="2"/>
            <a:r>
              <a:rPr lang="en-US" dirty="0" smtClean="0"/>
              <a:t>Links to AIRS database in secure manner, right on the device!</a:t>
            </a:r>
          </a:p>
          <a:p>
            <a:r>
              <a:rPr lang="en-US" dirty="0" smtClean="0"/>
              <a:t>Browser-based visualization</a:t>
            </a:r>
          </a:p>
          <a:p>
            <a:pPr lvl="1"/>
            <a:r>
              <a:rPr lang="en-US" dirty="0" smtClean="0"/>
              <a:t>Developed by Dana Pavel as the original concepts for the mobile version</a:t>
            </a:r>
          </a:p>
          <a:p>
            <a:pPr lvl="1"/>
            <a:r>
              <a:rPr lang="en-US" dirty="0" smtClean="0"/>
              <a:t>Importing AIRS recordings </a:t>
            </a:r>
          </a:p>
          <a:p>
            <a:pPr lvl="1"/>
            <a:r>
              <a:rPr lang="en-US" dirty="0" smtClean="0"/>
              <a:t>Can also access more than just mobile data (desktop, email, …)</a:t>
            </a:r>
          </a:p>
          <a:p>
            <a:pPr marL="0" indent="0" algn="ctr"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Focus here on the mobile part!</a:t>
            </a:r>
          </a:p>
        </p:txBody>
      </p:sp>
    </p:spTree>
    <p:extLst>
      <p:ext uri="{BB962C8B-B14F-4D97-AF65-F5344CB8AC3E}">
        <p14:creationId xmlns:p14="http://schemas.microsoft.com/office/powerpoint/2010/main" val="45529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176"/>
            <a:ext cx="9144000" cy="5423647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101358" y="0"/>
            <a:ext cx="4498409" cy="4993926"/>
            <a:chOff x="1101358" y="0"/>
            <a:chExt cx="4498409" cy="4993926"/>
          </a:xfrm>
        </p:grpSpPr>
        <p:grpSp>
          <p:nvGrpSpPr>
            <p:cNvPr id="14" name="Group 13"/>
            <p:cNvGrpSpPr/>
            <p:nvPr/>
          </p:nvGrpSpPr>
          <p:grpSpPr>
            <a:xfrm>
              <a:off x="1101358" y="307282"/>
              <a:ext cx="4359839" cy="4686644"/>
              <a:chOff x="1101358" y="307282"/>
              <a:chExt cx="4359839" cy="468664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9952" y="307282"/>
                <a:ext cx="1321245" cy="2348880"/>
              </a:xfrm>
              <a:prstGeom prst="rect">
                <a:avLst/>
              </a:prstGeom>
            </p:spPr>
          </p:pic>
          <p:sp>
            <p:nvSpPr>
              <p:cNvPr id="4" name="Oval 3"/>
              <p:cNvSpPr/>
              <p:nvPr/>
            </p:nvSpPr>
            <p:spPr>
              <a:xfrm>
                <a:off x="1101358" y="4705894"/>
                <a:ext cx="1224136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>
                <a:endCxn id="4" idx="7"/>
              </p:cNvCxnSpPr>
              <p:nvPr/>
            </p:nvCxnSpPr>
            <p:spPr>
              <a:xfrm flipH="1">
                <a:off x="2146223" y="1191154"/>
                <a:ext cx="2785817" cy="355692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Oval 6"/>
              <p:cNvSpPr/>
              <p:nvPr/>
            </p:nvSpPr>
            <p:spPr>
              <a:xfrm>
                <a:off x="1312390" y="1185556"/>
                <a:ext cx="1224136" cy="288032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/>
              <p:cNvCxnSpPr>
                <a:endCxn id="7" idx="6"/>
              </p:cNvCxnSpPr>
              <p:nvPr/>
            </p:nvCxnSpPr>
            <p:spPr>
              <a:xfrm flipH="1">
                <a:off x="2536526" y="1052736"/>
                <a:ext cx="2035474" cy="2768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001381" y="0"/>
              <a:ext cx="1598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self annotation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62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7792"/>
            <a:ext cx="9108504" cy="5367512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11560" y="1667300"/>
            <a:ext cx="1728192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43808" y="683404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Interesting…for a while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endCxn id="4" idx="7"/>
          </p:cNvCxnSpPr>
          <p:nvPr/>
        </p:nvCxnSpPr>
        <p:spPr>
          <a:xfrm flipH="1">
            <a:off x="2086664" y="1015830"/>
            <a:ext cx="1784764" cy="735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22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979"/>
            <a:ext cx="9143999" cy="5637357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95536" y="4168330"/>
            <a:ext cx="115212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" idx="0"/>
            <a:endCxn id="4" idx="5"/>
          </p:cNvCxnSpPr>
          <p:nvPr/>
        </p:nvCxnSpPr>
        <p:spPr>
          <a:xfrm flipH="1" flipV="1">
            <a:off x="1378939" y="4352718"/>
            <a:ext cx="2118023" cy="14387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28730" y="5791438"/>
            <a:ext cx="253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Not much use anymore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with today’s smartphones!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11312" y="3337742"/>
            <a:ext cx="115212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9" idx="0"/>
            <a:endCxn id="10" idx="3"/>
          </p:cNvCxnSpPr>
          <p:nvPr/>
        </p:nvCxnSpPr>
        <p:spPr>
          <a:xfrm flipV="1">
            <a:off x="3496962" y="3522130"/>
            <a:ext cx="4183075" cy="226930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8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9512" y="-26988"/>
            <a:ext cx="8820472" cy="1143001"/>
          </a:xfrm>
        </p:spPr>
        <p:txBody>
          <a:bodyPr>
            <a:noAutofit/>
          </a:bodyPr>
          <a:lstStyle/>
          <a:p>
            <a:r>
              <a:rPr lang="en-US" sz="3600" dirty="0"/>
              <a:t>Correlating </a:t>
            </a:r>
            <a:r>
              <a:rPr lang="en-US" sz="3600" dirty="0" smtClean="0"/>
              <a:t>Information Through </a:t>
            </a:r>
            <a:r>
              <a:rPr lang="en-US" sz="3600" dirty="0" err="1" smtClean="0"/>
              <a:t>Visualisations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836712"/>
            <a:ext cx="1872208" cy="3328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707904" y="4149080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Calendar-based</a:t>
            </a:r>
          </a:p>
          <a:p>
            <a:pPr algn="ctr"/>
            <a:r>
              <a:rPr lang="en-US" dirty="0"/>
              <a:t>s</a:t>
            </a:r>
            <a:r>
              <a:rPr lang="en-US" dirty="0" smtClean="0"/>
              <a:t>tarting point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0424" y="836712"/>
            <a:ext cx="3273464" cy="3212976"/>
            <a:chOff x="290424" y="836712"/>
            <a:chExt cx="3273464" cy="321297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424" y="836712"/>
              <a:ext cx="1807299" cy="3212976"/>
            </a:xfrm>
            <a:prstGeom prst="rect">
              <a:avLst/>
            </a:prstGeom>
          </p:spPr>
        </p:pic>
        <p:cxnSp>
          <p:nvCxnSpPr>
            <p:cNvPr id="11" name="Straight Arrow Connector 10"/>
            <p:cNvCxnSpPr>
              <a:endCxn id="5" idx="3"/>
            </p:cNvCxnSpPr>
            <p:nvPr/>
          </p:nvCxnSpPr>
          <p:spPr>
            <a:xfrm flipH="1">
              <a:off x="2097723" y="1484784"/>
              <a:ext cx="1466165" cy="95841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11760" y="1412776"/>
              <a:ext cx="825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Stories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71600" y="2500897"/>
            <a:ext cx="2592288" cy="4357103"/>
            <a:chOff x="971600" y="2500897"/>
            <a:chExt cx="2592288" cy="435710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3645024"/>
              <a:ext cx="1807299" cy="3212976"/>
            </a:xfrm>
            <a:prstGeom prst="rect">
              <a:avLst/>
            </a:prstGeom>
          </p:spPr>
        </p:pic>
        <p:cxnSp>
          <p:nvCxnSpPr>
            <p:cNvPr id="15" name="Straight Arrow Connector 14"/>
            <p:cNvCxnSpPr>
              <a:stCxn id="4" idx="1"/>
              <a:endCxn id="6" idx="3"/>
            </p:cNvCxnSpPr>
            <p:nvPr/>
          </p:nvCxnSpPr>
          <p:spPr>
            <a:xfrm flipH="1">
              <a:off x="2778899" y="2500897"/>
              <a:ext cx="784989" cy="2750615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627784" y="3212976"/>
              <a:ext cx="70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Maps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436096" y="2500897"/>
            <a:ext cx="2792909" cy="4317099"/>
            <a:chOff x="5436096" y="2500897"/>
            <a:chExt cx="2792909" cy="43170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3645024"/>
              <a:ext cx="1784797" cy="3172972"/>
            </a:xfrm>
            <a:prstGeom prst="rect">
              <a:avLst/>
            </a:prstGeom>
          </p:spPr>
        </p:pic>
        <p:cxnSp>
          <p:nvCxnSpPr>
            <p:cNvPr id="19" name="Straight Arrow Connector 18"/>
            <p:cNvCxnSpPr>
              <a:stCxn id="4" idx="3"/>
              <a:endCxn id="7" idx="1"/>
            </p:cNvCxnSpPr>
            <p:nvPr/>
          </p:nvCxnSpPr>
          <p:spPr>
            <a:xfrm>
              <a:off x="5436096" y="2500897"/>
              <a:ext cx="1008112" cy="273061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796136" y="32129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Media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36096" y="1151747"/>
            <a:ext cx="3600400" cy="1701189"/>
            <a:chOff x="5436096" y="1151747"/>
            <a:chExt cx="3600400" cy="170118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1151747"/>
              <a:ext cx="3024336" cy="1701189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>
              <a:endCxn id="8" idx="1"/>
            </p:cNvCxnSpPr>
            <p:nvPr/>
          </p:nvCxnSpPr>
          <p:spPr>
            <a:xfrm>
              <a:off x="5436096" y="1412776"/>
              <a:ext cx="576064" cy="58956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371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My Own Take-Away?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love to look back</a:t>
            </a:r>
          </a:p>
          <a:p>
            <a:pPr lvl="1"/>
            <a:r>
              <a:rPr lang="en-US" dirty="0" smtClean="0"/>
              <a:t>Individual and joint memories</a:t>
            </a:r>
          </a:p>
          <a:p>
            <a:r>
              <a:rPr lang="en-US" dirty="0" smtClean="0"/>
              <a:t>I like sharing my memories</a:t>
            </a:r>
          </a:p>
          <a:p>
            <a:pPr lvl="1"/>
            <a:r>
              <a:rPr lang="en-US" dirty="0" smtClean="0"/>
              <a:t>Across all visualizations</a:t>
            </a:r>
          </a:p>
          <a:p>
            <a:r>
              <a:rPr lang="en-US" dirty="0" smtClean="0"/>
              <a:t>Information usefulness changes over time</a:t>
            </a:r>
          </a:p>
          <a:p>
            <a:pPr lvl="1"/>
            <a:r>
              <a:rPr lang="en-US" dirty="0" smtClean="0"/>
              <a:t>Some is curiosity</a:t>
            </a:r>
          </a:p>
          <a:p>
            <a:pPr lvl="1"/>
            <a:r>
              <a:rPr lang="en-US" dirty="0" smtClean="0"/>
              <a:t>Some is sporadically useful</a:t>
            </a:r>
          </a:p>
          <a:p>
            <a:pPr marL="457200" lvl="1" indent="0">
              <a:buNone/>
            </a:pPr>
            <a:r>
              <a:rPr lang="en-US" dirty="0" smtClean="0"/>
              <a:t>…but there is little harm recording it</a:t>
            </a:r>
          </a:p>
          <a:p>
            <a:r>
              <a:rPr lang="en-US" dirty="0" smtClean="0"/>
              <a:t>I can adapt my mobile usage to the recording</a:t>
            </a:r>
          </a:p>
          <a:p>
            <a:pPr lvl="1"/>
            <a:r>
              <a:rPr lang="en-US" dirty="0" smtClean="0"/>
              <a:t>Battery lifetime</a:t>
            </a:r>
          </a:p>
          <a:p>
            <a:pPr lvl="1"/>
            <a:r>
              <a:rPr lang="en-US" dirty="0" smtClean="0"/>
              <a:t>Switching it on (and off 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1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</TotalTime>
  <Words>310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Integral</vt:lpstr>
      <vt:lpstr>Recording My Life on My Mobile</vt:lpstr>
      <vt:lpstr>Some Background</vt:lpstr>
      <vt:lpstr>About This Talk</vt:lpstr>
      <vt:lpstr>My Setup</vt:lpstr>
      <vt:lpstr>PowerPoint Presentation</vt:lpstr>
      <vt:lpstr>PowerPoint Presentation</vt:lpstr>
      <vt:lpstr>PowerPoint Presentation</vt:lpstr>
      <vt:lpstr>Correlating Information Through Visualisations</vt:lpstr>
      <vt:lpstr>What is My Own Take-Away?</vt:lpstr>
      <vt:lpstr>Thank You…Questions?</vt:lpstr>
    </vt:vector>
  </TitlesOfParts>
  <Company>InterDigital Communications, LLC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Recording My Life on My Mobile</dc:title>
  <dc:creator>Trossen, Dirk</dc:creator>
  <cp:lastModifiedBy>Trossen, Dirk</cp:lastModifiedBy>
  <cp:revision>20</cp:revision>
  <dcterms:created xsi:type="dcterms:W3CDTF">2014-11-18T16:48:12Z</dcterms:created>
  <dcterms:modified xsi:type="dcterms:W3CDTF">2014-11-19T17:14:25Z</dcterms:modified>
</cp:coreProperties>
</file>