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0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21/01/2014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 My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Andrew Laughland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andrewlaughland</a:t>
            </a:r>
            <a:endParaRPr lang="en-US" dirty="0" smtClean="0"/>
          </a:p>
          <a:p>
            <a:r>
              <a:rPr lang="en-US" dirty="0" err="1" smtClean="0"/>
              <a:t>a.laughland@herts.ac.uk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6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40 minute journey</a:t>
            </a:r>
          </a:p>
          <a:p>
            <a:r>
              <a:rPr lang="en-US" dirty="0" smtClean="0"/>
              <a:t>Standard route</a:t>
            </a:r>
          </a:p>
          <a:p>
            <a:pPr lvl="1"/>
            <a:r>
              <a:rPr lang="en-US" dirty="0" smtClean="0"/>
              <a:t>Journey 1: 29 IAMs</a:t>
            </a:r>
          </a:p>
          <a:p>
            <a:pPr lvl="1"/>
            <a:r>
              <a:rPr lang="en-US" dirty="0" smtClean="0"/>
              <a:t>Journey 2: 22 IAMs</a:t>
            </a:r>
          </a:p>
          <a:p>
            <a:r>
              <a:rPr lang="en-US" dirty="0" smtClean="0"/>
              <a:t>Not usually the same memories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32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60125" y="269283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Andrew Laughland</a:t>
            </a:r>
          </a:p>
          <a:p>
            <a:pPr marL="0" indent="0">
              <a:buNone/>
            </a:pPr>
            <a:r>
              <a:rPr lang="en-US" sz="3600" dirty="0" smtClean="0"/>
              <a:t>@</a:t>
            </a:r>
            <a:r>
              <a:rPr lang="en-US" sz="3600" dirty="0" err="1" smtClean="0"/>
              <a:t>andrewlaughland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a.laughland@herts.ac.uk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2467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a physicist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Career in IT in healthcare and clinical trials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Developed an interest in psychology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Now a PhD student  looking at memory using diary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Memory? What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Involuntary Autobiographical Memory (IAM)</a:t>
            </a:r>
          </a:p>
          <a:p>
            <a:pPr lvl="1"/>
            <a:r>
              <a:rPr lang="en-US" dirty="0" smtClean="0"/>
              <a:t>Memories that pop into your mind</a:t>
            </a:r>
          </a:p>
          <a:p>
            <a:pPr lvl="1"/>
            <a:r>
              <a:rPr lang="en-US" dirty="0" smtClean="0"/>
              <a:t>Often triggered</a:t>
            </a:r>
          </a:p>
          <a:p>
            <a:r>
              <a:rPr lang="en-US" dirty="0" smtClean="0"/>
              <a:t>Everyday memory failures</a:t>
            </a:r>
          </a:p>
          <a:p>
            <a:pPr lvl="1"/>
            <a:r>
              <a:rPr lang="en-US" dirty="0" smtClean="0"/>
              <a:t>Retrospective memory (looking back)</a:t>
            </a:r>
          </a:p>
          <a:p>
            <a:pPr lvl="1"/>
            <a:r>
              <a:rPr lang="en-US" dirty="0" smtClean="0"/>
              <a:t>Prospective memory (planning, future)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54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Involuntary Autobiographical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Day-dreaming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Depression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Everyday memory errors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Normal ageing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Dementia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063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retrospective recall is unreliable!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1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– Pen and Paper</a:t>
            </a:r>
            <a:endParaRPr lang="en-US" dirty="0"/>
          </a:p>
        </p:txBody>
      </p:sp>
      <p:pic>
        <p:nvPicPr>
          <p:cNvPr id="6" name="Content Placeholder 5" descr="diaire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5" b="192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221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- Smartphone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own software</a:t>
            </a:r>
          </a:p>
          <a:p>
            <a:pPr lvl="1"/>
            <a:r>
              <a:rPr lang="en-US" dirty="0" smtClean="0"/>
              <a:t>Web apps</a:t>
            </a:r>
          </a:p>
          <a:p>
            <a:r>
              <a:rPr lang="en-US" dirty="0" smtClean="0"/>
              <a:t>Commercial apps like Memento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7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Technologies – Audio Recording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0847"/>
          </a:xfrm>
        </p:spPr>
        <p:txBody>
          <a:bodyPr>
            <a:normAutofit/>
          </a:bodyPr>
          <a:lstStyle/>
          <a:p>
            <a:r>
              <a:rPr lang="en-US" dirty="0" smtClean="0"/>
              <a:t>Experimenting with a digital recorder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Recording spoken descriptions of memories when travelling a standard route</a:t>
            </a:r>
          </a:p>
          <a:p>
            <a:r>
              <a:rPr lang="en-US" dirty="0" smtClean="0"/>
              <a:t>Processing with Audacity software</a:t>
            </a:r>
            <a:endParaRPr lang="en-US" dirty="0"/>
          </a:p>
        </p:txBody>
      </p:sp>
      <p:pic>
        <p:nvPicPr>
          <p:cNvPr id="4" name="Picture 3" descr="sonyrecor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24" y="4758143"/>
            <a:ext cx="2459470" cy="18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1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Extraction</a:t>
            </a:r>
            <a:endParaRPr lang="en-US" dirty="0"/>
          </a:p>
        </p:txBody>
      </p:sp>
      <p:pic>
        <p:nvPicPr>
          <p:cNvPr id="4" name="Content Placeholder 3" descr="audacityscree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78" r="-306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640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247</TotalTime>
  <Words>171</Words>
  <Application>Microsoft Macintosh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Twilight</vt:lpstr>
      <vt:lpstr>Monitoring My Memory</vt:lpstr>
      <vt:lpstr>About Me</vt:lpstr>
      <vt:lpstr>Memory? What memory?</vt:lpstr>
      <vt:lpstr>Why Study?</vt:lpstr>
      <vt:lpstr>Why Diary?</vt:lpstr>
      <vt:lpstr>Technologies – Pen and Paper</vt:lpstr>
      <vt:lpstr>Technologies - Smartphone</vt:lpstr>
      <vt:lpstr>Technologies – Audio Recording</vt:lpstr>
      <vt:lpstr>Data Extraction</vt:lpstr>
      <vt:lpstr>Some Numbers</vt:lpstr>
      <vt:lpstr>Contact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My Memory</dc:title>
  <dc:creator>Andrew Laughland</dc:creator>
  <cp:lastModifiedBy>Andrew Laughland</cp:lastModifiedBy>
  <cp:revision>13</cp:revision>
  <dcterms:created xsi:type="dcterms:W3CDTF">2014-01-20T20:38:42Z</dcterms:created>
  <dcterms:modified xsi:type="dcterms:W3CDTF">2014-01-21T09:57:59Z</dcterms:modified>
</cp:coreProperties>
</file>