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70" r:id="rId6"/>
    <p:sldId id="271" r:id="rId7"/>
    <p:sldId id="267" r:id="rId8"/>
    <p:sldId id="263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81" autoAdjust="0"/>
  </p:normalViewPr>
  <p:slideViewPr>
    <p:cSldViewPr>
      <p:cViewPr varScale="1">
        <p:scale>
          <a:sx n="131" d="100"/>
          <a:sy n="131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Years abroad</c:v>
                </c:pt>
                <c:pt idx="1">
                  <c:v>Years in school</c:v>
                </c:pt>
                <c:pt idx="2">
                  <c:v>Universities attended</c:v>
                </c:pt>
                <c:pt idx="3">
                  <c:v>Languages spoken</c:v>
                </c:pt>
                <c:pt idx="4">
                  <c:v>Research projects</c:v>
                </c:pt>
                <c:pt idx="5">
                  <c:v>Consulting projects</c:v>
                </c:pt>
                <c:pt idx="6">
                  <c:v>Courses created</c:v>
                </c:pt>
                <c:pt idx="7">
                  <c:v>Courses taught</c:v>
                </c:pt>
                <c:pt idx="8">
                  <c:v>Articles</c:v>
                </c:pt>
                <c:pt idx="9">
                  <c:v>Presentations</c:v>
                </c:pt>
                <c:pt idx="10">
                  <c:v>Books translated</c:v>
                </c:pt>
                <c:pt idx="11">
                  <c:v>Children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17.0</c:v>
                </c:pt>
                <c:pt idx="1">
                  <c:v>23.0</c:v>
                </c:pt>
                <c:pt idx="2">
                  <c:v>5.0</c:v>
                </c:pt>
                <c:pt idx="3">
                  <c:v>4.0</c:v>
                </c:pt>
                <c:pt idx="4">
                  <c:v>14.0</c:v>
                </c:pt>
                <c:pt idx="5">
                  <c:v>3.0</c:v>
                </c:pt>
                <c:pt idx="6">
                  <c:v>6.0</c:v>
                </c:pt>
                <c:pt idx="7">
                  <c:v>8.0</c:v>
                </c:pt>
                <c:pt idx="8">
                  <c:v>12.0</c:v>
                </c:pt>
                <c:pt idx="9">
                  <c:v>25.0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436680"/>
        <c:axId val="2122439736"/>
      </c:barChart>
      <c:valAx>
        <c:axId val="2122439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2436680"/>
        <c:crosses val="autoZero"/>
        <c:crossBetween val="between"/>
      </c:valAx>
      <c:catAx>
        <c:axId val="21224366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243973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D1401-8992-4FA9-A3D0-BAF482AA60E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3145-B138-443E-838A-3405BF81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73145-B138-443E-838A-3405BF813B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5136-0C2C-4340-9B71-E5839C748C09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AEC0-9F50-439B-AECA-4E4BC9105F7B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FD84-F790-479C-A789-CD1F6931B597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951-2552-4DB7-B66D-0F1DB1B242C0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A651-8F00-4A7D-BD3E-106277C06665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13B-79E9-4F2A-B13D-7396E49F4389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DD92-7221-41F0-B961-FC58BC8514C9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3BE8-867D-4BFF-BBF6-0C8CFE6A8DD4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65DA-40A7-43EF-99B9-16F8EF3C9E49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83B7-7D5B-48DB-B803-F685B5EE3AA5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9DC-56A0-4079-98CB-B0DDF94ADB87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365B-2DF1-4D3E-9E52-2EBBDC622807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B7BC-43AD-4AE1-9E8C-EA8E139A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 Viseu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ana@anaviseu.org</a:t>
            </a:r>
          </a:p>
          <a:p>
            <a:r>
              <a:rPr lang="en-US" sz="4000" dirty="0" smtClean="0"/>
              <a:t>www.anaviseu.org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551723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ISCTE-IUL, Portugal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29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Thanks!</a:t>
            </a:r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ana@anaviseu.org</a:t>
            </a:r>
            <a:endParaRPr lang="en-US" sz="5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quantified self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330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narrative self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Tracking: bike riding</a:t>
            </a:r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3648637" cy="2736478"/>
          </a:xfrm>
        </p:spPr>
      </p:pic>
      <p:pic>
        <p:nvPicPr>
          <p:cNvPr id="7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18" y="1556791"/>
            <a:ext cx="2434074" cy="4320481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4283968" y="3429000"/>
            <a:ext cx="1152128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Tracking: Sleep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7" y="1528193"/>
            <a:ext cx="2755369" cy="4133055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34" y="1572527"/>
            <a:ext cx="2247346" cy="3989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" t="-313" r="10713" b="313"/>
          <a:stretch/>
        </p:blipFill>
        <p:spPr>
          <a:xfrm>
            <a:off x="179512" y="1628800"/>
            <a:ext cx="2655986" cy="3940779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>
            <a:off x="2915816" y="3429000"/>
            <a:ext cx="720080" cy="438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QS and ‘self-knowledge through numbers’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Mutual adaptation</a:t>
            </a:r>
          </a:p>
          <a:p>
            <a:pPr marL="457200" lvl="1" indent="0">
              <a:buNone/>
            </a:pPr>
            <a:r>
              <a:rPr lang="en-US" dirty="0" smtClean="0"/>
              <a:t>“first we shape our tools, then they shape us” McLuhan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Research questions:</a:t>
            </a:r>
          </a:p>
          <a:p>
            <a:r>
              <a:rPr lang="en-US" dirty="0" smtClean="0"/>
              <a:t>What visions, assumptions, desires are being materialized in and by the QS movement (apps &amp; people)?</a:t>
            </a:r>
          </a:p>
          <a:p>
            <a:r>
              <a:rPr lang="en-US" dirty="0" smtClean="0"/>
              <a:t>What changes and new, facts and values  are brought about by this movement?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the QS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being developed? Why? For what? For whom? By whom? How do we make meaning out of bodily extracted information? What does it mean to optimize performance through techno-science? Why quantification? What is the history of QS and its links to other discursive practices (i.e., wearable computers, </a:t>
            </a:r>
            <a:r>
              <a:rPr lang="en-US" dirty="0" err="1" smtClean="0"/>
              <a:t>IofThings</a:t>
            </a:r>
            <a:r>
              <a:rPr lang="en-US" dirty="0" smtClean="0"/>
              <a:t>, big data, </a:t>
            </a:r>
            <a:r>
              <a:rPr lang="en-US" dirty="0" err="1" smtClean="0"/>
              <a:t>inf</a:t>
            </a:r>
            <a:r>
              <a:rPr lang="en-US" dirty="0" smtClean="0"/>
              <a:t> society)? How does using these technologies affect</a:t>
            </a:r>
            <a:r>
              <a:rPr lang="en-US" baseline="0" dirty="0" smtClean="0"/>
              <a:t> the experience of users?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the QS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 judgments or normative assessments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Ethnographic study:</a:t>
            </a:r>
          </a:p>
          <a:p>
            <a:pPr lvl="1"/>
            <a:r>
              <a:rPr lang="en-US" dirty="0" smtClean="0"/>
              <a:t>Participant observation (for the past year)</a:t>
            </a:r>
          </a:p>
          <a:p>
            <a:pPr lvl="1"/>
            <a:r>
              <a:rPr lang="en-US" dirty="0" smtClean="0"/>
              <a:t>Interviews (starting now)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Recruiting participants!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</a:p>
          <a:p>
            <a:r>
              <a:rPr lang="en-US" dirty="0" smtClean="0"/>
              <a:t>Withdraw at any point</a:t>
            </a:r>
          </a:p>
          <a:p>
            <a:r>
              <a:rPr lang="en-US" dirty="0" smtClean="0"/>
              <a:t>Send you what I write</a:t>
            </a:r>
          </a:p>
          <a:p>
            <a:r>
              <a:rPr lang="en-US" dirty="0" smtClean="0"/>
              <a:t>Present findings at this forum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ana@anaviseu.org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259</Words>
  <Application>Microsoft Macintosh PowerPoint</Application>
  <PresentationFormat>On-screen Show (4:3)</PresentationFormat>
  <Paragraphs>53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 Viseu</vt:lpstr>
      <vt:lpstr>My quantified self</vt:lpstr>
      <vt:lpstr>My narrative self</vt:lpstr>
      <vt:lpstr>Tracking: bike riding</vt:lpstr>
      <vt:lpstr>Tracking: Sleep</vt:lpstr>
      <vt:lpstr>QS and ‘self-knowledge through numbers’</vt:lpstr>
      <vt:lpstr>Studying the QS movement</vt:lpstr>
      <vt:lpstr>Studying the QS movement</vt:lpstr>
      <vt:lpstr>Recruiting participants!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 Viseu</dc:title>
  <dc:creator>Ana Viseu</dc:creator>
  <cp:lastModifiedBy>Ken Snyder</cp:lastModifiedBy>
  <cp:revision>27</cp:revision>
  <dcterms:created xsi:type="dcterms:W3CDTF">2014-09-22T05:45:19Z</dcterms:created>
  <dcterms:modified xsi:type="dcterms:W3CDTF">2014-09-23T07:43:04Z</dcterms:modified>
</cp:coreProperties>
</file>