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60" r:id="rId4"/>
    <p:sldId id="262" r:id="rId5"/>
    <p:sldId id="259" r:id="rId6"/>
    <p:sldId id="266" r:id="rId7"/>
    <p:sldId id="265" r:id="rId8"/>
    <p:sldId id="267" r:id="rId9"/>
    <p:sldId id="25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84"/>
    <p:restoredTop sz="94625"/>
  </p:normalViewPr>
  <p:slideViewPr>
    <p:cSldViewPr snapToGrid="0" snapToObjects="1">
      <p:cViewPr>
        <p:scale>
          <a:sx n="155" d="100"/>
          <a:sy n="155" d="100"/>
        </p:scale>
        <p:origin x="144" y="-10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364C3-EC9E-4647-8061-7967217F9659}" type="datetimeFigureOut">
              <a:rPr lang="en-US" smtClean="0"/>
              <a:t>4/14/15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C94CC1-5AC9-5D4F-995B-D29625C43D74}" type="slidenum">
              <a:rPr lang="en-US" smtClean="0"/>
              <a:t>‹#›</a:t>
            </a:fld>
            <a:endParaRPr lang="en-US"/>
          </a:p>
        </p:txBody>
      </p:sp>
    </p:spTree>
    <p:extLst>
      <p:ext uri="{BB962C8B-B14F-4D97-AF65-F5344CB8AC3E}">
        <p14:creationId xmlns:p14="http://schemas.microsoft.com/office/powerpoint/2010/main" val="3800785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94CC1-5AC9-5D4F-995B-D29625C43D74}" type="slidenum">
              <a:rPr lang="en-US" smtClean="0"/>
              <a:t>1</a:t>
            </a:fld>
            <a:endParaRPr lang="en-US"/>
          </a:p>
        </p:txBody>
      </p:sp>
    </p:spTree>
    <p:extLst>
      <p:ext uri="{BB962C8B-B14F-4D97-AF65-F5344CB8AC3E}">
        <p14:creationId xmlns:p14="http://schemas.microsoft.com/office/powerpoint/2010/main" val="46870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94CC1-5AC9-5D4F-995B-D29625C43D74}" type="slidenum">
              <a:rPr lang="en-US" smtClean="0"/>
              <a:t>2</a:t>
            </a:fld>
            <a:endParaRPr lang="en-US"/>
          </a:p>
        </p:txBody>
      </p:sp>
    </p:spTree>
    <p:extLst>
      <p:ext uri="{BB962C8B-B14F-4D97-AF65-F5344CB8AC3E}">
        <p14:creationId xmlns:p14="http://schemas.microsoft.com/office/powerpoint/2010/main" val="110151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94CC1-5AC9-5D4F-995B-D29625C43D74}" type="slidenum">
              <a:rPr lang="en-US" smtClean="0"/>
              <a:t>3</a:t>
            </a:fld>
            <a:endParaRPr lang="en-US"/>
          </a:p>
        </p:txBody>
      </p:sp>
    </p:spTree>
    <p:extLst>
      <p:ext uri="{BB962C8B-B14F-4D97-AF65-F5344CB8AC3E}">
        <p14:creationId xmlns:p14="http://schemas.microsoft.com/office/powerpoint/2010/main" val="147461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 yesterday I had a meet up of</a:t>
            </a:r>
            <a:r>
              <a:rPr lang="en-US" baseline="0" dirty="0" smtClean="0"/>
              <a:t> Artificial Intelligence in oxford and I have showed some of that . And I ended up talking for 1.5 </a:t>
            </a:r>
            <a:r>
              <a:rPr lang="en-US" baseline="0" dirty="0" err="1" smtClean="0"/>
              <a:t>hr</a:t>
            </a:r>
            <a:r>
              <a:rPr lang="en-US" baseline="0" dirty="0" smtClean="0"/>
              <a:t> so I hope I might be better with time this time. </a:t>
            </a:r>
          </a:p>
          <a:p>
            <a:endParaRPr lang="en-US" dirty="0"/>
          </a:p>
        </p:txBody>
      </p:sp>
      <p:sp>
        <p:nvSpPr>
          <p:cNvPr id="4" name="Slide Number Placeholder 3"/>
          <p:cNvSpPr>
            <a:spLocks noGrp="1"/>
          </p:cNvSpPr>
          <p:nvPr>
            <p:ph type="sldNum" sz="quarter" idx="10"/>
          </p:nvPr>
        </p:nvSpPr>
        <p:spPr/>
        <p:txBody>
          <a:bodyPr/>
          <a:lstStyle/>
          <a:p>
            <a:fld id="{ACC94CC1-5AC9-5D4F-995B-D29625C43D74}" type="slidenum">
              <a:rPr lang="en-US" smtClean="0"/>
              <a:t>4</a:t>
            </a:fld>
            <a:endParaRPr lang="en-US"/>
          </a:p>
        </p:txBody>
      </p:sp>
    </p:spTree>
    <p:extLst>
      <p:ext uri="{BB962C8B-B14F-4D97-AF65-F5344CB8AC3E}">
        <p14:creationId xmlns:p14="http://schemas.microsoft.com/office/powerpoint/2010/main" val="4240381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94CC1-5AC9-5D4F-995B-D29625C43D74}" type="slidenum">
              <a:rPr lang="en-US" smtClean="0"/>
              <a:t>5</a:t>
            </a:fld>
            <a:endParaRPr lang="en-US"/>
          </a:p>
        </p:txBody>
      </p:sp>
    </p:spTree>
    <p:extLst>
      <p:ext uri="{BB962C8B-B14F-4D97-AF65-F5344CB8AC3E}">
        <p14:creationId xmlns:p14="http://schemas.microsoft.com/office/powerpoint/2010/main" val="2053999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94CC1-5AC9-5D4F-995B-D29625C43D74}" type="slidenum">
              <a:rPr lang="en-US" smtClean="0"/>
              <a:t>6</a:t>
            </a:fld>
            <a:endParaRPr lang="en-US"/>
          </a:p>
        </p:txBody>
      </p:sp>
    </p:spTree>
    <p:extLst>
      <p:ext uri="{BB962C8B-B14F-4D97-AF65-F5344CB8AC3E}">
        <p14:creationId xmlns:p14="http://schemas.microsoft.com/office/powerpoint/2010/main" val="1264095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Pushups - , short, flexible, can be done anywhere,</a:t>
            </a:r>
            <a:r>
              <a:rPr lang="en-US" baseline="0" dirty="0" smtClean="0"/>
              <a:t> with any effort, mood, environment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Tracking changes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err="1" smtClean="0"/>
              <a:t>Saturda</a:t>
            </a:r>
            <a:r>
              <a:rPr lang="en-US" dirty="0" smtClean="0"/>
              <a:t> – first weekend, relax, usually </a:t>
            </a:r>
            <a:r>
              <a:rPr lang="en-US" dirty="0" err="1" smtClean="0"/>
              <a:t>nt</a:t>
            </a:r>
            <a:r>
              <a:rPr lang="en-US" dirty="0" smtClean="0"/>
              <a:t> much planned,</a:t>
            </a:r>
            <a:r>
              <a:rPr lang="en-US" baseline="0" dirty="0" smtClean="0"/>
              <a:t> easy to loose time, sometimes crazy night hacks, </a:t>
            </a:r>
            <a:endParaRPr lang="en-US" dirty="0"/>
          </a:p>
        </p:txBody>
      </p:sp>
      <p:sp>
        <p:nvSpPr>
          <p:cNvPr id="4" name="Slide Number Placeholder 3"/>
          <p:cNvSpPr>
            <a:spLocks noGrp="1"/>
          </p:cNvSpPr>
          <p:nvPr>
            <p:ph type="sldNum" sz="quarter" idx="10"/>
          </p:nvPr>
        </p:nvSpPr>
        <p:spPr/>
        <p:txBody>
          <a:bodyPr/>
          <a:lstStyle/>
          <a:p>
            <a:fld id="{ACC94CC1-5AC9-5D4F-995B-D29625C43D74}" type="slidenum">
              <a:rPr lang="en-US" smtClean="0"/>
              <a:t>7</a:t>
            </a:fld>
            <a:endParaRPr lang="en-US"/>
          </a:p>
        </p:txBody>
      </p:sp>
    </p:spTree>
    <p:extLst>
      <p:ext uri="{BB962C8B-B14F-4D97-AF65-F5344CB8AC3E}">
        <p14:creationId xmlns:p14="http://schemas.microsoft.com/office/powerpoint/2010/main" val="2323366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94CC1-5AC9-5D4F-995B-D29625C43D74}" type="slidenum">
              <a:rPr lang="en-US" smtClean="0"/>
              <a:t>8</a:t>
            </a:fld>
            <a:endParaRPr lang="en-US"/>
          </a:p>
        </p:txBody>
      </p:sp>
    </p:spTree>
    <p:extLst>
      <p:ext uri="{BB962C8B-B14F-4D97-AF65-F5344CB8AC3E}">
        <p14:creationId xmlns:p14="http://schemas.microsoft.com/office/powerpoint/2010/main" val="141154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C94CC1-5AC9-5D4F-995B-D29625C43D74}" type="slidenum">
              <a:rPr lang="en-US" smtClean="0"/>
              <a:t>9</a:t>
            </a:fld>
            <a:endParaRPr lang="en-US"/>
          </a:p>
        </p:txBody>
      </p:sp>
    </p:spTree>
    <p:extLst>
      <p:ext uri="{BB962C8B-B14F-4D97-AF65-F5344CB8AC3E}">
        <p14:creationId xmlns:p14="http://schemas.microsoft.com/office/powerpoint/2010/main" val="184399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F59807B-CA9E-B44B-B559-0771573AF382}" type="datetimeFigureOut">
              <a:rPr lang="en-US" smtClean="0"/>
              <a:t>4/14/15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3257F-CD5F-D74C-852F-56FDB6CF2495}" type="slidenum">
              <a:rPr lang="en-US" smtClean="0"/>
              <a:t>‹#›</a:t>
            </a:fld>
            <a:endParaRPr lang="en-US"/>
          </a:p>
        </p:txBody>
      </p:sp>
    </p:spTree>
    <p:extLst>
      <p:ext uri="{BB962C8B-B14F-4D97-AF65-F5344CB8AC3E}">
        <p14:creationId xmlns:p14="http://schemas.microsoft.com/office/powerpoint/2010/main" val="394532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F59807B-CA9E-B44B-B559-0771573AF382}" type="datetimeFigureOut">
              <a:rPr lang="en-US" smtClean="0"/>
              <a:t>4/14/15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3257F-CD5F-D74C-852F-56FDB6CF2495}" type="slidenum">
              <a:rPr lang="en-US" smtClean="0"/>
              <a:t>‹#›</a:t>
            </a:fld>
            <a:endParaRPr lang="en-US"/>
          </a:p>
        </p:txBody>
      </p:sp>
    </p:spTree>
    <p:extLst>
      <p:ext uri="{BB962C8B-B14F-4D97-AF65-F5344CB8AC3E}">
        <p14:creationId xmlns:p14="http://schemas.microsoft.com/office/powerpoint/2010/main" val="419723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F59807B-CA9E-B44B-B559-0771573AF382}" type="datetimeFigureOut">
              <a:rPr lang="en-US" smtClean="0"/>
              <a:t>4/14/15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3257F-CD5F-D74C-852F-56FDB6CF2495}" type="slidenum">
              <a:rPr lang="en-US" smtClean="0"/>
              <a:t>‹#›</a:t>
            </a:fld>
            <a:endParaRPr lang="en-US"/>
          </a:p>
        </p:txBody>
      </p:sp>
    </p:spTree>
    <p:extLst>
      <p:ext uri="{BB962C8B-B14F-4D97-AF65-F5344CB8AC3E}">
        <p14:creationId xmlns:p14="http://schemas.microsoft.com/office/powerpoint/2010/main" val="83364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F59807B-CA9E-B44B-B559-0771573AF382}" type="datetimeFigureOut">
              <a:rPr lang="en-US" smtClean="0"/>
              <a:t>4/14/15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3257F-CD5F-D74C-852F-56FDB6CF2495}" type="slidenum">
              <a:rPr lang="en-US" smtClean="0"/>
              <a:t>‹#›</a:t>
            </a:fld>
            <a:endParaRPr lang="en-US"/>
          </a:p>
        </p:txBody>
      </p:sp>
    </p:spTree>
    <p:extLst>
      <p:ext uri="{BB962C8B-B14F-4D97-AF65-F5344CB8AC3E}">
        <p14:creationId xmlns:p14="http://schemas.microsoft.com/office/powerpoint/2010/main" val="81584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F59807B-CA9E-B44B-B559-0771573AF382}" type="datetimeFigureOut">
              <a:rPr lang="en-US" smtClean="0"/>
              <a:t>4/14/15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3257F-CD5F-D74C-852F-56FDB6CF2495}" type="slidenum">
              <a:rPr lang="en-US" smtClean="0"/>
              <a:t>‹#›</a:t>
            </a:fld>
            <a:endParaRPr lang="en-US"/>
          </a:p>
        </p:txBody>
      </p:sp>
    </p:spTree>
    <p:extLst>
      <p:ext uri="{BB962C8B-B14F-4D97-AF65-F5344CB8AC3E}">
        <p14:creationId xmlns:p14="http://schemas.microsoft.com/office/powerpoint/2010/main" val="1462515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F59807B-CA9E-B44B-B559-0771573AF382}" type="datetimeFigureOut">
              <a:rPr lang="en-US" smtClean="0"/>
              <a:t>4/14/15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3257F-CD5F-D74C-852F-56FDB6CF2495}" type="slidenum">
              <a:rPr lang="en-US" smtClean="0"/>
              <a:t>‹#›</a:t>
            </a:fld>
            <a:endParaRPr lang="en-US"/>
          </a:p>
        </p:txBody>
      </p:sp>
    </p:spTree>
    <p:extLst>
      <p:ext uri="{BB962C8B-B14F-4D97-AF65-F5344CB8AC3E}">
        <p14:creationId xmlns:p14="http://schemas.microsoft.com/office/powerpoint/2010/main" val="252870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F59807B-CA9E-B44B-B559-0771573AF382}" type="datetimeFigureOut">
              <a:rPr lang="en-US" smtClean="0"/>
              <a:t>4/14/15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F3257F-CD5F-D74C-852F-56FDB6CF2495}" type="slidenum">
              <a:rPr lang="en-US" smtClean="0"/>
              <a:t>‹#›</a:t>
            </a:fld>
            <a:endParaRPr lang="en-US"/>
          </a:p>
        </p:txBody>
      </p:sp>
    </p:spTree>
    <p:extLst>
      <p:ext uri="{BB962C8B-B14F-4D97-AF65-F5344CB8AC3E}">
        <p14:creationId xmlns:p14="http://schemas.microsoft.com/office/powerpoint/2010/main" val="35125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F59807B-CA9E-B44B-B559-0771573AF382}" type="datetimeFigureOut">
              <a:rPr lang="en-US" smtClean="0"/>
              <a:t>4/14/15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F3257F-CD5F-D74C-852F-56FDB6CF2495}" type="slidenum">
              <a:rPr lang="en-US" smtClean="0"/>
              <a:t>‹#›</a:t>
            </a:fld>
            <a:endParaRPr lang="en-US"/>
          </a:p>
        </p:txBody>
      </p:sp>
    </p:spTree>
    <p:extLst>
      <p:ext uri="{BB962C8B-B14F-4D97-AF65-F5344CB8AC3E}">
        <p14:creationId xmlns:p14="http://schemas.microsoft.com/office/powerpoint/2010/main" val="181529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9807B-CA9E-B44B-B559-0771573AF382}" type="datetimeFigureOut">
              <a:rPr lang="en-US" smtClean="0"/>
              <a:t>4/14/15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F3257F-CD5F-D74C-852F-56FDB6CF2495}" type="slidenum">
              <a:rPr lang="en-US" smtClean="0"/>
              <a:t>‹#›</a:t>
            </a:fld>
            <a:endParaRPr lang="en-US"/>
          </a:p>
        </p:txBody>
      </p:sp>
    </p:spTree>
    <p:extLst>
      <p:ext uri="{BB962C8B-B14F-4D97-AF65-F5344CB8AC3E}">
        <p14:creationId xmlns:p14="http://schemas.microsoft.com/office/powerpoint/2010/main" val="3654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F59807B-CA9E-B44B-B559-0771573AF382}" type="datetimeFigureOut">
              <a:rPr lang="en-US" smtClean="0"/>
              <a:t>4/14/15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3257F-CD5F-D74C-852F-56FDB6CF2495}" type="slidenum">
              <a:rPr lang="en-US" smtClean="0"/>
              <a:t>‹#›</a:t>
            </a:fld>
            <a:endParaRPr lang="en-US"/>
          </a:p>
        </p:txBody>
      </p:sp>
    </p:spTree>
    <p:extLst>
      <p:ext uri="{BB962C8B-B14F-4D97-AF65-F5344CB8AC3E}">
        <p14:creationId xmlns:p14="http://schemas.microsoft.com/office/powerpoint/2010/main" val="31565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F59807B-CA9E-B44B-B559-0771573AF382}" type="datetimeFigureOut">
              <a:rPr lang="en-US" smtClean="0"/>
              <a:t>4/14/15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3257F-CD5F-D74C-852F-56FDB6CF2495}" type="slidenum">
              <a:rPr lang="en-US" smtClean="0"/>
              <a:t>‹#›</a:t>
            </a:fld>
            <a:endParaRPr lang="en-US"/>
          </a:p>
        </p:txBody>
      </p:sp>
    </p:spTree>
    <p:extLst>
      <p:ext uri="{BB962C8B-B14F-4D97-AF65-F5344CB8AC3E}">
        <p14:creationId xmlns:p14="http://schemas.microsoft.com/office/powerpoint/2010/main" val="24594842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9807B-CA9E-B44B-B559-0771573AF382}" type="datetimeFigureOut">
              <a:rPr lang="en-US" smtClean="0"/>
              <a:t>4/14/15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3257F-CD5F-D74C-852F-56FDB6CF2495}" type="slidenum">
              <a:rPr lang="en-US" smtClean="0"/>
              <a:t>‹#›</a:t>
            </a:fld>
            <a:endParaRPr lang="en-US"/>
          </a:p>
        </p:txBody>
      </p:sp>
    </p:spTree>
    <p:extLst>
      <p:ext uri="{BB962C8B-B14F-4D97-AF65-F5344CB8AC3E}">
        <p14:creationId xmlns:p14="http://schemas.microsoft.com/office/powerpoint/2010/main" val="1064087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Kaizen 3.0</a:t>
            </a:r>
            <a:endParaRPr lang="en-US" dirty="0"/>
          </a:p>
        </p:txBody>
      </p:sp>
      <p:sp>
        <p:nvSpPr>
          <p:cNvPr id="3" name="Subtitle 2"/>
          <p:cNvSpPr>
            <a:spLocks noGrp="1"/>
          </p:cNvSpPr>
          <p:nvPr>
            <p:ph type="subTitle" idx="1"/>
          </p:nvPr>
        </p:nvSpPr>
        <p:spPr/>
        <p:txBody>
          <a:bodyPr/>
          <a:lstStyle/>
          <a:p>
            <a:r>
              <a:rPr lang="en-US" dirty="0" smtClean="0"/>
              <a:t>Automated analysis of patterns in behavior with the goal of skill improvement</a:t>
            </a:r>
            <a:endParaRPr lang="en-US" dirty="0"/>
          </a:p>
        </p:txBody>
      </p:sp>
    </p:spTree>
    <p:extLst>
      <p:ext uri="{BB962C8B-B14F-4D97-AF65-F5344CB8AC3E}">
        <p14:creationId xmlns:p14="http://schemas.microsoft.com/office/powerpoint/2010/main" val="235595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word needed for the title </a:t>
            </a:r>
            <a:r>
              <a:rPr lang="en-US" dirty="0" smtClean="0">
                <a:sym typeface="Wingdings"/>
              </a:rPr>
              <a:t></a:t>
            </a:r>
            <a:endParaRPr lang="en-US" dirty="0"/>
          </a:p>
        </p:txBody>
      </p:sp>
      <p:sp>
        <p:nvSpPr>
          <p:cNvPr id="3" name="Content Placeholder 2"/>
          <p:cNvSpPr>
            <a:spLocks noGrp="1"/>
          </p:cNvSpPr>
          <p:nvPr>
            <p:ph idx="1"/>
          </p:nvPr>
        </p:nvSpPr>
        <p:spPr/>
        <p:txBody>
          <a:bodyPr/>
          <a:lstStyle/>
          <a:p>
            <a:r>
              <a:rPr lang="en-US" dirty="0" smtClean="0"/>
              <a:t>Kaizen – “change for better”, continuous improvement</a:t>
            </a:r>
          </a:p>
          <a:p>
            <a:r>
              <a:rPr lang="en-US" dirty="0" smtClean="0"/>
              <a:t>Data science – extraction of knowledge from the data, applying data algorithms to gain insights.</a:t>
            </a:r>
            <a:endParaRPr lang="en-US" dirty="0"/>
          </a:p>
        </p:txBody>
      </p:sp>
    </p:spTree>
    <p:extLst>
      <p:ext uri="{BB962C8B-B14F-4D97-AF65-F5344CB8AC3E}">
        <p14:creationId xmlns:p14="http://schemas.microsoft.com/office/powerpoint/2010/main" val="3321112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a:t>
            </a:r>
            <a:br>
              <a:rPr lang="en-US" dirty="0" smtClean="0"/>
            </a:br>
            <a:r>
              <a:rPr lang="en-US" sz="3100" dirty="0" smtClean="0"/>
              <a:t>“developing particular set of skills” </a:t>
            </a:r>
            <a:endParaRPr lang="en-US" sz="3600" dirty="0"/>
          </a:p>
        </p:txBody>
      </p:sp>
      <p:sp>
        <p:nvSpPr>
          <p:cNvPr id="3" name="Content Placeholder 2"/>
          <p:cNvSpPr>
            <a:spLocks noGrp="1"/>
          </p:cNvSpPr>
          <p:nvPr>
            <p:ph idx="1"/>
          </p:nvPr>
        </p:nvSpPr>
        <p:spPr/>
        <p:txBody>
          <a:bodyPr>
            <a:normAutofit/>
          </a:bodyPr>
          <a:lstStyle/>
          <a:p>
            <a:r>
              <a:rPr lang="en-US" dirty="0" smtClean="0"/>
              <a:t>Focus on given areas (better dancer and data scientist)</a:t>
            </a:r>
          </a:p>
          <a:p>
            <a:r>
              <a:rPr lang="en-US" dirty="0" smtClean="0"/>
              <a:t>Do more of stuff that matters</a:t>
            </a:r>
          </a:p>
          <a:p>
            <a:r>
              <a:rPr lang="en-US" dirty="0" smtClean="0"/>
              <a:t>Detect shifts in behavior</a:t>
            </a:r>
          </a:p>
          <a:p>
            <a:r>
              <a:rPr lang="en-US" dirty="0" smtClean="0"/>
              <a:t>Find insights that lead to increased improvement</a:t>
            </a:r>
          </a:p>
          <a:p>
            <a:r>
              <a:rPr lang="en-US" dirty="0" smtClean="0"/>
              <a:t>Gain self awareness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03779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Very simple, quick app for tracking anything</a:t>
            </a:r>
          </a:p>
          <a:p>
            <a:r>
              <a:rPr lang="en-US" dirty="0" err="1" smtClean="0"/>
              <a:t>Onedone.co</a:t>
            </a:r>
            <a:endParaRPr lang="en-US" dirty="0" smtClean="0"/>
          </a:p>
          <a:p>
            <a:r>
              <a:rPr lang="en-US" dirty="0" smtClean="0"/>
              <a:t>Add </a:t>
            </a:r>
            <a:r>
              <a:rPr lang="en-US" dirty="0" err="1" smtClean="0"/>
              <a:t>sth</a:t>
            </a:r>
            <a:r>
              <a:rPr lang="en-US" dirty="0" smtClean="0"/>
              <a:t> (like pushups), do, click – one done!</a:t>
            </a:r>
          </a:p>
          <a:p>
            <a:r>
              <a:rPr lang="en-US" dirty="0" smtClean="0"/>
              <a:t>Focus on activities</a:t>
            </a:r>
          </a:p>
          <a:p>
            <a:r>
              <a:rPr lang="en-US" dirty="0" smtClean="0"/>
              <a:t>Super simple – hate admin</a:t>
            </a:r>
            <a:endParaRPr lang="en-US" dirty="0"/>
          </a:p>
          <a:p>
            <a:r>
              <a:rPr lang="en-US" dirty="0" smtClean="0"/>
              <a:t>One click or less (more work to do on the “less” part </a:t>
            </a:r>
            <a:r>
              <a:rPr lang="en-US" dirty="0" smtClean="0">
                <a:sym typeface="Wingdings"/>
              </a:rPr>
              <a:t> )</a:t>
            </a:r>
          </a:p>
          <a:p>
            <a:pPr marL="0" indent="0">
              <a:buNone/>
            </a:pPr>
            <a:endParaRPr lang="en-US" dirty="0" smtClean="0"/>
          </a:p>
        </p:txBody>
      </p:sp>
    </p:spTree>
    <p:extLst>
      <p:ext uri="{BB962C8B-B14F-4D97-AF65-F5344CB8AC3E}">
        <p14:creationId xmlns:p14="http://schemas.microsoft.com/office/powerpoint/2010/main" val="2153651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premise</a:t>
            </a:r>
            <a:endParaRPr lang="en-US" dirty="0"/>
          </a:p>
        </p:txBody>
      </p:sp>
      <p:sp>
        <p:nvSpPr>
          <p:cNvPr id="3" name="Content Placeholder 2"/>
          <p:cNvSpPr>
            <a:spLocks noGrp="1"/>
          </p:cNvSpPr>
          <p:nvPr>
            <p:ph idx="1"/>
          </p:nvPr>
        </p:nvSpPr>
        <p:spPr/>
        <p:txBody>
          <a:bodyPr/>
          <a:lstStyle/>
          <a:p>
            <a:r>
              <a:rPr lang="en-US" dirty="0" smtClean="0"/>
              <a:t>You are what you do</a:t>
            </a:r>
          </a:p>
          <a:p>
            <a:r>
              <a:rPr lang="en-US" dirty="0" smtClean="0"/>
              <a:t>If you do something regularly like every day, you will become better</a:t>
            </a:r>
          </a:p>
          <a:p>
            <a:r>
              <a:rPr lang="en-US" dirty="0" smtClean="0"/>
              <a:t>Benjamin Franklin calendar</a:t>
            </a:r>
          </a:p>
          <a:p>
            <a:pPr marL="0" indent="0">
              <a:buNone/>
            </a:pPr>
            <a:endParaRPr lang="en-US" dirty="0"/>
          </a:p>
        </p:txBody>
      </p:sp>
    </p:spTree>
    <p:extLst>
      <p:ext uri="{BB962C8B-B14F-4D97-AF65-F5344CB8AC3E}">
        <p14:creationId xmlns:p14="http://schemas.microsoft.com/office/powerpoint/2010/main" val="2652152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 its challenges</a:t>
            </a:r>
            <a:endParaRPr lang="en-US" dirty="0"/>
          </a:p>
        </p:txBody>
      </p:sp>
      <p:sp>
        <p:nvSpPr>
          <p:cNvPr id="3" name="Content Placeholder 2"/>
          <p:cNvSpPr>
            <a:spLocks noGrp="1"/>
          </p:cNvSpPr>
          <p:nvPr>
            <p:ph idx="1"/>
          </p:nvPr>
        </p:nvSpPr>
        <p:spPr/>
        <p:txBody>
          <a:bodyPr/>
          <a:lstStyle/>
          <a:p>
            <a:r>
              <a:rPr lang="en-US" dirty="0" smtClean="0"/>
              <a:t>Manual at the moment</a:t>
            </a:r>
          </a:p>
          <a:p>
            <a:r>
              <a:rPr lang="en-US" dirty="0" smtClean="0"/>
              <a:t>Subject to memory and other biases</a:t>
            </a:r>
          </a:p>
          <a:p>
            <a:r>
              <a:rPr lang="en-US" dirty="0" smtClean="0"/>
              <a:t>Simplification and subjective</a:t>
            </a:r>
          </a:p>
          <a:p>
            <a:r>
              <a:rPr lang="en-US" dirty="0" smtClean="0"/>
              <a:t>But surprisingly rich and inspiring a lot of questions</a:t>
            </a:r>
          </a:p>
          <a:p>
            <a:r>
              <a:rPr lang="en-US" dirty="0" smtClean="0"/>
              <a:t>Big vision and tremendous opportunities for extending the scope</a:t>
            </a:r>
            <a:endParaRPr lang="en-US" dirty="0"/>
          </a:p>
        </p:txBody>
      </p:sp>
    </p:spTree>
    <p:extLst>
      <p:ext uri="{BB962C8B-B14F-4D97-AF65-F5344CB8AC3E}">
        <p14:creationId xmlns:p14="http://schemas.microsoft.com/office/powerpoint/2010/main" val="3779530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Systematic activity can do wonders</a:t>
            </a:r>
          </a:p>
          <a:p>
            <a:r>
              <a:rPr lang="en-US" dirty="0" smtClean="0"/>
              <a:t>Stuff accumulates, don</a:t>
            </a:r>
            <a:r>
              <a:rPr lang="fr-FR" dirty="0" smtClean="0"/>
              <a:t>’</a:t>
            </a:r>
            <a:r>
              <a:rPr lang="en-US" dirty="0" smtClean="0"/>
              <a:t>t ignore single activity</a:t>
            </a:r>
          </a:p>
          <a:p>
            <a:r>
              <a:rPr lang="en-US" dirty="0" smtClean="0"/>
              <a:t>Trade offs, limited time and energy</a:t>
            </a:r>
          </a:p>
          <a:p>
            <a:r>
              <a:rPr lang="en-US" dirty="0" smtClean="0"/>
              <a:t>Tracking changes your </a:t>
            </a:r>
            <a:r>
              <a:rPr lang="en-US" dirty="0" err="1" smtClean="0"/>
              <a:t>behaviour</a:t>
            </a:r>
            <a:endParaRPr lang="en-US" dirty="0" smtClean="0"/>
          </a:p>
          <a:p>
            <a:r>
              <a:rPr lang="en-US" dirty="0" smtClean="0"/>
              <a:t>Pushup activity </a:t>
            </a:r>
            <a:r>
              <a:rPr lang="en-US" dirty="0" err="1" smtClean="0"/>
              <a:t>rulez</a:t>
            </a:r>
            <a:r>
              <a:rPr lang="en-US" dirty="0" smtClean="0"/>
              <a:t>!</a:t>
            </a:r>
          </a:p>
          <a:p>
            <a:r>
              <a:rPr lang="en-US" dirty="0" smtClean="0"/>
              <a:t>Perception </a:t>
            </a:r>
            <a:r>
              <a:rPr lang="en-US" dirty="0" err="1" smtClean="0"/>
              <a:t>vs</a:t>
            </a:r>
            <a:r>
              <a:rPr lang="en-US" dirty="0" smtClean="0"/>
              <a:t> actual impact</a:t>
            </a:r>
          </a:p>
          <a:p>
            <a:r>
              <a:rPr lang="en-US" dirty="0" smtClean="0"/>
              <a:t>Super simple dataset can inspire huge number of questions</a:t>
            </a:r>
          </a:p>
          <a:p>
            <a:r>
              <a:rPr lang="en-US" dirty="0" smtClean="0"/>
              <a:t>Saturday is the day that needs the most attention, special in number of ways</a:t>
            </a:r>
          </a:p>
          <a:p>
            <a:r>
              <a:rPr lang="en-US" dirty="0" smtClean="0"/>
              <a:t>Power of routine and streak</a:t>
            </a:r>
          </a:p>
          <a:p>
            <a:r>
              <a:rPr lang="en-US" dirty="0" smtClean="0"/>
              <a:t>Useful to have life events log</a:t>
            </a:r>
          </a:p>
          <a:p>
            <a:endParaRPr lang="en-US" dirty="0" smtClean="0"/>
          </a:p>
          <a:p>
            <a:endParaRPr lang="en-US" dirty="0"/>
          </a:p>
        </p:txBody>
      </p:sp>
    </p:spTree>
    <p:extLst>
      <p:ext uri="{BB962C8B-B14F-4D97-AF65-F5344CB8AC3E}">
        <p14:creationId xmlns:p14="http://schemas.microsoft.com/office/powerpoint/2010/main" val="2612205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Its easy to get confused… without objective measure</a:t>
            </a:r>
          </a:p>
          <a:p>
            <a:r>
              <a:rPr lang="en-US" dirty="0" smtClean="0"/>
              <a:t>Canvas to focus on</a:t>
            </a:r>
          </a:p>
          <a:p>
            <a:r>
              <a:rPr lang="en-US" dirty="0" smtClean="0"/>
              <a:t>Platform for experimenting </a:t>
            </a:r>
            <a:endParaRPr lang="en-US" dirty="0"/>
          </a:p>
        </p:txBody>
      </p:sp>
    </p:spTree>
    <p:extLst>
      <p:ext uri="{BB962C8B-B14F-4D97-AF65-F5344CB8AC3E}">
        <p14:creationId xmlns:p14="http://schemas.microsoft.com/office/powerpoint/2010/main" val="3462724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1) Maybe Some day</a:t>
            </a:r>
          </a:p>
          <a:p>
            <a:r>
              <a:rPr lang="en-US" dirty="0" smtClean="0"/>
              <a:t>Totally Autonomous tracking</a:t>
            </a:r>
          </a:p>
          <a:p>
            <a:r>
              <a:rPr lang="en-US" dirty="0" smtClean="0"/>
              <a:t>add direct, objective measures of progress</a:t>
            </a:r>
          </a:p>
          <a:p>
            <a:r>
              <a:rPr lang="en-US" dirty="0" smtClean="0"/>
              <a:t>Optimize skill acquisition path</a:t>
            </a:r>
          </a:p>
          <a:p>
            <a:r>
              <a:rPr lang="en-US" dirty="0" smtClean="0"/>
              <a:t>Open community of people curating discussing and improving insights</a:t>
            </a:r>
          </a:p>
          <a:p>
            <a:r>
              <a:rPr lang="en-US" dirty="0" smtClean="0"/>
              <a:t>Mapping life events and persona types</a:t>
            </a:r>
          </a:p>
          <a:p>
            <a:r>
              <a:rPr lang="en-US" dirty="0" smtClean="0"/>
              <a:t>Open knowledge of effects of patterns of behavior on health, success etc.</a:t>
            </a:r>
          </a:p>
          <a:p>
            <a:r>
              <a:rPr lang="en-US" dirty="0" smtClean="0"/>
              <a:t>Creating recipes of activities and behavior for influencing certain outcome</a:t>
            </a:r>
          </a:p>
          <a:p>
            <a:r>
              <a:rPr lang="en-US" dirty="0" smtClean="0"/>
              <a:t>AI driven A/B tests</a:t>
            </a:r>
          </a:p>
          <a:p>
            <a:pPr marL="0" indent="0">
              <a:buNone/>
            </a:pPr>
            <a:endParaRPr lang="en-US" dirty="0" smtClean="0"/>
          </a:p>
          <a:p>
            <a:pPr marL="0" indent="0">
              <a:buNone/>
            </a:pPr>
            <a:r>
              <a:rPr lang="en-US" dirty="0" smtClean="0"/>
              <a:t>2) Can do</a:t>
            </a:r>
          </a:p>
          <a:p>
            <a:pPr marL="0" indent="0">
              <a:buNone/>
            </a:pPr>
            <a:endParaRPr lang="en-US" dirty="0" smtClean="0"/>
          </a:p>
          <a:p>
            <a:r>
              <a:rPr lang="en-US" dirty="0" smtClean="0"/>
              <a:t>Easier tracking by predicting activities and suggesting prepopulated canvas to the user</a:t>
            </a:r>
          </a:p>
          <a:p>
            <a:r>
              <a:rPr lang="en-US" dirty="0" smtClean="0"/>
              <a:t>Tracking against goals and predictions</a:t>
            </a:r>
            <a:endParaRPr lang="en-US" dirty="0"/>
          </a:p>
          <a:p>
            <a:r>
              <a:rPr lang="en-US" dirty="0" smtClean="0"/>
              <a:t>Recommendations of activities and paths</a:t>
            </a:r>
          </a:p>
          <a:p>
            <a:r>
              <a:rPr lang="en-US" dirty="0" smtClean="0"/>
              <a:t>Automatically deriving additional metadata and making it easier to input</a:t>
            </a:r>
          </a:p>
          <a:p>
            <a:r>
              <a:rPr lang="en-US" dirty="0" smtClean="0"/>
              <a:t>Learning from community and suggesting changes in life and habits</a:t>
            </a:r>
          </a:p>
          <a:p>
            <a:r>
              <a:rPr lang="en-US" dirty="0" smtClean="0"/>
              <a:t>Smart data driven insights and coaching – “go to the gym today to avoid stopping the activity totally”</a:t>
            </a:r>
          </a:p>
          <a:p>
            <a:r>
              <a:rPr lang="en-US" dirty="0" err="1" smtClean="0"/>
              <a:t>Adhoc</a:t>
            </a:r>
            <a:r>
              <a:rPr lang="en-US" dirty="0" smtClean="0"/>
              <a:t> questions in form of notifications for more regular and objective tracking (could ask quite different questions to get bigger picture, for example about our state, mood, outcome of actions or about habits that we don</a:t>
            </a:r>
            <a:r>
              <a:rPr lang="fr-FR" dirty="0" smtClean="0"/>
              <a:t>’</a:t>
            </a:r>
            <a:r>
              <a:rPr lang="en-US" dirty="0" smtClean="0"/>
              <a:t>t track)</a:t>
            </a:r>
          </a:p>
          <a:p>
            <a:r>
              <a:rPr lang="en-US" dirty="0" smtClean="0"/>
              <a:t>Simulations and extrapolating data to help with planning of progress (for example if we continue this pattern of learning for 6 months where will we be?)</a:t>
            </a:r>
          </a:p>
          <a:p>
            <a:endParaRPr lang="en-US" dirty="0" smtClean="0"/>
          </a:p>
          <a:p>
            <a:endParaRPr lang="en-US" dirty="0"/>
          </a:p>
        </p:txBody>
      </p:sp>
    </p:spTree>
    <p:extLst>
      <p:ext uri="{BB962C8B-B14F-4D97-AF65-F5344CB8AC3E}">
        <p14:creationId xmlns:p14="http://schemas.microsoft.com/office/powerpoint/2010/main" val="3978310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4935</TotalTime>
  <Words>565</Words>
  <Application>Microsoft Macintosh PowerPoint</Application>
  <PresentationFormat>On-screen Show (4:3)</PresentationFormat>
  <Paragraphs>80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Kaizen 3.0</vt:lpstr>
      <vt:lpstr>Single word needed for the title </vt:lpstr>
      <vt:lpstr>Goals “developing particular set of skills” </vt:lpstr>
      <vt:lpstr>Dataset</vt:lpstr>
      <vt:lpstr>Simple premise</vt:lpstr>
      <vt:lpstr>Has its challenges</vt:lpstr>
      <vt:lpstr>Lessons learned</vt:lpstr>
      <vt:lpstr>Benefits</vt:lpstr>
      <vt:lpstr>Future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Michal Szczecinski</dc:creator>
  <cp:lastModifiedBy>Microsoft Office User</cp:lastModifiedBy>
  <cp:revision>24</cp:revision>
  <dcterms:created xsi:type="dcterms:W3CDTF">2015-04-13T20:17:48Z</dcterms:created>
  <dcterms:modified xsi:type="dcterms:W3CDTF">2015-04-17T06:41:49Z</dcterms:modified>
</cp:coreProperties>
</file>