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3F3BF-8F88-40B4-A70B-04D85FCA3B25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634DD-4316-4384-877C-CE30BA018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60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F3BF-8F88-40B4-A70B-04D85FCA3B25}" type="datetimeFigureOut">
              <a:rPr lang="en-GB" smtClean="0"/>
              <a:t>30/07/2014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34DD-4316-4384-877C-CE30BA018C0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9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Exo 2 Extra Light" panose="00000300000000000000" pitchFamily="50" charset="0"/>
              </a:rPr>
              <a:t>My Music L</a:t>
            </a:r>
            <a:r>
              <a:rPr lang="en-GB" smtClean="0">
                <a:latin typeface="Exo 2 Extra Light" panose="00000300000000000000" pitchFamily="50" charset="0"/>
              </a:rPr>
              <a:t>istening Habits</a:t>
            </a:r>
            <a:endParaRPr lang="en-GB" dirty="0">
              <a:latin typeface="Exo 2 Extra Light" panose="00000300000000000000" pitchFamily="50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444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15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63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Exo 2 Extra Light" panose="00000300000000000000" pitchFamily="50" charset="0"/>
              </a:rPr>
              <a:t>From this </a:t>
            </a:r>
            <a:r>
              <a:rPr lang="en-GB" smtClean="0">
                <a:latin typeface="Exo 2 Extra Light" panose="00000300000000000000" pitchFamily="50" charset="0"/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0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348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Exo 2 Extra Light" panose="00000300000000000000" pitchFamily="50" charset="0"/>
              </a:rPr>
              <a:t>The rough plan 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3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5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81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Exo 2 Extra Light" panose="00000300000000000000" pitchFamily="50" charset="0"/>
              </a:rPr>
              <a:t>Platforms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28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>
                <a:latin typeface="Exo 2 Extra Light" panose="00000300000000000000" pitchFamily="50" charset="0"/>
              </a:rPr>
              <a:t>Grabbing the data</a:t>
            </a:r>
            <a:endParaRPr lang="en-GB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40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23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Widescreen</PresentationFormat>
  <Paragraphs>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Exo 2 Extra Light</vt:lpstr>
      <vt:lpstr>Wingdings</vt:lpstr>
      <vt:lpstr>Office Theme</vt:lpstr>
      <vt:lpstr>My Music Listening Habits</vt:lpstr>
      <vt:lpstr>The rough plan </vt:lpstr>
      <vt:lpstr>PowerPoint Presentation</vt:lpstr>
      <vt:lpstr>PowerPoint Presentation</vt:lpstr>
      <vt:lpstr>PowerPoint Presentation</vt:lpstr>
      <vt:lpstr>PowerPoint Presentation</vt:lpstr>
      <vt:lpstr>Platforms</vt:lpstr>
      <vt:lpstr>Grabbing the data</vt:lpstr>
      <vt:lpstr>PowerPoint Presentation</vt:lpstr>
      <vt:lpstr>PowerPoint Presentation</vt:lpstr>
      <vt:lpstr>PowerPoint Presentation</vt:lpstr>
      <vt:lpstr>From this 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Music Listening Habits</dc:title>
  <dc:creator>Tim Ngwena</dc:creator>
  <cp:lastModifiedBy>Tim Ngwena</cp:lastModifiedBy>
  <cp:revision>1</cp:revision>
  <dcterms:created xsi:type="dcterms:W3CDTF">2014-07-30T12:18:32Z</dcterms:created>
  <dcterms:modified xsi:type="dcterms:W3CDTF">2014-07-30T12:18:32Z</dcterms:modified>
</cp:coreProperties>
</file>