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9"/>
  </p:normalViewPr>
  <p:slideViewPr>
    <p:cSldViewPr snapToGrid="0" snapToObjects="1">
      <p:cViewPr varScale="1">
        <p:scale>
          <a:sx n="163" d="100"/>
          <a:sy n="163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None/>
              <a:defRPr sz="3600" b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434343"/>
              </a:buClr>
              <a:buSzPct val="100000"/>
              <a:buFont typeface="Helvetica Neue"/>
              <a:defRPr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spcBef>
                <a:spcPts val="480"/>
              </a:spcBef>
              <a:buClr>
                <a:srgbClr val="434343"/>
              </a:buClr>
              <a:buSzPct val="100000"/>
              <a:buFont typeface="Helvetica Neue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spcBef>
                <a:spcPts val="480"/>
              </a:spcBef>
              <a:buClr>
                <a:srgbClr val="434343"/>
              </a:buClr>
              <a:buSzPct val="100000"/>
              <a:buFont typeface="Helvetica Neue"/>
              <a:defRPr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>
              <a:spcBef>
                <a:spcPts val="360"/>
              </a:spcBef>
              <a:buClr>
                <a:srgbClr val="434343"/>
              </a:buClr>
              <a:buSzPct val="100000"/>
              <a:buFont typeface="Helvetica Neue"/>
              <a:defRPr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6752500" y="4855800"/>
            <a:ext cx="2391600" cy="2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CC-BY-SA | ulrichatz.eu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bitsapp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ssuu.com/daniellearets/docs/_05_stressedout_issuu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715722"/>
            <a:ext cx="8229600" cy="137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0">
                <a:solidFill>
                  <a:srgbClr val="FFFFFF"/>
                </a:solidFill>
              </a:rPr>
              <a:t>Tracking 120,856 pushups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 b="0">
                <a:solidFill>
                  <a:srgbClr val="FFFFFF"/>
                </a:solidFill>
              </a:rPr>
              <a:t>in twelve months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600375" y="4170300"/>
            <a:ext cx="2543699" cy="97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Ulrich Atz</a:t>
            </a:r>
          </a:p>
          <a:p>
            <a:pPr algn="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@statshero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reliable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5" y="1063375"/>
            <a:ext cx="6819149" cy="38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3278"/>
          <a:stretch/>
        </p:blipFill>
        <p:spPr>
          <a:xfrm>
            <a:off x="0" y="2275"/>
            <a:ext cx="9144000" cy="49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t="72917" r="19955" b="7406"/>
          <a:stretch/>
        </p:blipFill>
        <p:spPr>
          <a:xfrm>
            <a:off x="5402700" y="2191450"/>
            <a:ext cx="2113700" cy="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6870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0">
                <a:solidFill>
                  <a:srgbClr val="FFFFFF"/>
                </a:solidFill>
              </a:rPr>
              <a:t>What did I learn?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915208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34000" y="141700"/>
            <a:ext cx="3618900" cy="137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>
                <a:latin typeface="Helvetica Neue"/>
                <a:ea typeface="Helvetica Neue"/>
                <a:cs typeface="Helvetica Neue"/>
                <a:sym typeface="Helvetica Neue"/>
              </a:rPr>
              <a:t>Almost 50% completion rate!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5882"/>
          <a:stretch/>
        </p:blipFill>
        <p:spPr>
          <a:xfrm>
            <a:off x="0" y="1038525"/>
            <a:ext cx="9143999" cy="36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format matters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86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711975" y="584775"/>
            <a:ext cx="5274600" cy="3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beliefs become your thoughts,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thoughts become your words,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words become your actions,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actions become your habits,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habits become your values,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FFFFFF"/>
                </a:solidFill>
              </a:rPr>
              <a:t>Your values become your destiny.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752500" y="4855800"/>
            <a:ext cx="2391600" cy="2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CC-BY-SA | ulrichatz.eu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86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711975" y="584775"/>
            <a:ext cx="5274600" cy="3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CCCCCC"/>
                </a:solidFill>
              </a:rPr>
              <a:t>Your beliefs become your thoughts,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CCCCCC"/>
                </a:solidFill>
              </a:rPr>
              <a:t>Your thoughts become your words,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CCCCCC"/>
                </a:solidFill>
              </a:rPr>
              <a:t>Your words become your actions,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CCCCCC"/>
                </a:solidFill>
              </a:rPr>
              <a:t>Your actions become your habits,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0000"/>
                </a:solidFill>
              </a:rPr>
              <a:t>Your habits </a:t>
            </a:r>
            <a:r>
              <a:rPr lang="en-GB" sz="2400" b="0">
                <a:solidFill>
                  <a:srgbClr val="CCCCCC"/>
                </a:solidFill>
              </a:rPr>
              <a:t>become your values,</a:t>
            </a:r>
            <a:r>
              <a:rPr lang="en-GB" sz="2400">
                <a:solidFill>
                  <a:srgbClr val="FF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b="0">
                <a:solidFill>
                  <a:srgbClr val="CCCCCC"/>
                </a:solidFill>
              </a:rPr>
              <a:t>Your values </a:t>
            </a:r>
            <a:r>
              <a:rPr lang="en-GB" sz="2400">
                <a:solidFill>
                  <a:srgbClr val="FF0000"/>
                </a:solidFill>
              </a:rPr>
              <a:t>become your life.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752500" y="4855800"/>
            <a:ext cx="2391600" cy="2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CC-BY-SA | ulrichatz.eu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http://bit.ly/habitsapp</a:t>
            </a:r>
            <a:r>
              <a:rPr lang="en-GB" sz="2400"/>
              <a:t> now with ~100k downloads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000" y="237850"/>
            <a:ext cx="6162000" cy="4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London Quantified Self: show &amp; tell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/>
              <a:t>What did we do?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/>
              <a:t>How did we do it?</a:t>
            </a:r>
          </a:p>
          <a:p>
            <a:pPr marL="457200" lvl="0" indent="-419100">
              <a:spcBef>
                <a:spcPts val="0"/>
              </a:spcBef>
              <a:buClr>
                <a:srgbClr val="434343"/>
              </a:buClr>
              <a:buSzPct val="100000"/>
              <a:buFont typeface="Helvetica Neue"/>
              <a:buAutoNum type="arabicPeriod"/>
            </a:pPr>
            <a:r>
              <a:rPr lang="en-GB"/>
              <a:t>What did I learn?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4797900"/>
            <a:ext cx="6727500" cy="3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http://issuu.com/daniellearets/docs/_05_stressedout_issuu</a:t>
            </a:r>
            <a:r>
              <a:rPr lang="en-GB" sz="1000"/>
              <a:t>, p.32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49" y="192299"/>
            <a:ext cx="4637449" cy="4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000" y="2379125"/>
            <a:ext cx="3283725" cy="79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423925" y="692625"/>
            <a:ext cx="2991900" cy="748200"/>
          </a:xfrm>
          <a:prstGeom prst="rect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600">
                <a:latin typeface="Helvetica Neue"/>
                <a:ea typeface="Helvetica Neue"/>
                <a:cs typeface="Helvetica Neue"/>
                <a:sym typeface="Helvetica Neue"/>
              </a:rPr>
              <a:t>What’s next?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15590"/>
          <a:stretch/>
        </p:blipFill>
        <p:spPr>
          <a:xfrm>
            <a:off x="0" y="-27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810601"/>
            <a:ext cx="8229600" cy="246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 b="0">
                <a:solidFill>
                  <a:srgbClr val="FFFFFF"/>
                </a:solidFill>
              </a:rPr>
              <a:t>Reach me at ulrich001+habits@gmail.com</a:t>
            </a:r>
            <a:r>
              <a:rPr lang="en-GB" sz="3000" b="0" i="1">
                <a:solidFill>
                  <a:srgbClr val="FFFFFF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3000" b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3000" b="0">
                <a:solidFill>
                  <a:srgbClr val="FFFFFF"/>
                </a:solidFill>
              </a:rPr>
              <a:t>or on Twitter @statshero.</a:t>
            </a:r>
          </a:p>
          <a:p>
            <a:pPr rtl="0">
              <a:spcBef>
                <a:spcPts val="0"/>
              </a:spcBef>
              <a:buNone/>
            </a:pPr>
            <a:endParaRPr sz="3000" b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000" b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752500" y="4855800"/>
            <a:ext cx="2391600" cy="28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CC-BY-SA | ulrichatz.eu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t="4739" b="20263"/>
          <a:stretch/>
        </p:blipFill>
        <p:spPr>
          <a:xfrm>
            <a:off x="0" y="0"/>
            <a:ext cx="91439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New Year’s party 2013/14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95975" y="205975"/>
            <a:ext cx="7590899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 year is long...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12" y="1006125"/>
            <a:ext cx="22764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162" y="1990212"/>
            <a:ext cx="22574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4200" y="1096112"/>
            <a:ext cx="22479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quitters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03900"/>
            <a:ext cx="6756575" cy="38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achievers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4" y="997775"/>
            <a:ext cx="6951252" cy="39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6925"/>
            <a:ext cx="6937326" cy="3902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overachievers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miraculous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00" y="1157825"/>
            <a:ext cx="6567624" cy="369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On-screen Show (16:9)</PresentationFormat>
  <Paragraphs>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Helvetica Neue</vt:lpstr>
      <vt:lpstr>simple-light</vt:lpstr>
      <vt:lpstr>Tracking 120,856 pushups  in twelve months</vt:lpstr>
      <vt:lpstr>London Quantified Self: show &amp; tell</vt:lpstr>
      <vt:lpstr>New Year’s party 2013/14</vt:lpstr>
      <vt:lpstr>PowerPoint Presentation</vt:lpstr>
      <vt:lpstr>A year is long...</vt:lpstr>
      <vt:lpstr>The quitters</vt:lpstr>
      <vt:lpstr>The achievers</vt:lpstr>
      <vt:lpstr>The overachievers</vt:lpstr>
      <vt:lpstr>The miraculous</vt:lpstr>
      <vt:lpstr>The reliable</vt:lpstr>
      <vt:lpstr>PowerPoint Presentation</vt:lpstr>
      <vt:lpstr>PowerPoint Presentation</vt:lpstr>
      <vt:lpstr>PowerPoint Presentation</vt:lpstr>
      <vt:lpstr>What did I learn?</vt:lpstr>
      <vt:lpstr>PowerPoint Presentation</vt:lpstr>
      <vt:lpstr>The format matters</vt:lpstr>
      <vt:lpstr>Your beliefs become your thoughts,  Your thoughts become your words,  Your words become your actions,  Your actions become your habits,  Your habits become your values,  Your values become your destiny.</vt:lpstr>
      <vt:lpstr>Your beliefs become your thoughts,  Your thoughts become your words,  Your words become your actions,  Your actions become your habits,  Your habits become your values,  Your values become your life.</vt:lpstr>
      <vt:lpstr>PowerPoint Presentation</vt:lpstr>
      <vt:lpstr>PowerPoint Presentation</vt:lpstr>
      <vt:lpstr>Reach me at ulrich001+habits@gmail.com   or on Twitter @statshero.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120,856 pushups  in twelve months</dc:title>
  <cp:lastModifiedBy>Microsoft Office User</cp:lastModifiedBy>
  <cp:revision>1</cp:revision>
  <dcterms:modified xsi:type="dcterms:W3CDTF">2015-03-22T08:45:02Z</dcterms:modified>
</cp:coreProperties>
</file>