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02E5-8603-441B-A4CE-CD1200775B5A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59B76-EBD3-4001-86D3-7E99BDEB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6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59B76-EBD3-4001-86D3-7E99BDEB05F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6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2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9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6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7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E921-4C59-4A89-99EE-6AA136545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4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Health Metrics </a:t>
            </a:r>
            <a:br>
              <a:rPr lang="en-GB" dirty="0" smtClean="0"/>
            </a:br>
            <a:r>
              <a:rPr lang="en-GB" dirty="0" smtClean="0"/>
              <a:t> (Work in Progress)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73397"/>
          </a:xfrm>
        </p:spPr>
        <p:txBody>
          <a:bodyPr/>
          <a:lstStyle/>
          <a:p>
            <a:r>
              <a:rPr lang="en-GB" dirty="0" smtClean="0"/>
              <a:t>Ian Clements</a:t>
            </a:r>
          </a:p>
          <a:p>
            <a:r>
              <a:rPr lang="en-GB" dirty="0" smtClean="0"/>
              <a:t>QS 11 Feb 15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9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" y="389614"/>
            <a:ext cx="10927361" cy="60668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5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 I recording all the important daily events in my life that will influence the health metrics? Mood? Sleep? </a:t>
            </a:r>
            <a:r>
              <a:rPr lang="en-GB" dirty="0" err="1" smtClean="0"/>
              <a:t>Altzheimer’s</a:t>
            </a:r>
            <a:r>
              <a:rPr lang="en-GB" dirty="0" smtClean="0"/>
              <a:t>?</a:t>
            </a:r>
          </a:p>
          <a:p>
            <a:r>
              <a:rPr lang="en-GB" dirty="0" smtClean="0"/>
              <a:t>Do the chosen health metrics correlate highly with each other?</a:t>
            </a:r>
          </a:p>
          <a:p>
            <a:pPr lvl="1"/>
            <a:r>
              <a:rPr lang="en-GB" dirty="0" smtClean="0"/>
              <a:t>Alas, often not; but sometimes</a:t>
            </a:r>
          </a:p>
          <a:p>
            <a:r>
              <a:rPr lang="en-GB" dirty="0" smtClean="0"/>
              <a:t>Am I able to obtain meaningful relationships between my independent variables (lifestyle) and the dependent health metrics?</a:t>
            </a:r>
          </a:p>
          <a:p>
            <a:pPr lvl="1"/>
            <a:r>
              <a:rPr lang="en-GB" dirty="0" smtClean="0"/>
              <a:t>Simple correlations may obscure interactions from other variables</a:t>
            </a:r>
          </a:p>
          <a:p>
            <a:pPr lvl="1"/>
            <a:r>
              <a:rPr lang="en-GB" dirty="0" smtClean="0"/>
              <a:t>Multiple linear regressions need 20+ events for each variable – and I have 300 variables for less than 6,000 ‘events’ (days)</a:t>
            </a:r>
          </a:p>
          <a:p>
            <a:pPr lvl="1"/>
            <a:r>
              <a:rPr lang="en-GB" dirty="0" smtClean="0"/>
              <a:t>Presently I do alter my lifestyle to reflect such analyses and track the changes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main goal </a:t>
            </a:r>
            <a:r>
              <a:rPr lang="en-GB" dirty="0" smtClean="0"/>
              <a:t>from </a:t>
            </a:r>
            <a:r>
              <a:rPr lang="en-GB" dirty="0" smtClean="0"/>
              <a:t>1966: longevity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considered cardio-vascular disease the main limitation</a:t>
            </a:r>
          </a:p>
          <a:p>
            <a:r>
              <a:rPr lang="en-GB" dirty="0" smtClean="0"/>
              <a:t>I thought healthy eating and supplements like </a:t>
            </a:r>
            <a:r>
              <a:rPr lang="en-GB" dirty="0" err="1" smtClean="0"/>
              <a:t>Vit.C</a:t>
            </a:r>
            <a:r>
              <a:rPr lang="en-GB" dirty="0" smtClean="0"/>
              <a:t> would take care of the cancer risk (not on my horizon then</a:t>
            </a:r>
            <a:r>
              <a:rPr lang="en-GB" dirty="0" smtClean="0"/>
              <a:t>) &amp; </a:t>
            </a:r>
            <a:r>
              <a:rPr lang="en-GB" smtClean="0"/>
              <a:t>everything else</a:t>
            </a:r>
            <a:endParaRPr lang="en-GB" dirty="0" smtClean="0"/>
          </a:p>
          <a:p>
            <a:r>
              <a:rPr lang="en-GB" dirty="0" smtClean="0"/>
              <a:t>By 1974, my set of </a:t>
            </a:r>
            <a:r>
              <a:rPr lang="en-GB" dirty="0" smtClean="0"/>
              <a:t>recorded (QS) metrics </a:t>
            </a:r>
            <a:r>
              <a:rPr lang="en-GB" dirty="0" smtClean="0"/>
              <a:t>were:</a:t>
            </a:r>
          </a:p>
          <a:p>
            <a:pPr lvl="1"/>
            <a:r>
              <a:rPr lang="en-GB" dirty="0" smtClean="0"/>
              <a:t>How far could I run in 12’ – I thought a good measure of CV health</a:t>
            </a:r>
          </a:p>
          <a:p>
            <a:pPr lvl="1"/>
            <a:r>
              <a:rPr lang="en-GB" dirty="0" smtClean="0"/>
              <a:t>3-yearly BUPA MOT – including cancer biomarkers, CV stress-testing,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The upset came in 2007 when, despite being given a good MOT report in 2006, I was diagnosed with terminal cancer and given weeks to live. So no more BUPA tests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380144"/>
            <a:ext cx="10936250" cy="56405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Healthiness Advice?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407"/>
            <a:ext cx="10515600" cy="46105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 was a believer – in the now-known lousy science:</a:t>
            </a:r>
          </a:p>
          <a:p>
            <a:pPr lvl="1"/>
            <a:r>
              <a:rPr lang="en-GB" dirty="0" smtClean="0"/>
              <a:t>Fat makes you fat – so low fat foods best</a:t>
            </a:r>
          </a:p>
          <a:p>
            <a:pPr lvl="1"/>
            <a:r>
              <a:rPr lang="en-GB" dirty="0" smtClean="0"/>
              <a:t>Exercise reduces fat – so more means less body fat</a:t>
            </a:r>
          </a:p>
          <a:p>
            <a:pPr lvl="1"/>
            <a:r>
              <a:rPr lang="en-GB" dirty="0" smtClean="0"/>
              <a:t>Calories count (but I could never be bothered with that)</a:t>
            </a:r>
          </a:p>
          <a:p>
            <a:pPr lvl="1"/>
            <a:r>
              <a:rPr lang="en-GB" dirty="0" smtClean="0"/>
              <a:t>So I measured exercise and </a:t>
            </a:r>
            <a:r>
              <a:rPr lang="en-GB" dirty="0" smtClean="0"/>
              <a:t>weight/fat/muscle </a:t>
            </a:r>
            <a:r>
              <a:rPr lang="en-GB" dirty="0" smtClean="0"/>
              <a:t>– no relationship</a:t>
            </a:r>
          </a:p>
          <a:p>
            <a:r>
              <a:rPr lang="en-GB" dirty="0" smtClean="0"/>
              <a:t>I’m now more tentative, but presently believe:</a:t>
            </a:r>
          </a:p>
          <a:p>
            <a:pPr lvl="1"/>
            <a:r>
              <a:rPr lang="en-GB" dirty="0" smtClean="0"/>
              <a:t>More steps/day = longer life</a:t>
            </a:r>
          </a:p>
          <a:p>
            <a:pPr lvl="1"/>
            <a:r>
              <a:rPr lang="en-GB" dirty="0" smtClean="0"/>
              <a:t>Carbs make me fat</a:t>
            </a:r>
          </a:p>
          <a:p>
            <a:pPr lvl="1"/>
            <a:r>
              <a:rPr lang="en-GB" dirty="0" smtClean="0"/>
              <a:t>Fat </a:t>
            </a:r>
            <a:r>
              <a:rPr lang="en-GB" dirty="0" smtClean="0"/>
              <a:t>&amp; veggies are </a:t>
            </a:r>
            <a:r>
              <a:rPr lang="en-GB" dirty="0" smtClean="0"/>
              <a:t>good for </a:t>
            </a:r>
            <a:r>
              <a:rPr lang="en-GB" dirty="0" smtClean="0"/>
              <a:t>me</a:t>
            </a:r>
            <a:endParaRPr lang="en-GB" dirty="0" smtClean="0"/>
          </a:p>
          <a:p>
            <a:pPr lvl="1"/>
            <a:r>
              <a:rPr lang="en-GB" dirty="0" smtClean="0"/>
              <a:t>Alcohol, Meat </a:t>
            </a:r>
            <a:r>
              <a:rPr lang="en-GB" dirty="0" smtClean="0"/>
              <a:t>&amp; </a:t>
            </a:r>
            <a:r>
              <a:rPr lang="en-GB" dirty="0" smtClean="0"/>
              <a:t>Dairy </a:t>
            </a:r>
            <a:r>
              <a:rPr lang="en-GB" dirty="0" smtClean="0"/>
              <a:t>is bad for </a:t>
            </a:r>
            <a:r>
              <a:rPr lang="en-GB" dirty="0" smtClean="0"/>
              <a:t>me</a:t>
            </a:r>
          </a:p>
          <a:p>
            <a:pPr lvl="1"/>
            <a:r>
              <a:rPr lang="en-GB" dirty="0" smtClean="0"/>
              <a:t>High Intensity Training good, aerobics bad</a:t>
            </a:r>
            <a:endParaRPr lang="en-GB" dirty="0" smtClean="0"/>
          </a:p>
          <a:p>
            <a:r>
              <a:rPr lang="en-GB" dirty="0" smtClean="0"/>
              <a:t>No matter what the advice is, it may not be true for me. So QS!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Now: optimising health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I’ve now got three morbidities: recurrent cancer (quiescent now), hypertension, and impaired single kidney (one atrophied along the way)</a:t>
            </a:r>
          </a:p>
          <a:p>
            <a:r>
              <a:rPr lang="en-GB" dirty="0" smtClean="0"/>
              <a:t>I believe that improving my health will extend my survival</a:t>
            </a:r>
          </a:p>
          <a:p>
            <a:r>
              <a:rPr lang="en-GB" dirty="0" smtClean="0"/>
              <a:t>So the problem is: how do I know my health is improving or declining?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5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Possible Health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 plethora of touted health or ageing metrics – skin elasticity, hand grip, 12’ walk &amp; pulse to name a few</a:t>
            </a:r>
          </a:p>
          <a:p>
            <a:r>
              <a:rPr lang="en-GB" dirty="0" smtClean="0"/>
              <a:t>The problem, for me, is that most are either too vague, not susceptible to accurate repeatable measurement, or change too slowly to be usable on a daily basis (my preference) – </a:t>
            </a:r>
            <a:r>
              <a:rPr lang="en-GB" dirty="0" err="1" smtClean="0"/>
              <a:t>tho</a:t>
            </a:r>
            <a:r>
              <a:rPr lang="en-GB" dirty="0" smtClean="0"/>
              <a:t>’ they may be useful as a check on the daily ones</a:t>
            </a:r>
          </a:p>
          <a:p>
            <a:r>
              <a:rPr lang="en-GB" dirty="0" smtClean="0"/>
              <a:t>My criterion is that any such metric be easily do-able on a daily basis to enable quick feedback – “knowledge of results improves performance”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My Tentative Health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body composition (using </a:t>
            </a:r>
            <a:r>
              <a:rPr lang="en-GB" dirty="0" err="1" smtClean="0"/>
              <a:t>Tanita</a:t>
            </a:r>
            <a:r>
              <a:rPr lang="en-GB" dirty="0" smtClean="0"/>
              <a:t> </a:t>
            </a:r>
            <a:r>
              <a:rPr lang="en-GB" dirty="0" err="1" smtClean="0"/>
              <a:t>InnerScan</a:t>
            </a:r>
            <a:r>
              <a:rPr lang="en-GB" dirty="0" smtClean="0"/>
              <a:t>) – the less fat and more muscle I have, the better</a:t>
            </a:r>
          </a:p>
          <a:p>
            <a:r>
              <a:rPr lang="en-GB" dirty="0" smtClean="0"/>
              <a:t>Daily blood pressure – aiming for 120/80 </a:t>
            </a:r>
          </a:p>
          <a:p>
            <a:r>
              <a:rPr lang="en-GB" dirty="0" smtClean="0"/>
              <a:t>Daily pulse – lower is better</a:t>
            </a:r>
          </a:p>
          <a:p>
            <a:r>
              <a:rPr lang="en-GB" dirty="0" smtClean="0"/>
              <a:t>Daily urine Reagent Strip markers</a:t>
            </a:r>
          </a:p>
          <a:p>
            <a:r>
              <a:rPr lang="en-GB" dirty="0" smtClean="0"/>
              <a:t>Monthly or tri-monthly: molecular biomarkers for cancer and kidney function</a:t>
            </a:r>
          </a:p>
          <a:p>
            <a:r>
              <a:rPr lang="en-GB" dirty="0" smtClean="0"/>
              <a:t>[Daily: Vitality </a:t>
            </a:r>
            <a:r>
              <a:rPr lang="en-GB" dirty="0" err="1" smtClean="0"/>
              <a:t>Analyzer</a:t>
            </a:r>
            <a:r>
              <a:rPr lang="en-GB" dirty="0" smtClean="0"/>
              <a:t> – used, but odd results]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3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Some Graphs of Targets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625"/>
            <a:ext cx="10515600" cy="496161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Actions I Think Will Improve My Health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 (resistance, steps, HRM)</a:t>
            </a:r>
          </a:p>
          <a:p>
            <a:r>
              <a:rPr lang="en-GB" dirty="0" smtClean="0"/>
              <a:t>Complementary treatments (hyperthermia, enhanced oxygen,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Supplements</a:t>
            </a:r>
          </a:p>
          <a:p>
            <a:r>
              <a:rPr lang="en-GB" dirty="0" smtClean="0"/>
              <a:t>Liquids</a:t>
            </a:r>
          </a:p>
          <a:p>
            <a:r>
              <a:rPr lang="en-GB" dirty="0" smtClean="0"/>
              <a:t>Foods</a:t>
            </a:r>
          </a:p>
          <a:p>
            <a:r>
              <a:rPr lang="en-GB" dirty="0" smtClean="0"/>
              <a:t>Nutrition categories (alcohol, fat, protein, carbs,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Prescription drugs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11/02/2015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ianclements@hotmail.com                             bladdercancerfight.blogspot.com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E921-4C59-4A89-99EE-6AA136545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667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 Metrics   (Work in Progress)</vt:lpstr>
      <vt:lpstr>Initial main goal from 1966: longevity</vt:lpstr>
      <vt:lpstr>PowerPoint Presentation</vt:lpstr>
      <vt:lpstr>Healthiness Advice?</vt:lpstr>
      <vt:lpstr>Now: optimising health</vt:lpstr>
      <vt:lpstr>Possible Health Metrics</vt:lpstr>
      <vt:lpstr> My Tentative Health Metrics</vt:lpstr>
      <vt:lpstr>Some Graphs of Targets</vt:lpstr>
      <vt:lpstr>Actions I Think Will Improve My Health Metrics</vt:lpstr>
      <vt:lpstr>PowerPoint Presentation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Metrics</dc:title>
  <dc:creator>Ian Clements</dc:creator>
  <cp:lastModifiedBy>Ian Clements</cp:lastModifiedBy>
  <cp:revision>21</cp:revision>
  <dcterms:created xsi:type="dcterms:W3CDTF">2015-02-10T17:57:29Z</dcterms:created>
  <dcterms:modified xsi:type="dcterms:W3CDTF">2015-02-11T08:02:34Z</dcterms:modified>
</cp:coreProperties>
</file>