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mp" ContentType="image/png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64" r:id="rId3"/>
    <p:sldId id="262" r:id="rId4"/>
    <p:sldId id="259" r:id="rId5"/>
    <p:sldId id="265" r:id="rId6"/>
    <p:sldId id="282" r:id="rId7"/>
    <p:sldId id="284" r:id="rId8"/>
    <p:sldId id="287" r:id="rId9"/>
    <p:sldId id="290" r:id="rId10"/>
    <p:sldId id="289" r:id="rId11"/>
    <p:sldId id="293" r:id="rId12"/>
    <p:sldId id="294" r:id="rId13"/>
    <p:sldId id="295" r:id="rId14"/>
    <p:sldId id="296" r:id="rId15"/>
    <p:sldId id="297" r:id="rId16"/>
    <p:sldId id="292" r:id="rId17"/>
    <p:sldId id="302" r:id="rId18"/>
    <p:sldId id="291" r:id="rId19"/>
    <p:sldId id="298" r:id="rId20"/>
    <p:sldId id="299" r:id="rId21"/>
    <p:sldId id="300" r:id="rId22"/>
    <p:sldId id="301" r:id="rId23"/>
    <p:sldId id="268" r:id="rId24"/>
    <p:sldId id="309" r:id="rId25"/>
    <p:sldId id="311" r:id="rId26"/>
    <p:sldId id="313" r:id="rId27"/>
    <p:sldId id="314" r:id="rId28"/>
    <p:sldId id="312" r:id="rId29"/>
    <p:sldId id="271" r:id="rId30"/>
    <p:sldId id="315" r:id="rId31"/>
    <p:sldId id="317" r:id="rId32"/>
    <p:sldId id="316" r:id="rId33"/>
    <p:sldId id="318" r:id="rId34"/>
    <p:sldId id="308" r:id="rId35"/>
    <p:sldId id="319" r:id="rId36"/>
    <p:sldId id="270" r:id="rId37"/>
    <p:sldId id="320" r:id="rId38"/>
    <p:sldId id="269" r:id="rId39"/>
    <p:sldId id="267" r:id="rId40"/>
    <p:sldId id="306" r:id="rId41"/>
    <p:sldId id="304" r:id="rId42"/>
    <p:sldId id="307" r:id="rId43"/>
    <p:sldId id="303" r:id="rId44"/>
    <p:sldId id="260" r:id="rId45"/>
    <p:sldId id="321" r:id="rId46"/>
    <p:sldId id="263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6356"/>
  </p:normalViewPr>
  <p:slideViewPr>
    <p:cSldViewPr snapToGrid="0">
      <p:cViewPr varScale="1">
        <p:scale>
          <a:sx n="124" d="100"/>
          <a:sy n="124" d="100"/>
        </p:scale>
        <p:origin x="1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Andrea\Desktop\Dropbox\QS%20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C:\Users\Andrea\Desktop\Dropbox\QS%20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C:\Users\Andrea\Desktop\Dropbox\QS%20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C:\Users\Andrea\Desktop\Dropbox\QS%20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C:\Users\Andrea\Desktop\Dropbox\QS%20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C:\Users\Andrea\Desktop\Dropbox\QS%20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/C:\Users\Andrea\Desktop\Dropbox\my%20DOCS\6.%20Administrative\Finances\Purch%20-%20Expense%20Logs\Expenses%202014.01-2014.1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Tweets!$C$2:$C$739</c:f>
              <c:numCache>
                <c:formatCode>yyyy\-mm\-dd\ hh:mm:ss</c:formatCode>
                <c:ptCount val="738"/>
                <c:pt idx="0">
                  <c:v>42042.37166666666</c:v>
                </c:pt>
                <c:pt idx="1">
                  <c:v>42041.36822916667</c:v>
                </c:pt>
                <c:pt idx="2">
                  <c:v>42040.3822337963</c:v>
                </c:pt>
                <c:pt idx="3">
                  <c:v>42039.37876157407</c:v>
                </c:pt>
                <c:pt idx="4">
                  <c:v>42039.34956018518</c:v>
                </c:pt>
                <c:pt idx="5">
                  <c:v>42038.51555555556</c:v>
                </c:pt>
                <c:pt idx="6">
                  <c:v>42038.41611111111</c:v>
                </c:pt>
                <c:pt idx="7">
                  <c:v>42038.40822916667</c:v>
                </c:pt>
                <c:pt idx="8">
                  <c:v>42038.36487268518</c:v>
                </c:pt>
                <c:pt idx="9">
                  <c:v>42037.81990740741</c:v>
                </c:pt>
                <c:pt idx="10">
                  <c:v>42037.37869212963</c:v>
                </c:pt>
                <c:pt idx="11">
                  <c:v>42036.38209490741</c:v>
                </c:pt>
                <c:pt idx="12">
                  <c:v>42035.38212962963</c:v>
                </c:pt>
                <c:pt idx="13">
                  <c:v>42034.38218750001</c:v>
                </c:pt>
                <c:pt idx="14">
                  <c:v>42033.37172453703</c:v>
                </c:pt>
                <c:pt idx="15">
                  <c:v>42032.8352314815</c:v>
                </c:pt>
                <c:pt idx="16">
                  <c:v>42032.36822916667</c:v>
                </c:pt>
                <c:pt idx="17">
                  <c:v>42031.3821990741</c:v>
                </c:pt>
                <c:pt idx="18">
                  <c:v>42030.95712962963</c:v>
                </c:pt>
                <c:pt idx="19">
                  <c:v>42030.9569212963</c:v>
                </c:pt>
                <c:pt idx="20">
                  <c:v>42030.36820601852</c:v>
                </c:pt>
                <c:pt idx="21">
                  <c:v>42029.85803240742</c:v>
                </c:pt>
                <c:pt idx="22">
                  <c:v>42029.3716087963</c:v>
                </c:pt>
                <c:pt idx="23">
                  <c:v>42028.79521990741</c:v>
                </c:pt>
                <c:pt idx="24">
                  <c:v>42028.3682175926</c:v>
                </c:pt>
                <c:pt idx="25">
                  <c:v>42027.57099537037</c:v>
                </c:pt>
                <c:pt idx="26">
                  <c:v>42027.3787037037</c:v>
                </c:pt>
                <c:pt idx="27">
                  <c:v>42026.3716550926</c:v>
                </c:pt>
                <c:pt idx="28">
                  <c:v>42025.38217592592</c:v>
                </c:pt>
                <c:pt idx="29">
                  <c:v>42024.48721064815</c:v>
                </c:pt>
                <c:pt idx="30">
                  <c:v>42024.36825231482</c:v>
                </c:pt>
                <c:pt idx="31">
                  <c:v>42024.34944444445</c:v>
                </c:pt>
                <c:pt idx="32">
                  <c:v>42023.9864236111</c:v>
                </c:pt>
                <c:pt idx="33">
                  <c:v>42023.38212962963</c:v>
                </c:pt>
                <c:pt idx="34">
                  <c:v>42022.37861111111</c:v>
                </c:pt>
                <c:pt idx="35">
                  <c:v>42021.39994212962</c:v>
                </c:pt>
                <c:pt idx="36">
                  <c:v>42021.38212962963</c:v>
                </c:pt>
                <c:pt idx="37">
                  <c:v>42020.38212962963</c:v>
                </c:pt>
                <c:pt idx="38">
                  <c:v>42019.84552083333</c:v>
                </c:pt>
                <c:pt idx="39">
                  <c:v>42019.3760763889</c:v>
                </c:pt>
                <c:pt idx="40">
                  <c:v>42018.37604166667</c:v>
                </c:pt>
                <c:pt idx="41">
                  <c:v>42017.36824074074</c:v>
                </c:pt>
                <c:pt idx="42">
                  <c:v>42016.88765046297</c:v>
                </c:pt>
                <c:pt idx="43">
                  <c:v>42016.38212962963</c:v>
                </c:pt>
                <c:pt idx="44">
                  <c:v>42015.99550925926</c:v>
                </c:pt>
                <c:pt idx="45">
                  <c:v>42015.7014236111</c:v>
                </c:pt>
                <c:pt idx="46">
                  <c:v>42015.3716087963</c:v>
                </c:pt>
                <c:pt idx="47">
                  <c:v>42014.77315972222</c:v>
                </c:pt>
                <c:pt idx="48">
                  <c:v>42014.76776620369</c:v>
                </c:pt>
                <c:pt idx="49">
                  <c:v>42014.37864583333</c:v>
                </c:pt>
                <c:pt idx="50">
                  <c:v>42013.3648263889</c:v>
                </c:pt>
                <c:pt idx="51">
                  <c:v>42012.94561342593</c:v>
                </c:pt>
                <c:pt idx="52">
                  <c:v>42012.54399305556</c:v>
                </c:pt>
                <c:pt idx="53">
                  <c:v>42012.3716550926</c:v>
                </c:pt>
                <c:pt idx="54">
                  <c:v>42011.37599537037</c:v>
                </c:pt>
                <c:pt idx="55">
                  <c:v>42010.37866898148</c:v>
                </c:pt>
                <c:pt idx="56">
                  <c:v>42009.8887962963</c:v>
                </c:pt>
                <c:pt idx="57">
                  <c:v>42009.37157407408</c:v>
                </c:pt>
                <c:pt idx="58">
                  <c:v>42008.8650462963</c:v>
                </c:pt>
                <c:pt idx="59">
                  <c:v>42008.37158564815</c:v>
                </c:pt>
                <c:pt idx="60">
                  <c:v>42007.38209490741</c:v>
                </c:pt>
                <c:pt idx="61">
                  <c:v>42006.37162037037</c:v>
                </c:pt>
                <c:pt idx="62">
                  <c:v>42005.9799537037</c:v>
                </c:pt>
                <c:pt idx="63">
                  <c:v>42005.97945601852</c:v>
                </c:pt>
                <c:pt idx="64">
                  <c:v>42005.97883101852</c:v>
                </c:pt>
                <c:pt idx="65">
                  <c:v>42005.38208333333</c:v>
                </c:pt>
                <c:pt idx="66">
                  <c:v>42004.38564814815</c:v>
                </c:pt>
                <c:pt idx="67">
                  <c:v>42003.37586805556</c:v>
                </c:pt>
                <c:pt idx="68">
                  <c:v>42002.3821064815</c:v>
                </c:pt>
                <c:pt idx="69">
                  <c:v>42001.55047453703</c:v>
                </c:pt>
                <c:pt idx="70">
                  <c:v>42001.54931712963</c:v>
                </c:pt>
                <c:pt idx="71">
                  <c:v>42001.36815972223</c:v>
                </c:pt>
                <c:pt idx="72">
                  <c:v>42000.385625</c:v>
                </c:pt>
                <c:pt idx="73">
                  <c:v>41999.36815972223</c:v>
                </c:pt>
                <c:pt idx="74">
                  <c:v>41998.791875</c:v>
                </c:pt>
                <c:pt idx="75">
                  <c:v>41998.37163194444</c:v>
                </c:pt>
                <c:pt idx="76">
                  <c:v>41997.3821064815</c:v>
                </c:pt>
                <c:pt idx="77">
                  <c:v>41996.37163194444</c:v>
                </c:pt>
                <c:pt idx="78">
                  <c:v>41995.37865740741</c:v>
                </c:pt>
                <c:pt idx="79">
                  <c:v>41994.36818287037</c:v>
                </c:pt>
                <c:pt idx="80">
                  <c:v>41993.37575231482</c:v>
                </c:pt>
                <c:pt idx="81">
                  <c:v>41992.38215277778</c:v>
                </c:pt>
                <c:pt idx="82">
                  <c:v>41991.3647800926</c:v>
                </c:pt>
                <c:pt idx="83">
                  <c:v>41990.3759375</c:v>
                </c:pt>
                <c:pt idx="84">
                  <c:v>41989.38217592592</c:v>
                </c:pt>
                <c:pt idx="85">
                  <c:v>41988.38211805556</c:v>
                </c:pt>
                <c:pt idx="86">
                  <c:v>41987.36820601852</c:v>
                </c:pt>
                <c:pt idx="87">
                  <c:v>41986.37586805556</c:v>
                </c:pt>
                <c:pt idx="88">
                  <c:v>41985.37591435186</c:v>
                </c:pt>
                <c:pt idx="89">
                  <c:v>41985.3236111111</c:v>
                </c:pt>
                <c:pt idx="90">
                  <c:v>41984.38572916666</c:v>
                </c:pt>
                <c:pt idx="91">
                  <c:v>41983.3760300926</c:v>
                </c:pt>
                <c:pt idx="92">
                  <c:v>41982.38212962963</c:v>
                </c:pt>
                <c:pt idx="93">
                  <c:v>41981.36814814815</c:v>
                </c:pt>
                <c:pt idx="94">
                  <c:v>41980.37164351852</c:v>
                </c:pt>
                <c:pt idx="95">
                  <c:v>41979.37863425926</c:v>
                </c:pt>
                <c:pt idx="96">
                  <c:v>41978.36483796296</c:v>
                </c:pt>
                <c:pt idx="97">
                  <c:v>41977.37864583333</c:v>
                </c:pt>
                <c:pt idx="98">
                  <c:v>41976.37866898148</c:v>
                </c:pt>
                <c:pt idx="99">
                  <c:v>41975.37164351852</c:v>
                </c:pt>
                <c:pt idx="100">
                  <c:v>41974.38203703704</c:v>
                </c:pt>
                <c:pt idx="101">
                  <c:v>41973.38211805556</c:v>
                </c:pt>
                <c:pt idx="102">
                  <c:v>41972.37861111111</c:v>
                </c:pt>
                <c:pt idx="103">
                  <c:v>41971.37582175925</c:v>
                </c:pt>
                <c:pt idx="104">
                  <c:v>41970.9155787037</c:v>
                </c:pt>
                <c:pt idx="105">
                  <c:v>41970.37586805556</c:v>
                </c:pt>
                <c:pt idx="106">
                  <c:v>41969.38214120371</c:v>
                </c:pt>
                <c:pt idx="107">
                  <c:v>41968.85788194445</c:v>
                </c:pt>
                <c:pt idx="108">
                  <c:v>41968.85614583334</c:v>
                </c:pt>
                <c:pt idx="109">
                  <c:v>41968.8556712963</c:v>
                </c:pt>
                <c:pt idx="110">
                  <c:v>41968.37583333333</c:v>
                </c:pt>
                <c:pt idx="111">
                  <c:v>41967.44590277778</c:v>
                </c:pt>
                <c:pt idx="112">
                  <c:v>41967.38216435185</c:v>
                </c:pt>
                <c:pt idx="113">
                  <c:v>41966.37899305556</c:v>
                </c:pt>
                <c:pt idx="114">
                  <c:v>41965.37613425926</c:v>
                </c:pt>
                <c:pt idx="115">
                  <c:v>41964.37586805556</c:v>
                </c:pt>
                <c:pt idx="116">
                  <c:v>41964.33908564815</c:v>
                </c:pt>
                <c:pt idx="117">
                  <c:v>41963.38212962963</c:v>
                </c:pt>
                <c:pt idx="118">
                  <c:v>41963.35355324074</c:v>
                </c:pt>
                <c:pt idx="119">
                  <c:v>41962.9594675926</c:v>
                </c:pt>
                <c:pt idx="120">
                  <c:v>41962.95918981481</c:v>
                </c:pt>
                <c:pt idx="121">
                  <c:v>41962.95552083333</c:v>
                </c:pt>
                <c:pt idx="122">
                  <c:v>41962.8274537037</c:v>
                </c:pt>
                <c:pt idx="123">
                  <c:v>41962.81916666666</c:v>
                </c:pt>
                <c:pt idx="124">
                  <c:v>41962.81503472223</c:v>
                </c:pt>
                <c:pt idx="125">
                  <c:v>41962.80413194445</c:v>
                </c:pt>
                <c:pt idx="126">
                  <c:v>41962.36820601852</c:v>
                </c:pt>
                <c:pt idx="127">
                  <c:v>41961.3856712963</c:v>
                </c:pt>
                <c:pt idx="128">
                  <c:v>41960.36481481481</c:v>
                </c:pt>
                <c:pt idx="129">
                  <c:v>41959.75747685185</c:v>
                </c:pt>
                <c:pt idx="130">
                  <c:v>41959.58193287037</c:v>
                </c:pt>
                <c:pt idx="131">
                  <c:v>41959.42635416667</c:v>
                </c:pt>
                <c:pt idx="132">
                  <c:v>41959.36818287037</c:v>
                </c:pt>
                <c:pt idx="133">
                  <c:v>41958.77521990741</c:v>
                </c:pt>
                <c:pt idx="134">
                  <c:v>41958.37158564815</c:v>
                </c:pt>
                <c:pt idx="135">
                  <c:v>41957.96061342593</c:v>
                </c:pt>
                <c:pt idx="136">
                  <c:v>41957.7538425926</c:v>
                </c:pt>
                <c:pt idx="137">
                  <c:v>41956.98574074073</c:v>
                </c:pt>
                <c:pt idx="138">
                  <c:v>41955.93283564815</c:v>
                </c:pt>
                <c:pt idx="139">
                  <c:v>41955.59130787036</c:v>
                </c:pt>
                <c:pt idx="140">
                  <c:v>41955.3625462963</c:v>
                </c:pt>
                <c:pt idx="141">
                  <c:v>41954.37864583333</c:v>
                </c:pt>
                <c:pt idx="142">
                  <c:v>41953.37861111111</c:v>
                </c:pt>
                <c:pt idx="143">
                  <c:v>41953.37273148148</c:v>
                </c:pt>
                <c:pt idx="144">
                  <c:v>41952.36819444445</c:v>
                </c:pt>
                <c:pt idx="145">
                  <c:v>41951.37563657408</c:v>
                </c:pt>
                <c:pt idx="146">
                  <c:v>41950.38211805556</c:v>
                </c:pt>
                <c:pt idx="147">
                  <c:v>41949.37311342593</c:v>
                </c:pt>
                <c:pt idx="148">
                  <c:v>41949.37166666666</c:v>
                </c:pt>
                <c:pt idx="149">
                  <c:v>41948.96265046296</c:v>
                </c:pt>
                <c:pt idx="150">
                  <c:v>41948.96116898148</c:v>
                </c:pt>
                <c:pt idx="151">
                  <c:v>41948.96101851852</c:v>
                </c:pt>
                <c:pt idx="152">
                  <c:v>41948.37167824074</c:v>
                </c:pt>
                <c:pt idx="153">
                  <c:v>41947.79493055554</c:v>
                </c:pt>
                <c:pt idx="154">
                  <c:v>41947.3647800926</c:v>
                </c:pt>
                <c:pt idx="155">
                  <c:v>41946.95697916667</c:v>
                </c:pt>
                <c:pt idx="156">
                  <c:v>41946.95494212963</c:v>
                </c:pt>
                <c:pt idx="157">
                  <c:v>41945.36815972223</c:v>
                </c:pt>
                <c:pt idx="158">
                  <c:v>41944.37564814815</c:v>
                </c:pt>
                <c:pt idx="159">
                  <c:v>41943.85708333334</c:v>
                </c:pt>
                <c:pt idx="160">
                  <c:v>41943.37855324074</c:v>
                </c:pt>
                <c:pt idx="161">
                  <c:v>41942.84386574074</c:v>
                </c:pt>
                <c:pt idx="162">
                  <c:v>41942.68222222223</c:v>
                </c:pt>
                <c:pt idx="163">
                  <c:v>41942.3551388889</c:v>
                </c:pt>
                <c:pt idx="164">
                  <c:v>41938.80565972223</c:v>
                </c:pt>
                <c:pt idx="165">
                  <c:v>41936.5738425926</c:v>
                </c:pt>
                <c:pt idx="166">
                  <c:v>41934.89861111111</c:v>
                </c:pt>
                <c:pt idx="167">
                  <c:v>41934.83462962963</c:v>
                </c:pt>
                <c:pt idx="168">
                  <c:v>41934.75291666666</c:v>
                </c:pt>
                <c:pt idx="169">
                  <c:v>41932.32311342593</c:v>
                </c:pt>
                <c:pt idx="170">
                  <c:v>41931.32996527778</c:v>
                </c:pt>
                <c:pt idx="171">
                  <c:v>41930.34398148148</c:v>
                </c:pt>
                <c:pt idx="172">
                  <c:v>41929.33423611112</c:v>
                </c:pt>
                <c:pt idx="173">
                  <c:v>41929.28076388888</c:v>
                </c:pt>
                <c:pt idx="174">
                  <c:v>41928.3300462963</c:v>
                </c:pt>
                <c:pt idx="175">
                  <c:v>41927.33711805556</c:v>
                </c:pt>
                <c:pt idx="176">
                  <c:v>41926.34054398148</c:v>
                </c:pt>
                <c:pt idx="177">
                  <c:v>41925.3231712963</c:v>
                </c:pt>
                <c:pt idx="178">
                  <c:v>41925.31163194445</c:v>
                </c:pt>
                <c:pt idx="179">
                  <c:v>41924.41170138889</c:v>
                </c:pt>
                <c:pt idx="180">
                  <c:v>41924.403125</c:v>
                </c:pt>
                <c:pt idx="181">
                  <c:v>41924.32996527778</c:v>
                </c:pt>
                <c:pt idx="182">
                  <c:v>41923.32656250001</c:v>
                </c:pt>
                <c:pt idx="183">
                  <c:v>41922.32311342593</c:v>
                </c:pt>
                <c:pt idx="184">
                  <c:v>41921.7800925926</c:v>
                </c:pt>
                <c:pt idx="185">
                  <c:v>41921.72618055555</c:v>
                </c:pt>
                <c:pt idx="186">
                  <c:v>41921.51148148147</c:v>
                </c:pt>
                <c:pt idx="187">
                  <c:v>41921.32656250001</c:v>
                </c:pt>
                <c:pt idx="188">
                  <c:v>41920.33429398148</c:v>
                </c:pt>
                <c:pt idx="189">
                  <c:v>41920.27561342593</c:v>
                </c:pt>
                <c:pt idx="190">
                  <c:v>41919.49733796297</c:v>
                </c:pt>
                <c:pt idx="191">
                  <c:v>41919.32658564815</c:v>
                </c:pt>
                <c:pt idx="192">
                  <c:v>41918.35327546297</c:v>
                </c:pt>
                <c:pt idx="193">
                  <c:v>41918.3231712963</c:v>
                </c:pt>
                <c:pt idx="194">
                  <c:v>41917.34395833333</c:v>
                </c:pt>
                <c:pt idx="195">
                  <c:v>41916.33690972223</c:v>
                </c:pt>
                <c:pt idx="196">
                  <c:v>41915.33434027778</c:v>
                </c:pt>
                <c:pt idx="197">
                  <c:v>41914.32995370369</c:v>
                </c:pt>
                <c:pt idx="198">
                  <c:v>41913.90225694444</c:v>
                </c:pt>
                <c:pt idx="199">
                  <c:v>41913.85172453703</c:v>
                </c:pt>
                <c:pt idx="200">
                  <c:v>41913.70105324074</c:v>
                </c:pt>
                <c:pt idx="201">
                  <c:v>41913.69998842593</c:v>
                </c:pt>
                <c:pt idx="202">
                  <c:v>41913.33383101852</c:v>
                </c:pt>
                <c:pt idx="203">
                  <c:v>41912.42434027778</c:v>
                </c:pt>
                <c:pt idx="204">
                  <c:v>41911.33005787037</c:v>
                </c:pt>
                <c:pt idx="205">
                  <c:v>41910.34391203704</c:v>
                </c:pt>
                <c:pt idx="206">
                  <c:v>41909.33699074074</c:v>
                </c:pt>
                <c:pt idx="207">
                  <c:v>41908.32310185183</c:v>
                </c:pt>
                <c:pt idx="208">
                  <c:v>41907.8566087963</c:v>
                </c:pt>
                <c:pt idx="209">
                  <c:v>41907.33706018519</c:v>
                </c:pt>
                <c:pt idx="210">
                  <c:v>41906.3300462963</c:v>
                </c:pt>
                <c:pt idx="211">
                  <c:v>41905.3300462963</c:v>
                </c:pt>
                <c:pt idx="212">
                  <c:v>41904.82006944445</c:v>
                </c:pt>
                <c:pt idx="213">
                  <c:v>41904.3404513889</c:v>
                </c:pt>
                <c:pt idx="214">
                  <c:v>41903.63644675925</c:v>
                </c:pt>
                <c:pt idx="215">
                  <c:v>41903.33381944445</c:v>
                </c:pt>
                <c:pt idx="216">
                  <c:v>41902.45498842593</c:v>
                </c:pt>
                <c:pt idx="217">
                  <c:v>41901.46208333332</c:v>
                </c:pt>
                <c:pt idx="218">
                  <c:v>41900.32994212963</c:v>
                </c:pt>
                <c:pt idx="219">
                  <c:v>41899.32313657407</c:v>
                </c:pt>
                <c:pt idx="220">
                  <c:v>41898.46224537037</c:v>
                </c:pt>
                <c:pt idx="221">
                  <c:v>41898.33693287037</c:v>
                </c:pt>
                <c:pt idx="222">
                  <c:v>41897.45899305555</c:v>
                </c:pt>
                <c:pt idx="223">
                  <c:v>41897.33405092593</c:v>
                </c:pt>
                <c:pt idx="224">
                  <c:v>41896.45151620371</c:v>
                </c:pt>
                <c:pt idx="225">
                  <c:v>41896.33390046296</c:v>
                </c:pt>
                <c:pt idx="226">
                  <c:v>41895.70148148147</c:v>
                </c:pt>
                <c:pt idx="227">
                  <c:v>41895.46214120369</c:v>
                </c:pt>
                <c:pt idx="228">
                  <c:v>41893.45506944445</c:v>
                </c:pt>
                <c:pt idx="229">
                  <c:v>41891.7761111111</c:v>
                </c:pt>
                <c:pt idx="230">
                  <c:v>41891.77504629629</c:v>
                </c:pt>
                <c:pt idx="231">
                  <c:v>41891.46909722222</c:v>
                </c:pt>
                <c:pt idx="232">
                  <c:v>41890.34049768518</c:v>
                </c:pt>
                <c:pt idx="233">
                  <c:v>41889.3438888889</c:v>
                </c:pt>
                <c:pt idx="234">
                  <c:v>41888.46550925926</c:v>
                </c:pt>
                <c:pt idx="235">
                  <c:v>41887.4594675926</c:v>
                </c:pt>
                <c:pt idx="236">
                  <c:v>41886.32995370369</c:v>
                </c:pt>
                <c:pt idx="237">
                  <c:v>41885.82899305556</c:v>
                </c:pt>
                <c:pt idx="238">
                  <c:v>41885.33697916667</c:v>
                </c:pt>
                <c:pt idx="239">
                  <c:v>41884.32995370369</c:v>
                </c:pt>
                <c:pt idx="240">
                  <c:v>41883.336875</c:v>
                </c:pt>
                <c:pt idx="241">
                  <c:v>41882.3404050926</c:v>
                </c:pt>
                <c:pt idx="242">
                  <c:v>41882.30578703703</c:v>
                </c:pt>
                <c:pt idx="243">
                  <c:v>41882.30516203703</c:v>
                </c:pt>
                <c:pt idx="244">
                  <c:v>41882.305</c:v>
                </c:pt>
                <c:pt idx="245">
                  <c:v>41881.45494212963</c:v>
                </c:pt>
                <c:pt idx="246">
                  <c:v>41881.32309027778</c:v>
                </c:pt>
                <c:pt idx="247">
                  <c:v>41880.46197916667</c:v>
                </c:pt>
                <c:pt idx="248">
                  <c:v>41880.32652777778</c:v>
                </c:pt>
                <c:pt idx="249">
                  <c:v>41880.28378472222</c:v>
                </c:pt>
                <c:pt idx="250">
                  <c:v>41879.7087962963</c:v>
                </c:pt>
                <c:pt idx="251">
                  <c:v>41879.70763888889</c:v>
                </c:pt>
                <c:pt idx="252">
                  <c:v>41879.46203703704</c:v>
                </c:pt>
                <c:pt idx="253">
                  <c:v>41879.34046296297</c:v>
                </c:pt>
                <c:pt idx="254">
                  <c:v>41878.46196759259</c:v>
                </c:pt>
                <c:pt idx="255">
                  <c:v>41878.32659722222</c:v>
                </c:pt>
                <c:pt idx="256">
                  <c:v>41877.77981481481</c:v>
                </c:pt>
                <c:pt idx="257">
                  <c:v>41877.77549768518</c:v>
                </c:pt>
                <c:pt idx="258">
                  <c:v>41877.77331018518</c:v>
                </c:pt>
                <c:pt idx="259">
                  <c:v>41877.45163194445</c:v>
                </c:pt>
                <c:pt idx="260">
                  <c:v>41877.34047453704</c:v>
                </c:pt>
                <c:pt idx="261">
                  <c:v>41876.46199074073</c:v>
                </c:pt>
                <c:pt idx="262">
                  <c:v>41876.33702546296</c:v>
                </c:pt>
                <c:pt idx="263">
                  <c:v>41875.46194444445</c:v>
                </c:pt>
                <c:pt idx="264">
                  <c:v>41875.32304398147</c:v>
                </c:pt>
                <c:pt idx="265">
                  <c:v>41874.45157407408</c:v>
                </c:pt>
                <c:pt idx="266">
                  <c:v>41874.32996527778</c:v>
                </c:pt>
                <c:pt idx="267">
                  <c:v>41873.45949074074</c:v>
                </c:pt>
                <c:pt idx="268">
                  <c:v>41873.32652777778</c:v>
                </c:pt>
                <c:pt idx="269">
                  <c:v>41872.46199074073</c:v>
                </c:pt>
                <c:pt idx="270">
                  <c:v>41872.34399305556</c:v>
                </c:pt>
                <c:pt idx="271">
                  <c:v>41871.86342592593</c:v>
                </c:pt>
                <c:pt idx="272">
                  <c:v>41871.45497685186</c:v>
                </c:pt>
                <c:pt idx="273">
                  <c:v>41871.3369675926</c:v>
                </c:pt>
                <c:pt idx="274">
                  <c:v>41870.4654861111</c:v>
                </c:pt>
                <c:pt idx="275">
                  <c:v>41870.32997685186</c:v>
                </c:pt>
                <c:pt idx="276">
                  <c:v>41869.46211805556</c:v>
                </c:pt>
                <c:pt idx="277">
                  <c:v>41869.34395833333</c:v>
                </c:pt>
                <c:pt idx="278">
                  <c:v>41869.31431712963</c:v>
                </c:pt>
                <c:pt idx="279">
                  <c:v>41868.79989583333</c:v>
                </c:pt>
                <c:pt idx="280">
                  <c:v>41868.79956018518</c:v>
                </c:pt>
                <c:pt idx="281">
                  <c:v>41868.46546296296</c:v>
                </c:pt>
                <c:pt idx="282">
                  <c:v>41868.32994212963</c:v>
                </c:pt>
                <c:pt idx="283">
                  <c:v>41867.820625</c:v>
                </c:pt>
                <c:pt idx="284">
                  <c:v>41867.46196759259</c:v>
                </c:pt>
                <c:pt idx="285">
                  <c:v>41867.33425925926</c:v>
                </c:pt>
                <c:pt idx="286">
                  <c:v>41867.31612268519</c:v>
                </c:pt>
                <c:pt idx="287">
                  <c:v>41866.54527777778</c:v>
                </c:pt>
                <c:pt idx="288">
                  <c:v>41866.45512731482</c:v>
                </c:pt>
                <c:pt idx="289">
                  <c:v>41866.33706018519</c:v>
                </c:pt>
                <c:pt idx="290">
                  <c:v>41865.46564814815</c:v>
                </c:pt>
                <c:pt idx="291">
                  <c:v>41865.44515046296</c:v>
                </c:pt>
                <c:pt idx="292">
                  <c:v>41865.32659722222</c:v>
                </c:pt>
                <c:pt idx="293">
                  <c:v>41864.55406250001</c:v>
                </c:pt>
                <c:pt idx="294">
                  <c:v>41864.45163194445</c:v>
                </c:pt>
                <c:pt idx="295">
                  <c:v>41864.34059027778</c:v>
                </c:pt>
                <c:pt idx="296">
                  <c:v>41863.72800925926</c:v>
                </c:pt>
                <c:pt idx="297">
                  <c:v>41863.6942013889</c:v>
                </c:pt>
                <c:pt idx="298">
                  <c:v>41863.52399305555</c:v>
                </c:pt>
                <c:pt idx="299">
                  <c:v>41863.4549537037</c:v>
                </c:pt>
                <c:pt idx="300">
                  <c:v>41863.33697916667</c:v>
                </c:pt>
                <c:pt idx="301">
                  <c:v>41862.46194444445</c:v>
                </c:pt>
                <c:pt idx="302">
                  <c:v>41862.32995370369</c:v>
                </c:pt>
                <c:pt idx="303">
                  <c:v>41862.31519675926</c:v>
                </c:pt>
                <c:pt idx="304">
                  <c:v>41861.89869212963</c:v>
                </c:pt>
                <c:pt idx="305">
                  <c:v>41861.89053240741</c:v>
                </c:pt>
                <c:pt idx="306">
                  <c:v>41861.88936342593</c:v>
                </c:pt>
                <c:pt idx="307">
                  <c:v>41861.88870370371</c:v>
                </c:pt>
                <c:pt idx="308">
                  <c:v>41861.67135416666</c:v>
                </c:pt>
                <c:pt idx="309">
                  <c:v>41861.57997685186</c:v>
                </c:pt>
                <c:pt idx="310">
                  <c:v>41861.51917824074</c:v>
                </c:pt>
                <c:pt idx="311">
                  <c:v>41861.5003125</c:v>
                </c:pt>
                <c:pt idx="312">
                  <c:v>41861.45900462963</c:v>
                </c:pt>
                <c:pt idx="313">
                  <c:v>41860.87694444445</c:v>
                </c:pt>
                <c:pt idx="314">
                  <c:v>41860.87515046296</c:v>
                </c:pt>
                <c:pt idx="315">
                  <c:v>41860.69097222221</c:v>
                </c:pt>
                <c:pt idx="316">
                  <c:v>41860.68268518519</c:v>
                </c:pt>
                <c:pt idx="317">
                  <c:v>41860.48112268517</c:v>
                </c:pt>
                <c:pt idx="318">
                  <c:v>41860.48072916667</c:v>
                </c:pt>
                <c:pt idx="319">
                  <c:v>41858.5484375</c:v>
                </c:pt>
                <c:pt idx="320">
                  <c:v>41858.35635416667</c:v>
                </c:pt>
                <c:pt idx="321">
                  <c:v>41858.35614583334</c:v>
                </c:pt>
                <c:pt idx="322">
                  <c:v>41858.30436342593</c:v>
                </c:pt>
                <c:pt idx="323">
                  <c:v>41857.4516087963</c:v>
                </c:pt>
                <c:pt idx="324">
                  <c:v>41857.45155092593</c:v>
                </c:pt>
                <c:pt idx="325">
                  <c:v>41857.4513888889</c:v>
                </c:pt>
                <c:pt idx="326">
                  <c:v>41857.33</c:v>
                </c:pt>
                <c:pt idx="327">
                  <c:v>41856.89128472222</c:v>
                </c:pt>
                <c:pt idx="328">
                  <c:v>41856.5458101852</c:v>
                </c:pt>
                <c:pt idx="329">
                  <c:v>41856.4550462963</c:v>
                </c:pt>
                <c:pt idx="330">
                  <c:v>41856.33706018519</c:v>
                </c:pt>
                <c:pt idx="331">
                  <c:v>41856.31265046296</c:v>
                </c:pt>
                <c:pt idx="332">
                  <c:v>41855.45155092593</c:v>
                </c:pt>
                <c:pt idx="333">
                  <c:v>41855.37528935186</c:v>
                </c:pt>
                <c:pt idx="334">
                  <c:v>41855.34050925926</c:v>
                </c:pt>
                <c:pt idx="335">
                  <c:v>41855.2690162037</c:v>
                </c:pt>
                <c:pt idx="336">
                  <c:v>41855.26770833332</c:v>
                </c:pt>
                <c:pt idx="337">
                  <c:v>41855.26759259259</c:v>
                </c:pt>
                <c:pt idx="338">
                  <c:v>41854.84555555556</c:v>
                </c:pt>
                <c:pt idx="339">
                  <c:v>41854.46591435185</c:v>
                </c:pt>
                <c:pt idx="340">
                  <c:v>41854.33378472221</c:v>
                </c:pt>
                <c:pt idx="341">
                  <c:v>41853.4516087963</c:v>
                </c:pt>
                <c:pt idx="342">
                  <c:v>41853.34049768518</c:v>
                </c:pt>
                <c:pt idx="343">
                  <c:v>41852.46902777778</c:v>
                </c:pt>
                <c:pt idx="344">
                  <c:v>41852.33417824075</c:v>
                </c:pt>
                <c:pt idx="345">
                  <c:v>41851.45900462963</c:v>
                </c:pt>
                <c:pt idx="346">
                  <c:v>41851.33695601852</c:v>
                </c:pt>
                <c:pt idx="347">
                  <c:v>41851.26107638889</c:v>
                </c:pt>
                <c:pt idx="348">
                  <c:v>41850.8129976852</c:v>
                </c:pt>
                <c:pt idx="349">
                  <c:v>41850.45908564815</c:v>
                </c:pt>
                <c:pt idx="350">
                  <c:v>41850.3439351852</c:v>
                </c:pt>
                <c:pt idx="351">
                  <c:v>41849.45158564815</c:v>
                </c:pt>
                <c:pt idx="352">
                  <c:v>41849.33428240741</c:v>
                </c:pt>
                <c:pt idx="353">
                  <c:v>41848.46559027778</c:v>
                </c:pt>
                <c:pt idx="354">
                  <c:v>41848.32996527778</c:v>
                </c:pt>
                <c:pt idx="355">
                  <c:v>41845.33703703704</c:v>
                </c:pt>
                <c:pt idx="356">
                  <c:v>41844.89592592593</c:v>
                </c:pt>
                <c:pt idx="357">
                  <c:v>41844.81616898148</c:v>
                </c:pt>
                <c:pt idx="358">
                  <c:v>41842.33693287037</c:v>
                </c:pt>
                <c:pt idx="359">
                  <c:v>41841.4620138889</c:v>
                </c:pt>
                <c:pt idx="360">
                  <c:v>41841.34050925926</c:v>
                </c:pt>
                <c:pt idx="361">
                  <c:v>41840.45491898148</c:v>
                </c:pt>
                <c:pt idx="362">
                  <c:v>41840.34383101852</c:v>
                </c:pt>
                <c:pt idx="363">
                  <c:v>41839.52356481481</c:v>
                </c:pt>
                <c:pt idx="364">
                  <c:v>41839.45155092593</c:v>
                </c:pt>
                <c:pt idx="365">
                  <c:v>41839.3368287037</c:v>
                </c:pt>
                <c:pt idx="366">
                  <c:v>41838.30755787037</c:v>
                </c:pt>
                <c:pt idx="367">
                  <c:v>41837.33006944445</c:v>
                </c:pt>
                <c:pt idx="368">
                  <c:v>41836.49481481482</c:v>
                </c:pt>
                <c:pt idx="369">
                  <c:v>41835.8794212963</c:v>
                </c:pt>
                <c:pt idx="370">
                  <c:v>41835.7155787037</c:v>
                </c:pt>
                <c:pt idx="371">
                  <c:v>41835.62033564815</c:v>
                </c:pt>
                <c:pt idx="372">
                  <c:v>41834.5766550926</c:v>
                </c:pt>
                <c:pt idx="373">
                  <c:v>41833.45849537037</c:v>
                </c:pt>
                <c:pt idx="374">
                  <c:v>41832.42025462963</c:v>
                </c:pt>
                <c:pt idx="375">
                  <c:v>41831.96456018519</c:v>
                </c:pt>
                <c:pt idx="376">
                  <c:v>41830.4554861111</c:v>
                </c:pt>
                <c:pt idx="377">
                  <c:v>41828.82780092592</c:v>
                </c:pt>
                <c:pt idx="378">
                  <c:v>41828.80983796297</c:v>
                </c:pt>
                <c:pt idx="379">
                  <c:v>41828.33383101852</c:v>
                </c:pt>
                <c:pt idx="380">
                  <c:v>41827.88199074074</c:v>
                </c:pt>
                <c:pt idx="381">
                  <c:v>41827.45159722222</c:v>
                </c:pt>
                <c:pt idx="382">
                  <c:v>41827.33408564815</c:v>
                </c:pt>
                <c:pt idx="383">
                  <c:v>41826.38480324074</c:v>
                </c:pt>
                <c:pt idx="384">
                  <c:v>41825.30774305556</c:v>
                </c:pt>
                <c:pt idx="385">
                  <c:v>41824.88057870371</c:v>
                </c:pt>
                <c:pt idx="386">
                  <c:v>41824.3369212963</c:v>
                </c:pt>
                <c:pt idx="387">
                  <c:v>41823.66356481481</c:v>
                </c:pt>
                <c:pt idx="388">
                  <c:v>41823.45166666666</c:v>
                </c:pt>
                <c:pt idx="389">
                  <c:v>41823.3229861111</c:v>
                </c:pt>
                <c:pt idx="390">
                  <c:v>41822.95440972223</c:v>
                </c:pt>
                <c:pt idx="391">
                  <c:v>41820.37188657408</c:v>
                </c:pt>
                <c:pt idx="392">
                  <c:v>41819.9438425926</c:v>
                </c:pt>
                <c:pt idx="393">
                  <c:v>41817.62758101851</c:v>
                </c:pt>
                <c:pt idx="394">
                  <c:v>41817.62101851851</c:v>
                </c:pt>
                <c:pt idx="395">
                  <c:v>41817.46196759259</c:v>
                </c:pt>
                <c:pt idx="396">
                  <c:v>41817.33348379629</c:v>
                </c:pt>
                <c:pt idx="397">
                  <c:v>41816.85234953704</c:v>
                </c:pt>
                <c:pt idx="398">
                  <c:v>41816.40818287037</c:v>
                </c:pt>
                <c:pt idx="399">
                  <c:v>41815.49901620371</c:v>
                </c:pt>
                <c:pt idx="400">
                  <c:v>41815.4620138889</c:v>
                </c:pt>
                <c:pt idx="401">
                  <c:v>41815.33408564815</c:v>
                </c:pt>
                <c:pt idx="402">
                  <c:v>41814.9076388889</c:v>
                </c:pt>
                <c:pt idx="403">
                  <c:v>41814.6377199074</c:v>
                </c:pt>
                <c:pt idx="404">
                  <c:v>41814.46902777778</c:v>
                </c:pt>
                <c:pt idx="405">
                  <c:v>41814.32652777778</c:v>
                </c:pt>
                <c:pt idx="406">
                  <c:v>41813.4654861111</c:v>
                </c:pt>
                <c:pt idx="407">
                  <c:v>41813.32653935185</c:v>
                </c:pt>
                <c:pt idx="408">
                  <c:v>41812.69803240741</c:v>
                </c:pt>
                <c:pt idx="409">
                  <c:v>41812.69557870369</c:v>
                </c:pt>
                <c:pt idx="410">
                  <c:v>41812.37121527778</c:v>
                </c:pt>
                <c:pt idx="411">
                  <c:v>41810.45905092593</c:v>
                </c:pt>
                <c:pt idx="412">
                  <c:v>41810.34515046296</c:v>
                </c:pt>
                <c:pt idx="413">
                  <c:v>41810.33393518518</c:v>
                </c:pt>
                <c:pt idx="414">
                  <c:v>41809.58260416667</c:v>
                </c:pt>
                <c:pt idx="415">
                  <c:v>41809.3608101852</c:v>
                </c:pt>
                <c:pt idx="416">
                  <c:v>41809.33418981481</c:v>
                </c:pt>
                <c:pt idx="417">
                  <c:v>41808.88145833334</c:v>
                </c:pt>
                <c:pt idx="418">
                  <c:v>41808.70539351851</c:v>
                </c:pt>
                <c:pt idx="419">
                  <c:v>41808.52215277778</c:v>
                </c:pt>
                <c:pt idx="420">
                  <c:v>41808.52174768517</c:v>
                </c:pt>
                <c:pt idx="421">
                  <c:v>41808.49967592592</c:v>
                </c:pt>
                <c:pt idx="422">
                  <c:v>41808.45501157407</c:v>
                </c:pt>
                <c:pt idx="423">
                  <c:v>41808.33694444445</c:v>
                </c:pt>
                <c:pt idx="424">
                  <c:v>41807.93192129629</c:v>
                </c:pt>
                <c:pt idx="425">
                  <c:v>41807.92597222222</c:v>
                </c:pt>
                <c:pt idx="426">
                  <c:v>41807.46197916667</c:v>
                </c:pt>
                <c:pt idx="427">
                  <c:v>41807.32655092593</c:v>
                </c:pt>
                <c:pt idx="428">
                  <c:v>41806.4549537037</c:v>
                </c:pt>
                <c:pt idx="429">
                  <c:v>41806.34394675925</c:v>
                </c:pt>
                <c:pt idx="430">
                  <c:v>41805.3760300926</c:v>
                </c:pt>
                <c:pt idx="431">
                  <c:v>41805.33873842594</c:v>
                </c:pt>
                <c:pt idx="432">
                  <c:v>41805.33766203703</c:v>
                </c:pt>
                <c:pt idx="433">
                  <c:v>41804.99050925926</c:v>
                </c:pt>
                <c:pt idx="434">
                  <c:v>41804.9862152778</c:v>
                </c:pt>
                <c:pt idx="435">
                  <c:v>41804.89346064814</c:v>
                </c:pt>
                <c:pt idx="436">
                  <c:v>41804.63701388889</c:v>
                </c:pt>
                <c:pt idx="437">
                  <c:v>41804.55633101852</c:v>
                </c:pt>
                <c:pt idx="438">
                  <c:v>41804.49109953703</c:v>
                </c:pt>
                <c:pt idx="439">
                  <c:v>41804.4879513889</c:v>
                </c:pt>
                <c:pt idx="440">
                  <c:v>41804.4839351852</c:v>
                </c:pt>
                <c:pt idx="441">
                  <c:v>41803.8246875</c:v>
                </c:pt>
                <c:pt idx="442">
                  <c:v>41803.59618055555</c:v>
                </c:pt>
                <c:pt idx="443">
                  <c:v>41803.44810185184</c:v>
                </c:pt>
                <c:pt idx="444">
                  <c:v>41803.44498842593</c:v>
                </c:pt>
                <c:pt idx="445">
                  <c:v>41803.32768518518</c:v>
                </c:pt>
                <c:pt idx="446">
                  <c:v>41803.32657407408</c:v>
                </c:pt>
                <c:pt idx="447">
                  <c:v>41802.8615162037</c:v>
                </c:pt>
                <c:pt idx="448">
                  <c:v>41801.88559027778</c:v>
                </c:pt>
                <c:pt idx="449">
                  <c:v>41801.76430555555</c:v>
                </c:pt>
                <c:pt idx="450">
                  <c:v>41801.5401388889</c:v>
                </c:pt>
                <c:pt idx="451">
                  <c:v>41801.32300925926</c:v>
                </c:pt>
                <c:pt idx="452">
                  <c:v>41800.88675925926</c:v>
                </c:pt>
                <c:pt idx="453">
                  <c:v>41799.94512731482</c:v>
                </c:pt>
                <c:pt idx="454">
                  <c:v>41799.34391203704</c:v>
                </c:pt>
                <c:pt idx="455">
                  <c:v>41798.52261574074</c:v>
                </c:pt>
                <c:pt idx="456">
                  <c:v>41797.7691435185</c:v>
                </c:pt>
                <c:pt idx="457">
                  <c:v>41797.59116898147</c:v>
                </c:pt>
                <c:pt idx="458">
                  <c:v>41793.69160879629</c:v>
                </c:pt>
                <c:pt idx="459">
                  <c:v>41793.54359953704</c:v>
                </c:pt>
                <c:pt idx="460">
                  <c:v>41792.57318287036</c:v>
                </c:pt>
                <c:pt idx="461">
                  <c:v>41792.56650462963</c:v>
                </c:pt>
                <c:pt idx="462">
                  <c:v>41792.32994212963</c:v>
                </c:pt>
                <c:pt idx="463">
                  <c:v>41791.71226851852</c:v>
                </c:pt>
                <c:pt idx="464">
                  <c:v>41791.70907407408</c:v>
                </c:pt>
                <c:pt idx="465">
                  <c:v>41790.72322916666</c:v>
                </c:pt>
                <c:pt idx="466">
                  <c:v>41790.63626157407</c:v>
                </c:pt>
                <c:pt idx="467">
                  <c:v>41790.63126157408</c:v>
                </c:pt>
                <c:pt idx="468">
                  <c:v>41789.95890046296</c:v>
                </c:pt>
                <c:pt idx="469">
                  <c:v>41789.20818287037</c:v>
                </c:pt>
                <c:pt idx="470">
                  <c:v>41788.79405092593</c:v>
                </c:pt>
                <c:pt idx="471">
                  <c:v>41788.77598379629</c:v>
                </c:pt>
                <c:pt idx="472">
                  <c:v>41788.66994212962</c:v>
                </c:pt>
                <c:pt idx="473">
                  <c:v>41788.6679398148</c:v>
                </c:pt>
                <c:pt idx="474">
                  <c:v>41787.7373611111</c:v>
                </c:pt>
                <c:pt idx="475">
                  <c:v>41787.73047453703</c:v>
                </c:pt>
                <c:pt idx="476">
                  <c:v>41787.72909722223</c:v>
                </c:pt>
                <c:pt idx="477">
                  <c:v>41786.89995370369</c:v>
                </c:pt>
                <c:pt idx="478">
                  <c:v>41786.89962962962</c:v>
                </c:pt>
                <c:pt idx="479">
                  <c:v>41786.33405092593</c:v>
                </c:pt>
                <c:pt idx="480">
                  <c:v>41785.83886574074</c:v>
                </c:pt>
                <c:pt idx="481">
                  <c:v>41785.44804398148</c:v>
                </c:pt>
                <c:pt idx="482">
                  <c:v>41785.32988425926</c:v>
                </c:pt>
                <c:pt idx="483">
                  <c:v>41785.09484953703</c:v>
                </c:pt>
                <c:pt idx="484">
                  <c:v>41781.69961805556</c:v>
                </c:pt>
                <c:pt idx="485">
                  <c:v>41781.53640046297</c:v>
                </c:pt>
                <c:pt idx="486">
                  <c:v>41781.21675925926</c:v>
                </c:pt>
                <c:pt idx="487">
                  <c:v>41780.57651620371</c:v>
                </c:pt>
                <c:pt idx="488">
                  <c:v>41780.4973611111</c:v>
                </c:pt>
                <c:pt idx="489">
                  <c:v>41779.87856481481</c:v>
                </c:pt>
                <c:pt idx="490">
                  <c:v>41779.80214120371</c:v>
                </c:pt>
                <c:pt idx="491">
                  <c:v>41778.98947916667</c:v>
                </c:pt>
                <c:pt idx="492">
                  <c:v>41778.33686342593</c:v>
                </c:pt>
                <c:pt idx="493">
                  <c:v>41778.28003472222</c:v>
                </c:pt>
                <c:pt idx="494">
                  <c:v>41777.86936342593</c:v>
                </c:pt>
                <c:pt idx="495">
                  <c:v>41777.82077546296</c:v>
                </c:pt>
                <c:pt idx="496">
                  <c:v>41777.76746527777</c:v>
                </c:pt>
                <c:pt idx="497">
                  <c:v>41777.75108796296</c:v>
                </c:pt>
                <c:pt idx="498">
                  <c:v>41777.68695601852</c:v>
                </c:pt>
                <c:pt idx="499">
                  <c:v>41777.5811111111</c:v>
                </c:pt>
                <c:pt idx="500">
                  <c:v>41775.88322916667</c:v>
                </c:pt>
                <c:pt idx="501">
                  <c:v>41775.88214120371</c:v>
                </c:pt>
                <c:pt idx="502">
                  <c:v>41775.62047453703</c:v>
                </c:pt>
                <c:pt idx="503">
                  <c:v>41775.45494212963</c:v>
                </c:pt>
                <c:pt idx="504">
                  <c:v>41775.32653935185</c:v>
                </c:pt>
                <c:pt idx="505">
                  <c:v>41773.54871527778</c:v>
                </c:pt>
                <c:pt idx="506">
                  <c:v>41773.48626157407</c:v>
                </c:pt>
                <c:pt idx="507">
                  <c:v>41772.75377314815</c:v>
                </c:pt>
                <c:pt idx="508">
                  <c:v>41772.6596875</c:v>
                </c:pt>
                <c:pt idx="509">
                  <c:v>41772.39083333333</c:v>
                </c:pt>
                <c:pt idx="510">
                  <c:v>41772.33689814816</c:v>
                </c:pt>
                <c:pt idx="511">
                  <c:v>41771.89847222222</c:v>
                </c:pt>
                <c:pt idx="512">
                  <c:v>41771.75880787037</c:v>
                </c:pt>
                <c:pt idx="513">
                  <c:v>41771.39851851852</c:v>
                </c:pt>
                <c:pt idx="514">
                  <c:v>41771.33354166666</c:v>
                </c:pt>
                <c:pt idx="515">
                  <c:v>41771.28141203703</c:v>
                </c:pt>
                <c:pt idx="516">
                  <c:v>41770.81709490741</c:v>
                </c:pt>
                <c:pt idx="517">
                  <c:v>41770.80224537037</c:v>
                </c:pt>
                <c:pt idx="518">
                  <c:v>41770.54891203704</c:v>
                </c:pt>
                <c:pt idx="519">
                  <c:v>41770.54739583332</c:v>
                </c:pt>
                <c:pt idx="520">
                  <c:v>41770.47637731482</c:v>
                </c:pt>
                <c:pt idx="521">
                  <c:v>41770.45909722222</c:v>
                </c:pt>
                <c:pt idx="522">
                  <c:v>41769.95619212963</c:v>
                </c:pt>
                <c:pt idx="523">
                  <c:v>41769.01885416667</c:v>
                </c:pt>
                <c:pt idx="524">
                  <c:v>41765.94260416667</c:v>
                </c:pt>
                <c:pt idx="525">
                  <c:v>41764.90407407408</c:v>
                </c:pt>
                <c:pt idx="526">
                  <c:v>41762.42168981481</c:v>
                </c:pt>
                <c:pt idx="527">
                  <c:v>41761.93091435186</c:v>
                </c:pt>
                <c:pt idx="528">
                  <c:v>41759.91510416667</c:v>
                </c:pt>
                <c:pt idx="529">
                  <c:v>41759.8795138889</c:v>
                </c:pt>
                <c:pt idx="530">
                  <c:v>41759.75939814815</c:v>
                </c:pt>
                <c:pt idx="531">
                  <c:v>41759.2658449074</c:v>
                </c:pt>
                <c:pt idx="532">
                  <c:v>41758.9232986111</c:v>
                </c:pt>
                <c:pt idx="533">
                  <c:v>41758.84174768518</c:v>
                </c:pt>
                <c:pt idx="534">
                  <c:v>41758.75266203703</c:v>
                </c:pt>
                <c:pt idx="535">
                  <c:v>41757.96519675925</c:v>
                </c:pt>
                <c:pt idx="536">
                  <c:v>41757.95027777778</c:v>
                </c:pt>
                <c:pt idx="537">
                  <c:v>41756.9239699074</c:v>
                </c:pt>
                <c:pt idx="538">
                  <c:v>41756.5081712963</c:v>
                </c:pt>
                <c:pt idx="539">
                  <c:v>41756.50368055555</c:v>
                </c:pt>
                <c:pt idx="540">
                  <c:v>41756.42753472222</c:v>
                </c:pt>
                <c:pt idx="541">
                  <c:v>41756.41340277778</c:v>
                </c:pt>
                <c:pt idx="542">
                  <c:v>41747.70939814815</c:v>
                </c:pt>
                <c:pt idx="543">
                  <c:v>41747.4655787037</c:v>
                </c:pt>
                <c:pt idx="544">
                  <c:v>41735.77423611111</c:v>
                </c:pt>
                <c:pt idx="545">
                  <c:v>41735.29640046295</c:v>
                </c:pt>
                <c:pt idx="546">
                  <c:v>41733.62232638889</c:v>
                </c:pt>
                <c:pt idx="547">
                  <c:v>41733.58689814816</c:v>
                </c:pt>
                <c:pt idx="548">
                  <c:v>41732.70883101852</c:v>
                </c:pt>
                <c:pt idx="549">
                  <c:v>41732.64827546296</c:v>
                </c:pt>
                <c:pt idx="550">
                  <c:v>41732.34079861111</c:v>
                </c:pt>
                <c:pt idx="551">
                  <c:v>41730.32304398147</c:v>
                </c:pt>
                <c:pt idx="552">
                  <c:v>41729.34396990741</c:v>
                </c:pt>
                <c:pt idx="553">
                  <c:v>41725.89532407408</c:v>
                </c:pt>
                <c:pt idx="554">
                  <c:v>41725.89265046297</c:v>
                </c:pt>
                <c:pt idx="555">
                  <c:v>41696.58386574074</c:v>
                </c:pt>
                <c:pt idx="556">
                  <c:v>41696.58251157408</c:v>
                </c:pt>
                <c:pt idx="557">
                  <c:v>41695.6057523148</c:v>
                </c:pt>
                <c:pt idx="558">
                  <c:v>41679.69167824074</c:v>
                </c:pt>
                <c:pt idx="559">
                  <c:v>41675.88646990741</c:v>
                </c:pt>
                <c:pt idx="560">
                  <c:v>41675.32846064815</c:v>
                </c:pt>
                <c:pt idx="561">
                  <c:v>41675.32820601852</c:v>
                </c:pt>
                <c:pt idx="562">
                  <c:v>41655.6178587963</c:v>
                </c:pt>
                <c:pt idx="563">
                  <c:v>41651.55229166667</c:v>
                </c:pt>
                <c:pt idx="564">
                  <c:v>41632.59055555556</c:v>
                </c:pt>
                <c:pt idx="565">
                  <c:v>41632.55575231482</c:v>
                </c:pt>
                <c:pt idx="566">
                  <c:v>41625.71390046296</c:v>
                </c:pt>
                <c:pt idx="567">
                  <c:v>41623.91200231481</c:v>
                </c:pt>
                <c:pt idx="568">
                  <c:v>41623.71076388888</c:v>
                </c:pt>
                <c:pt idx="569">
                  <c:v>41619.29960648147</c:v>
                </c:pt>
                <c:pt idx="570">
                  <c:v>41611.95429398148</c:v>
                </c:pt>
                <c:pt idx="571">
                  <c:v>41606.33101851852</c:v>
                </c:pt>
                <c:pt idx="572">
                  <c:v>41606.33075231482</c:v>
                </c:pt>
                <c:pt idx="573">
                  <c:v>41603.93337962963</c:v>
                </c:pt>
                <c:pt idx="574">
                  <c:v>41603.35587962963</c:v>
                </c:pt>
                <c:pt idx="575">
                  <c:v>41603.3526851852</c:v>
                </c:pt>
                <c:pt idx="576">
                  <c:v>41598.58200231481</c:v>
                </c:pt>
                <c:pt idx="577">
                  <c:v>41597.88304398148</c:v>
                </c:pt>
                <c:pt idx="578">
                  <c:v>41597.88155092593</c:v>
                </c:pt>
                <c:pt idx="579">
                  <c:v>41597.00458333334</c:v>
                </c:pt>
                <c:pt idx="580">
                  <c:v>41594.7318287037</c:v>
                </c:pt>
                <c:pt idx="581">
                  <c:v>41592.48162037038</c:v>
                </c:pt>
                <c:pt idx="582">
                  <c:v>41590.80947916667</c:v>
                </c:pt>
                <c:pt idx="583">
                  <c:v>41590.64289351852</c:v>
                </c:pt>
                <c:pt idx="584">
                  <c:v>41590.61902777778</c:v>
                </c:pt>
                <c:pt idx="585">
                  <c:v>41588.91291666667</c:v>
                </c:pt>
                <c:pt idx="586">
                  <c:v>41586.7228125</c:v>
                </c:pt>
                <c:pt idx="587">
                  <c:v>41586.53918981481</c:v>
                </c:pt>
                <c:pt idx="588">
                  <c:v>41586.51734953703</c:v>
                </c:pt>
                <c:pt idx="589">
                  <c:v>41586.48178240741</c:v>
                </c:pt>
                <c:pt idx="590">
                  <c:v>41585.77151620371</c:v>
                </c:pt>
                <c:pt idx="591">
                  <c:v>41584.67590277777</c:v>
                </c:pt>
                <c:pt idx="592">
                  <c:v>41584.67388888889</c:v>
                </c:pt>
                <c:pt idx="593">
                  <c:v>41582.87530092593</c:v>
                </c:pt>
                <c:pt idx="594">
                  <c:v>41581.84895833334</c:v>
                </c:pt>
                <c:pt idx="595">
                  <c:v>41561.83751157407</c:v>
                </c:pt>
                <c:pt idx="596">
                  <c:v>41556.75130787037</c:v>
                </c:pt>
                <c:pt idx="597">
                  <c:v>41542.42409722223</c:v>
                </c:pt>
                <c:pt idx="598">
                  <c:v>41542.42130787036</c:v>
                </c:pt>
                <c:pt idx="599">
                  <c:v>41541.64414351851</c:v>
                </c:pt>
                <c:pt idx="600">
                  <c:v>41541.6433449074</c:v>
                </c:pt>
                <c:pt idx="601">
                  <c:v>41541.47684027778</c:v>
                </c:pt>
                <c:pt idx="602">
                  <c:v>41527.87741898148</c:v>
                </c:pt>
                <c:pt idx="603">
                  <c:v>41526.9451736111</c:v>
                </c:pt>
                <c:pt idx="604">
                  <c:v>41526.94409722222</c:v>
                </c:pt>
                <c:pt idx="605">
                  <c:v>41525.50421296297</c:v>
                </c:pt>
                <c:pt idx="606">
                  <c:v>41522.5117824074</c:v>
                </c:pt>
                <c:pt idx="607">
                  <c:v>41520.8594212963</c:v>
                </c:pt>
                <c:pt idx="608">
                  <c:v>41520.85805555555</c:v>
                </c:pt>
                <c:pt idx="609">
                  <c:v>41518.9082638889</c:v>
                </c:pt>
                <c:pt idx="610">
                  <c:v>41508.34275462963</c:v>
                </c:pt>
                <c:pt idx="611">
                  <c:v>41506.3975462963</c:v>
                </c:pt>
                <c:pt idx="612">
                  <c:v>41504.44962962963</c:v>
                </c:pt>
                <c:pt idx="613">
                  <c:v>41504.44791666666</c:v>
                </c:pt>
                <c:pt idx="614">
                  <c:v>41501.93319444444</c:v>
                </c:pt>
                <c:pt idx="615">
                  <c:v>41500.79974537036</c:v>
                </c:pt>
                <c:pt idx="616">
                  <c:v>41500.57271990741</c:v>
                </c:pt>
                <c:pt idx="617">
                  <c:v>41500.57016203703</c:v>
                </c:pt>
                <c:pt idx="618">
                  <c:v>41500.56949074073</c:v>
                </c:pt>
                <c:pt idx="619">
                  <c:v>41500.56684027778</c:v>
                </c:pt>
                <c:pt idx="620">
                  <c:v>41500.56631944444</c:v>
                </c:pt>
                <c:pt idx="621">
                  <c:v>41492.59045138889</c:v>
                </c:pt>
                <c:pt idx="622">
                  <c:v>41492.5892013889</c:v>
                </c:pt>
                <c:pt idx="623">
                  <c:v>41492.58802083333</c:v>
                </c:pt>
                <c:pt idx="624">
                  <c:v>41489.29501157408</c:v>
                </c:pt>
                <c:pt idx="625">
                  <c:v>41488.6850925926</c:v>
                </c:pt>
                <c:pt idx="626">
                  <c:v>41487.67359953703</c:v>
                </c:pt>
                <c:pt idx="627">
                  <c:v>41487.67262731482</c:v>
                </c:pt>
                <c:pt idx="628">
                  <c:v>41486.73054398147</c:v>
                </c:pt>
                <c:pt idx="629">
                  <c:v>41481.68229166666</c:v>
                </c:pt>
                <c:pt idx="630">
                  <c:v>41481.68118055555</c:v>
                </c:pt>
                <c:pt idx="631">
                  <c:v>41476.0040625</c:v>
                </c:pt>
                <c:pt idx="632">
                  <c:v>41476.00358796296</c:v>
                </c:pt>
                <c:pt idx="633">
                  <c:v>41476.00260416666</c:v>
                </c:pt>
                <c:pt idx="634">
                  <c:v>41473.67971064815</c:v>
                </c:pt>
                <c:pt idx="635">
                  <c:v>41473.67905092592</c:v>
                </c:pt>
                <c:pt idx="636">
                  <c:v>41472.75737268518</c:v>
                </c:pt>
                <c:pt idx="637">
                  <c:v>41469.93710648148</c:v>
                </c:pt>
                <c:pt idx="638">
                  <c:v>41462.75699074074</c:v>
                </c:pt>
                <c:pt idx="639">
                  <c:v>41462.48269675926</c:v>
                </c:pt>
                <c:pt idx="640">
                  <c:v>41457.74612268518</c:v>
                </c:pt>
                <c:pt idx="641">
                  <c:v>41456.57372685184</c:v>
                </c:pt>
                <c:pt idx="642">
                  <c:v>41454.52081018518</c:v>
                </c:pt>
                <c:pt idx="643">
                  <c:v>41453.74788194444</c:v>
                </c:pt>
                <c:pt idx="644">
                  <c:v>41453.72516203702</c:v>
                </c:pt>
                <c:pt idx="645">
                  <c:v>41453.69527777778</c:v>
                </c:pt>
                <c:pt idx="646">
                  <c:v>41453.69442129629</c:v>
                </c:pt>
                <c:pt idx="647">
                  <c:v>41453.5334375</c:v>
                </c:pt>
                <c:pt idx="648">
                  <c:v>41450.8062962963</c:v>
                </c:pt>
                <c:pt idx="649">
                  <c:v>41450.12274305555</c:v>
                </c:pt>
                <c:pt idx="650">
                  <c:v>41445.6980787037</c:v>
                </c:pt>
                <c:pt idx="651">
                  <c:v>41444.71471064815</c:v>
                </c:pt>
                <c:pt idx="652">
                  <c:v>41444.67497685184</c:v>
                </c:pt>
                <c:pt idx="653">
                  <c:v>41440.68612268518</c:v>
                </c:pt>
                <c:pt idx="654">
                  <c:v>41433.9106712963</c:v>
                </c:pt>
                <c:pt idx="655">
                  <c:v>41433.91008101852</c:v>
                </c:pt>
                <c:pt idx="656">
                  <c:v>41431.64474537037</c:v>
                </c:pt>
                <c:pt idx="657">
                  <c:v>41431.62881944444</c:v>
                </c:pt>
                <c:pt idx="658">
                  <c:v>41431.62589120369</c:v>
                </c:pt>
                <c:pt idx="659">
                  <c:v>41427.56652777778</c:v>
                </c:pt>
                <c:pt idx="660">
                  <c:v>41427.55471064815</c:v>
                </c:pt>
                <c:pt idx="661">
                  <c:v>41427.5540740741</c:v>
                </c:pt>
                <c:pt idx="662">
                  <c:v>41407.10872685185</c:v>
                </c:pt>
                <c:pt idx="663">
                  <c:v>41405.75277777778</c:v>
                </c:pt>
                <c:pt idx="664">
                  <c:v>41405.75064814815</c:v>
                </c:pt>
                <c:pt idx="665">
                  <c:v>41403.66936342593</c:v>
                </c:pt>
                <c:pt idx="666">
                  <c:v>41395.0908449074</c:v>
                </c:pt>
                <c:pt idx="667">
                  <c:v>41369.72087962963</c:v>
                </c:pt>
                <c:pt idx="668">
                  <c:v>41363.76215277777</c:v>
                </c:pt>
                <c:pt idx="669">
                  <c:v>41362.56150462962</c:v>
                </c:pt>
                <c:pt idx="670">
                  <c:v>41361.91561342593</c:v>
                </c:pt>
                <c:pt idx="671">
                  <c:v>41361.57657407408</c:v>
                </c:pt>
                <c:pt idx="672">
                  <c:v>41361.57537037038</c:v>
                </c:pt>
                <c:pt idx="673">
                  <c:v>41360.44739583333</c:v>
                </c:pt>
                <c:pt idx="674">
                  <c:v>41357.80740740741</c:v>
                </c:pt>
                <c:pt idx="675">
                  <c:v>41354.62200231481</c:v>
                </c:pt>
                <c:pt idx="676">
                  <c:v>41354.62180555555</c:v>
                </c:pt>
                <c:pt idx="677">
                  <c:v>41354.62011574073</c:v>
                </c:pt>
                <c:pt idx="678">
                  <c:v>41352.77081018518</c:v>
                </c:pt>
                <c:pt idx="679">
                  <c:v>41348.5325</c:v>
                </c:pt>
                <c:pt idx="680">
                  <c:v>41347.82015046296</c:v>
                </c:pt>
                <c:pt idx="681">
                  <c:v>41341.8556712963</c:v>
                </c:pt>
                <c:pt idx="682">
                  <c:v>41340.75875</c:v>
                </c:pt>
                <c:pt idx="683">
                  <c:v>41340.66994212962</c:v>
                </c:pt>
                <c:pt idx="684">
                  <c:v>41338.1374074074</c:v>
                </c:pt>
                <c:pt idx="685">
                  <c:v>41337.15956018519</c:v>
                </c:pt>
                <c:pt idx="686">
                  <c:v>41336.17015046296</c:v>
                </c:pt>
                <c:pt idx="687">
                  <c:v>41334.14333333333</c:v>
                </c:pt>
                <c:pt idx="688">
                  <c:v>41333.17858796296</c:v>
                </c:pt>
                <c:pt idx="689">
                  <c:v>41333.1051736111</c:v>
                </c:pt>
                <c:pt idx="690">
                  <c:v>41333.10097222222</c:v>
                </c:pt>
                <c:pt idx="691">
                  <c:v>41332.58869212963</c:v>
                </c:pt>
                <c:pt idx="692">
                  <c:v>41332.58741898148</c:v>
                </c:pt>
                <c:pt idx="693">
                  <c:v>41332.58635416667</c:v>
                </c:pt>
                <c:pt idx="694">
                  <c:v>41332.07964120369</c:v>
                </c:pt>
                <c:pt idx="695">
                  <c:v>41331.9525</c:v>
                </c:pt>
                <c:pt idx="696">
                  <c:v>41331.5437037037</c:v>
                </c:pt>
                <c:pt idx="697">
                  <c:v>41331.5428125</c:v>
                </c:pt>
                <c:pt idx="698">
                  <c:v>41331.2067824074</c:v>
                </c:pt>
                <c:pt idx="699">
                  <c:v>41331.20623842594</c:v>
                </c:pt>
                <c:pt idx="700">
                  <c:v>41331.20600694444</c:v>
                </c:pt>
                <c:pt idx="701">
                  <c:v>41329.55233796296</c:v>
                </c:pt>
                <c:pt idx="702">
                  <c:v>41329.55137731481</c:v>
                </c:pt>
                <c:pt idx="703">
                  <c:v>41328.74052083333</c:v>
                </c:pt>
                <c:pt idx="704">
                  <c:v>41328.73598379629</c:v>
                </c:pt>
                <c:pt idx="705">
                  <c:v>41328.64572916666</c:v>
                </c:pt>
                <c:pt idx="706">
                  <c:v>41328.57494212963</c:v>
                </c:pt>
                <c:pt idx="707">
                  <c:v>41328.17018518518</c:v>
                </c:pt>
                <c:pt idx="708">
                  <c:v>41328.15680555556</c:v>
                </c:pt>
                <c:pt idx="709">
                  <c:v>41327.77835648148</c:v>
                </c:pt>
                <c:pt idx="710">
                  <c:v>41327.77416666666</c:v>
                </c:pt>
                <c:pt idx="711">
                  <c:v>41327.77405092593</c:v>
                </c:pt>
                <c:pt idx="712">
                  <c:v>41327.7722337963</c:v>
                </c:pt>
                <c:pt idx="713">
                  <c:v>41327.76973379629</c:v>
                </c:pt>
                <c:pt idx="714">
                  <c:v>41327.7583912037</c:v>
                </c:pt>
                <c:pt idx="715">
                  <c:v>41327.75695601852</c:v>
                </c:pt>
                <c:pt idx="716">
                  <c:v>41326.72806712962</c:v>
                </c:pt>
                <c:pt idx="717">
                  <c:v>41325.85619212963</c:v>
                </c:pt>
                <c:pt idx="718">
                  <c:v>41325.55436342593</c:v>
                </c:pt>
                <c:pt idx="719">
                  <c:v>41324.68097222223</c:v>
                </c:pt>
                <c:pt idx="720">
                  <c:v>41324.11378472221</c:v>
                </c:pt>
                <c:pt idx="721">
                  <c:v>41324.02325231482</c:v>
                </c:pt>
                <c:pt idx="722">
                  <c:v>41323.68513888889</c:v>
                </c:pt>
                <c:pt idx="723">
                  <c:v>41323.68143518519</c:v>
                </c:pt>
                <c:pt idx="724">
                  <c:v>41323.53328703703</c:v>
                </c:pt>
                <c:pt idx="725">
                  <c:v>41323.21091435186</c:v>
                </c:pt>
                <c:pt idx="726">
                  <c:v>41323.12596064814</c:v>
                </c:pt>
                <c:pt idx="727">
                  <c:v>41322.9525925926</c:v>
                </c:pt>
                <c:pt idx="728">
                  <c:v>41322.76484953703</c:v>
                </c:pt>
                <c:pt idx="729">
                  <c:v>41322.76284722222</c:v>
                </c:pt>
                <c:pt idx="730">
                  <c:v>41322.73950231481</c:v>
                </c:pt>
                <c:pt idx="731">
                  <c:v>41318.70549768518</c:v>
                </c:pt>
                <c:pt idx="732">
                  <c:v>41318.70282407408</c:v>
                </c:pt>
                <c:pt idx="733">
                  <c:v>41318.62592592592</c:v>
                </c:pt>
                <c:pt idx="734">
                  <c:v>41318.6201736111</c:v>
                </c:pt>
                <c:pt idx="735">
                  <c:v>41318.61851851852</c:v>
                </c:pt>
                <c:pt idx="736">
                  <c:v>41318.61271990741</c:v>
                </c:pt>
                <c:pt idx="737">
                  <c:v>41317.62238425925</c:v>
                </c:pt>
              </c:numCache>
            </c:numRef>
          </c:cat>
          <c:val>
            <c:numRef>
              <c:f>Tweets!$D$2:$D$739</c:f>
              <c:numCache>
                <c:formatCode>_(* #,##0.00_);_(* \(#,##0.00\);_(* "-"??_);_(@_)</c:formatCode>
                <c:ptCount val="738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1.0</c:v>
                </c:pt>
                <c:pt idx="33">
                  <c:v>1.0</c:v>
                </c:pt>
                <c:pt idx="34">
                  <c:v>1.0</c:v>
                </c:pt>
                <c:pt idx="35">
                  <c:v>1.0</c:v>
                </c:pt>
                <c:pt idx="36">
                  <c:v>1.0</c:v>
                </c:pt>
                <c:pt idx="37">
                  <c:v>1.0</c:v>
                </c:pt>
                <c:pt idx="38">
                  <c:v>1.0</c:v>
                </c:pt>
                <c:pt idx="39">
                  <c:v>1.0</c:v>
                </c:pt>
                <c:pt idx="40">
                  <c:v>1.0</c:v>
                </c:pt>
                <c:pt idx="41">
                  <c:v>1.0</c:v>
                </c:pt>
                <c:pt idx="42">
                  <c:v>1.0</c:v>
                </c:pt>
                <c:pt idx="43">
                  <c:v>1.0</c:v>
                </c:pt>
                <c:pt idx="44">
                  <c:v>1.0</c:v>
                </c:pt>
                <c:pt idx="45">
                  <c:v>1.0</c:v>
                </c:pt>
                <c:pt idx="46">
                  <c:v>1.0</c:v>
                </c:pt>
                <c:pt idx="47">
                  <c:v>1.0</c:v>
                </c:pt>
                <c:pt idx="48">
                  <c:v>1.0</c:v>
                </c:pt>
                <c:pt idx="49">
                  <c:v>1.0</c:v>
                </c:pt>
                <c:pt idx="50">
                  <c:v>1.0</c:v>
                </c:pt>
                <c:pt idx="51">
                  <c:v>1.0</c:v>
                </c:pt>
                <c:pt idx="52">
                  <c:v>1.0</c:v>
                </c:pt>
                <c:pt idx="53">
                  <c:v>1.0</c:v>
                </c:pt>
                <c:pt idx="54">
                  <c:v>1.0</c:v>
                </c:pt>
                <c:pt idx="55">
                  <c:v>1.0</c:v>
                </c:pt>
                <c:pt idx="56">
                  <c:v>1.0</c:v>
                </c:pt>
                <c:pt idx="57">
                  <c:v>1.0</c:v>
                </c:pt>
                <c:pt idx="58">
                  <c:v>1.0</c:v>
                </c:pt>
                <c:pt idx="59">
                  <c:v>1.0</c:v>
                </c:pt>
                <c:pt idx="60">
                  <c:v>1.0</c:v>
                </c:pt>
                <c:pt idx="61">
                  <c:v>1.0</c:v>
                </c:pt>
                <c:pt idx="62">
                  <c:v>1.0</c:v>
                </c:pt>
                <c:pt idx="63">
                  <c:v>1.0</c:v>
                </c:pt>
                <c:pt idx="64">
                  <c:v>1.0</c:v>
                </c:pt>
                <c:pt idx="65">
                  <c:v>1.0</c:v>
                </c:pt>
                <c:pt idx="66">
                  <c:v>1.0</c:v>
                </c:pt>
                <c:pt idx="67">
                  <c:v>1.0</c:v>
                </c:pt>
                <c:pt idx="68">
                  <c:v>1.0</c:v>
                </c:pt>
                <c:pt idx="69">
                  <c:v>1.0</c:v>
                </c:pt>
                <c:pt idx="70">
                  <c:v>1.0</c:v>
                </c:pt>
                <c:pt idx="71">
                  <c:v>1.0</c:v>
                </c:pt>
                <c:pt idx="72">
                  <c:v>1.0</c:v>
                </c:pt>
                <c:pt idx="73">
                  <c:v>1.0</c:v>
                </c:pt>
                <c:pt idx="74">
                  <c:v>1.0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1.0</c:v>
                </c:pt>
                <c:pt idx="79">
                  <c:v>1.0</c:v>
                </c:pt>
                <c:pt idx="80">
                  <c:v>1.0</c:v>
                </c:pt>
                <c:pt idx="81">
                  <c:v>1.0</c:v>
                </c:pt>
                <c:pt idx="82">
                  <c:v>1.0</c:v>
                </c:pt>
                <c:pt idx="83">
                  <c:v>1.0</c:v>
                </c:pt>
                <c:pt idx="84">
                  <c:v>1.0</c:v>
                </c:pt>
                <c:pt idx="85">
                  <c:v>1.0</c:v>
                </c:pt>
                <c:pt idx="86">
                  <c:v>1.0</c:v>
                </c:pt>
                <c:pt idx="87">
                  <c:v>1.0</c:v>
                </c:pt>
                <c:pt idx="88">
                  <c:v>1.0</c:v>
                </c:pt>
                <c:pt idx="89">
                  <c:v>1.0</c:v>
                </c:pt>
                <c:pt idx="90">
                  <c:v>1.0</c:v>
                </c:pt>
                <c:pt idx="91">
                  <c:v>1.0</c:v>
                </c:pt>
                <c:pt idx="92">
                  <c:v>1.0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  <c:pt idx="96">
                  <c:v>1.0</c:v>
                </c:pt>
                <c:pt idx="97">
                  <c:v>1.0</c:v>
                </c:pt>
                <c:pt idx="98">
                  <c:v>1.0</c:v>
                </c:pt>
                <c:pt idx="99">
                  <c:v>1.0</c:v>
                </c:pt>
                <c:pt idx="100">
                  <c:v>1.0</c:v>
                </c:pt>
                <c:pt idx="101">
                  <c:v>1.0</c:v>
                </c:pt>
                <c:pt idx="102">
                  <c:v>1.0</c:v>
                </c:pt>
                <c:pt idx="103">
                  <c:v>1.0</c:v>
                </c:pt>
                <c:pt idx="104">
                  <c:v>1.0</c:v>
                </c:pt>
                <c:pt idx="105">
                  <c:v>1.0</c:v>
                </c:pt>
                <c:pt idx="106">
                  <c:v>1.0</c:v>
                </c:pt>
                <c:pt idx="107">
                  <c:v>1.0</c:v>
                </c:pt>
                <c:pt idx="108">
                  <c:v>1.0</c:v>
                </c:pt>
                <c:pt idx="109">
                  <c:v>1.0</c:v>
                </c:pt>
                <c:pt idx="110">
                  <c:v>1.0</c:v>
                </c:pt>
                <c:pt idx="111">
                  <c:v>1.0</c:v>
                </c:pt>
                <c:pt idx="112">
                  <c:v>1.0</c:v>
                </c:pt>
                <c:pt idx="113">
                  <c:v>1.0</c:v>
                </c:pt>
                <c:pt idx="114">
                  <c:v>1.0</c:v>
                </c:pt>
                <c:pt idx="115">
                  <c:v>1.0</c:v>
                </c:pt>
                <c:pt idx="116">
                  <c:v>1.0</c:v>
                </c:pt>
                <c:pt idx="117">
                  <c:v>1.0</c:v>
                </c:pt>
                <c:pt idx="118">
                  <c:v>1.0</c:v>
                </c:pt>
                <c:pt idx="119">
                  <c:v>1.0</c:v>
                </c:pt>
                <c:pt idx="120">
                  <c:v>1.0</c:v>
                </c:pt>
                <c:pt idx="121">
                  <c:v>1.0</c:v>
                </c:pt>
                <c:pt idx="122">
                  <c:v>1.0</c:v>
                </c:pt>
                <c:pt idx="123">
                  <c:v>1.0</c:v>
                </c:pt>
                <c:pt idx="124">
                  <c:v>1.0</c:v>
                </c:pt>
                <c:pt idx="125">
                  <c:v>1.0</c:v>
                </c:pt>
                <c:pt idx="126">
                  <c:v>1.0</c:v>
                </c:pt>
                <c:pt idx="127">
                  <c:v>1.0</c:v>
                </c:pt>
                <c:pt idx="128">
                  <c:v>1.0</c:v>
                </c:pt>
                <c:pt idx="129">
                  <c:v>1.0</c:v>
                </c:pt>
                <c:pt idx="130">
                  <c:v>1.0</c:v>
                </c:pt>
                <c:pt idx="131">
                  <c:v>1.0</c:v>
                </c:pt>
                <c:pt idx="132">
                  <c:v>1.0</c:v>
                </c:pt>
                <c:pt idx="133">
                  <c:v>1.0</c:v>
                </c:pt>
                <c:pt idx="134">
                  <c:v>1.0</c:v>
                </c:pt>
                <c:pt idx="135">
                  <c:v>1.0</c:v>
                </c:pt>
                <c:pt idx="136">
                  <c:v>1.0</c:v>
                </c:pt>
                <c:pt idx="137">
                  <c:v>1.0</c:v>
                </c:pt>
                <c:pt idx="138">
                  <c:v>1.0</c:v>
                </c:pt>
                <c:pt idx="139">
                  <c:v>1.0</c:v>
                </c:pt>
                <c:pt idx="140">
                  <c:v>1.0</c:v>
                </c:pt>
                <c:pt idx="141">
                  <c:v>1.0</c:v>
                </c:pt>
                <c:pt idx="142">
                  <c:v>1.0</c:v>
                </c:pt>
                <c:pt idx="143">
                  <c:v>1.0</c:v>
                </c:pt>
                <c:pt idx="144">
                  <c:v>1.0</c:v>
                </c:pt>
                <c:pt idx="145">
                  <c:v>1.0</c:v>
                </c:pt>
                <c:pt idx="146">
                  <c:v>1.0</c:v>
                </c:pt>
                <c:pt idx="147">
                  <c:v>1.0</c:v>
                </c:pt>
                <c:pt idx="148">
                  <c:v>1.0</c:v>
                </c:pt>
                <c:pt idx="149">
                  <c:v>1.0</c:v>
                </c:pt>
                <c:pt idx="150">
                  <c:v>1.0</c:v>
                </c:pt>
                <c:pt idx="151">
                  <c:v>1.0</c:v>
                </c:pt>
                <c:pt idx="152">
                  <c:v>1.0</c:v>
                </c:pt>
                <c:pt idx="153">
                  <c:v>1.0</c:v>
                </c:pt>
                <c:pt idx="154">
                  <c:v>1.0</c:v>
                </c:pt>
                <c:pt idx="155">
                  <c:v>1.0</c:v>
                </c:pt>
                <c:pt idx="156">
                  <c:v>1.0</c:v>
                </c:pt>
                <c:pt idx="157">
                  <c:v>1.0</c:v>
                </c:pt>
                <c:pt idx="158">
                  <c:v>1.0</c:v>
                </c:pt>
                <c:pt idx="159">
                  <c:v>1.0</c:v>
                </c:pt>
                <c:pt idx="160">
                  <c:v>1.0</c:v>
                </c:pt>
                <c:pt idx="161">
                  <c:v>1.0</c:v>
                </c:pt>
                <c:pt idx="162">
                  <c:v>1.0</c:v>
                </c:pt>
                <c:pt idx="163">
                  <c:v>1.0</c:v>
                </c:pt>
                <c:pt idx="164">
                  <c:v>1.0</c:v>
                </c:pt>
                <c:pt idx="165">
                  <c:v>1.0</c:v>
                </c:pt>
                <c:pt idx="166">
                  <c:v>1.0</c:v>
                </c:pt>
                <c:pt idx="167">
                  <c:v>1.0</c:v>
                </c:pt>
                <c:pt idx="168">
                  <c:v>1.0</c:v>
                </c:pt>
                <c:pt idx="169">
                  <c:v>1.0</c:v>
                </c:pt>
                <c:pt idx="170">
                  <c:v>1.0</c:v>
                </c:pt>
                <c:pt idx="171">
                  <c:v>1.0</c:v>
                </c:pt>
                <c:pt idx="172">
                  <c:v>1.0</c:v>
                </c:pt>
                <c:pt idx="173">
                  <c:v>1.0</c:v>
                </c:pt>
                <c:pt idx="174">
                  <c:v>1.0</c:v>
                </c:pt>
                <c:pt idx="175">
                  <c:v>1.0</c:v>
                </c:pt>
                <c:pt idx="176">
                  <c:v>1.0</c:v>
                </c:pt>
                <c:pt idx="177">
                  <c:v>1.0</c:v>
                </c:pt>
                <c:pt idx="178">
                  <c:v>1.0</c:v>
                </c:pt>
                <c:pt idx="179">
                  <c:v>1.0</c:v>
                </c:pt>
                <c:pt idx="180">
                  <c:v>1.0</c:v>
                </c:pt>
                <c:pt idx="181">
                  <c:v>1.0</c:v>
                </c:pt>
                <c:pt idx="182">
                  <c:v>1.0</c:v>
                </c:pt>
                <c:pt idx="183">
                  <c:v>1.0</c:v>
                </c:pt>
                <c:pt idx="184">
                  <c:v>1.0</c:v>
                </c:pt>
                <c:pt idx="185">
                  <c:v>1.0</c:v>
                </c:pt>
                <c:pt idx="186">
                  <c:v>1.0</c:v>
                </c:pt>
                <c:pt idx="187">
                  <c:v>1.0</c:v>
                </c:pt>
                <c:pt idx="188">
                  <c:v>1.0</c:v>
                </c:pt>
                <c:pt idx="189">
                  <c:v>1.0</c:v>
                </c:pt>
                <c:pt idx="190">
                  <c:v>1.0</c:v>
                </c:pt>
                <c:pt idx="191">
                  <c:v>1.0</c:v>
                </c:pt>
                <c:pt idx="192">
                  <c:v>1.0</c:v>
                </c:pt>
                <c:pt idx="193">
                  <c:v>1.0</c:v>
                </c:pt>
                <c:pt idx="194">
                  <c:v>1.0</c:v>
                </c:pt>
                <c:pt idx="195">
                  <c:v>1.0</c:v>
                </c:pt>
                <c:pt idx="196">
                  <c:v>1.0</c:v>
                </c:pt>
                <c:pt idx="197">
                  <c:v>1.0</c:v>
                </c:pt>
                <c:pt idx="198">
                  <c:v>1.0</c:v>
                </c:pt>
                <c:pt idx="199">
                  <c:v>1.0</c:v>
                </c:pt>
                <c:pt idx="200">
                  <c:v>1.0</c:v>
                </c:pt>
                <c:pt idx="201">
                  <c:v>1.0</c:v>
                </c:pt>
                <c:pt idx="202">
                  <c:v>1.0</c:v>
                </c:pt>
                <c:pt idx="203">
                  <c:v>1.0</c:v>
                </c:pt>
                <c:pt idx="204">
                  <c:v>1.0</c:v>
                </c:pt>
                <c:pt idx="205">
                  <c:v>1.0</c:v>
                </c:pt>
                <c:pt idx="206">
                  <c:v>1.0</c:v>
                </c:pt>
                <c:pt idx="207">
                  <c:v>1.0</c:v>
                </c:pt>
                <c:pt idx="208">
                  <c:v>1.0</c:v>
                </c:pt>
                <c:pt idx="209">
                  <c:v>1.0</c:v>
                </c:pt>
                <c:pt idx="210">
                  <c:v>1.0</c:v>
                </c:pt>
                <c:pt idx="211">
                  <c:v>1.0</c:v>
                </c:pt>
                <c:pt idx="212">
                  <c:v>1.0</c:v>
                </c:pt>
                <c:pt idx="213">
                  <c:v>1.0</c:v>
                </c:pt>
                <c:pt idx="214">
                  <c:v>1.0</c:v>
                </c:pt>
                <c:pt idx="215">
                  <c:v>1.0</c:v>
                </c:pt>
                <c:pt idx="216">
                  <c:v>1.0</c:v>
                </c:pt>
                <c:pt idx="217">
                  <c:v>1.0</c:v>
                </c:pt>
                <c:pt idx="218">
                  <c:v>1.0</c:v>
                </c:pt>
                <c:pt idx="219">
                  <c:v>1.0</c:v>
                </c:pt>
                <c:pt idx="220">
                  <c:v>1.0</c:v>
                </c:pt>
                <c:pt idx="221">
                  <c:v>1.0</c:v>
                </c:pt>
                <c:pt idx="222">
                  <c:v>1.0</c:v>
                </c:pt>
                <c:pt idx="223">
                  <c:v>1.0</c:v>
                </c:pt>
                <c:pt idx="224">
                  <c:v>1.0</c:v>
                </c:pt>
                <c:pt idx="225">
                  <c:v>1.0</c:v>
                </c:pt>
                <c:pt idx="226">
                  <c:v>1.0</c:v>
                </c:pt>
                <c:pt idx="227">
                  <c:v>1.0</c:v>
                </c:pt>
                <c:pt idx="228">
                  <c:v>1.0</c:v>
                </c:pt>
                <c:pt idx="229">
                  <c:v>1.0</c:v>
                </c:pt>
                <c:pt idx="230">
                  <c:v>1.0</c:v>
                </c:pt>
                <c:pt idx="231">
                  <c:v>1.0</c:v>
                </c:pt>
                <c:pt idx="232">
                  <c:v>1.0</c:v>
                </c:pt>
                <c:pt idx="233">
                  <c:v>1.0</c:v>
                </c:pt>
                <c:pt idx="234">
                  <c:v>1.0</c:v>
                </c:pt>
                <c:pt idx="235">
                  <c:v>1.0</c:v>
                </c:pt>
                <c:pt idx="236">
                  <c:v>1.0</c:v>
                </c:pt>
                <c:pt idx="237">
                  <c:v>1.0</c:v>
                </c:pt>
                <c:pt idx="238">
                  <c:v>1.0</c:v>
                </c:pt>
                <c:pt idx="239">
                  <c:v>1.0</c:v>
                </c:pt>
                <c:pt idx="240">
                  <c:v>1.0</c:v>
                </c:pt>
                <c:pt idx="241">
                  <c:v>1.0</c:v>
                </c:pt>
                <c:pt idx="242">
                  <c:v>1.0</c:v>
                </c:pt>
                <c:pt idx="243">
                  <c:v>1.0</c:v>
                </c:pt>
                <c:pt idx="244">
                  <c:v>1.0</c:v>
                </c:pt>
                <c:pt idx="245">
                  <c:v>1.0</c:v>
                </c:pt>
                <c:pt idx="246">
                  <c:v>1.0</c:v>
                </c:pt>
                <c:pt idx="247">
                  <c:v>1.0</c:v>
                </c:pt>
                <c:pt idx="248">
                  <c:v>1.0</c:v>
                </c:pt>
                <c:pt idx="249">
                  <c:v>1.0</c:v>
                </c:pt>
                <c:pt idx="250">
                  <c:v>1.0</c:v>
                </c:pt>
                <c:pt idx="251">
                  <c:v>1.0</c:v>
                </c:pt>
                <c:pt idx="252">
                  <c:v>1.0</c:v>
                </c:pt>
                <c:pt idx="253">
                  <c:v>1.0</c:v>
                </c:pt>
                <c:pt idx="254">
                  <c:v>1.0</c:v>
                </c:pt>
                <c:pt idx="255">
                  <c:v>1.0</c:v>
                </c:pt>
                <c:pt idx="256">
                  <c:v>1.0</c:v>
                </c:pt>
                <c:pt idx="257">
                  <c:v>1.0</c:v>
                </c:pt>
                <c:pt idx="258">
                  <c:v>1.0</c:v>
                </c:pt>
                <c:pt idx="259">
                  <c:v>1.0</c:v>
                </c:pt>
                <c:pt idx="260">
                  <c:v>1.0</c:v>
                </c:pt>
                <c:pt idx="261">
                  <c:v>1.0</c:v>
                </c:pt>
                <c:pt idx="262">
                  <c:v>1.0</c:v>
                </c:pt>
                <c:pt idx="263">
                  <c:v>1.0</c:v>
                </c:pt>
                <c:pt idx="264">
                  <c:v>1.0</c:v>
                </c:pt>
                <c:pt idx="265">
                  <c:v>1.0</c:v>
                </c:pt>
                <c:pt idx="266">
                  <c:v>1.0</c:v>
                </c:pt>
                <c:pt idx="267">
                  <c:v>1.0</c:v>
                </c:pt>
                <c:pt idx="268">
                  <c:v>1.0</c:v>
                </c:pt>
                <c:pt idx="269">
                  <c:v>1.0</c:v>
                </c:pt>
                <c:pt idx="270">
                  <c:v>1.0</c:v>
                </c:pt>
                <c:pt idx="271">
                  <c:v>1.0</c:v>
                </c:pt>
                <c:pt idx="272">
                  <c:v>1.0</c:v>
                </c:pt>
                <c:pt idx="273">
                  <c:v>1.0</c:v>
                </c:pt>
                <c:pt idx="274">
                  <c:v>1.0</c:v>
                </c:pt>
                <c:pt idx="275">
                  <c:v>1.0</c:v>
                </c:pt>
                <c:pt idx="276">
                  <c:v>1.0</c:v>
                </c:pt>
                <c:pt idx="277">
                  <c:v>1.0</c:v>
                </c:pt>
                <c:pt idx="278">
                  <c:v>1.0</c:v>
                </c:pt>
                <c:pt idx="279">
                  <c:v>1.0</c:v>
                </c:pt>
                <c:pt idx="280">
                  <c:v>1.0</c:v>
                </c:pt>
                <c:pt idx="281">
                  <c:v>1.0</c:v>
                </c:pt>
                <c:pt idx="282">
                  <c:v>1.0</c:v>
                </c:pt>
                <c:pt idx="283">
                  <c:v>1.0</c:v>
                </c:pt>
                <c:pt idx="284">
                  <c:v>1.0</c:v>
                </c:pt>
                <c:pt idx="285">
                  <c:v>1.0</c:v>
                </c:pt>
                <c:pt idx="286">
                  <c:v>1.0</c:v>
                </c:pt>
                <c:pt idx="287">
                  <c:v>1.0</c:v>
                </c:pt>
                <c:pt idx="288">
                  <c:v>1.0</c:v>
                </c:pt>
                <c:pt idx="289">
                  <c:v>1.0</c:v>
                </c:pt>
                <c:pt idx="290">
                  <c:v>1.0</c:v>
                </c:pt>
                <c:pt idx="291">
                  <c:v>1.0</c:v>
                </c:pt>
                <c:pt idx="292">
                  <c:v>1.0</c:v>
                </c:pt>
                <c:pt idx="293">
                  <c:v>1.0</c:v>
                </c:pt>
                <c:pt idx="294">
                  <c:v>1.0</c:v>
                </c:pt>
                <c:pt idx="295">
                  <c:v>1.0</c:v>
                </c:pt>
                <c:pt idx="296">
                  <c:v>1.0</c:v>
                </c:pt>
                <c:pt idx="297">
                  <c:v>1.0</c:v>
                </c:pt>
                <c:pt idx="298">
                  <c:v>1.0</c:v>
                </c:pt>
                <c:pt idx="299">
                  <c:v>1.0</c:v>
                </c:pt>
                <c:pt idx="300">
                  <c:v>1.0</c:v>
                </c:pt>
                <c:pt idx="301">
                  <c:v>1.0</c:v>
                </c:pt>
                <c:pt idx="302">
                  <c:v>1.0</c:v>
                </c:pt>
                <c:pt idx="303">
                  <c:v>1.0</c:v>
                </c:pt>
                <c:pt idx="304">
                  <c:v>1.0</c:v>
                </c:pt>
                <c:pt idx="305">
                  <c:v>1.0</c:v>
                </c:pt>
                <c:pt idx="306">
                  <c:v>1.0</c:v>
                </c:pt>
                <c:pt idx="307">
                  <c:v>1.0</c:v>
                </c:pt>
                <c:pt idx="308">
                  <c:v>1.0</c:v>
                </c:pt>
                <c:pt idx="309">
                  <c:v>1.0</c:v>
                </c:pt>
                <c:pt idx="310">
                  <c:v>1.0</c:v>
                </c:pt>
                <c:pt idx="311">
                  <c:v>1.0</c:v>
                </c:pt>
                <c:pt idx="312">
                  <c:v>1.0</c:v>
                </c:pt>
                <c:pt idx="313">
                  <c:v>1.0</c:v>
                </c:pt>
                <c:pt idx="314">
                  <c:v>1.0</c:v>
                </c:pt>
                <c:pt idx="315">
                  <c:v>1.0</c:v>
                </c:pt>
                <c:pt idx="316">
                  <c:v>1.0</c:v>
                </c:pt>
                <c:pt idx="317">
                  <c:v>1.0</c:v>
                </c:pt>
                <c:pt idx="318">
                  <c:v>1.0</c:v>
                </c:pt>
                <c:pt idx="319">
                  <c:v>1.0</c:v>
                </c:pt>
                <c:pt idx="320">
                  <c:v>1.0</c:v>
                </c:pt>
                <c:pt idx="321">
                  <c:v>1.0</c:v>
                </c:pt>
                <c:pt idx="322">
                  <c:v>1.0</c:v>
                </c:pt>
                <c:pt idx="323">
                  <c:v>1.0</c:v>
                </c:pt>
                <c:pt idx="324">
                  <c:v>1.0</c:v>
                </c:pt>
                <c:pt idx="325">
                  <c:v>1.0</c:v>
                </c:pt>
                <c:pt idx="326">
                  <c:v>1.0</c:v>
                </c:pt>
                <c:pt idx="327">
                  <c:v>1.0</c:v>
                </c:pt>
                <c:pt idx="328">
                  <c:v>1.0</c:v>
                </c:pt>
                <c:pt idx="329">
                  <c:v>1.0</c:v>
                </c:pt>
                <c:pt idx="330">
                  <c:v>1.0</c:v>
                </c:pt>
                <c:pt idx="331">
                  <c:v>1.0</c:v>
                </c:pt>
                <c:pt idx="332">
                  <c:v>1.0</c:v>
                </c:pt>
                <c:pt idx="333">
                  <c:v>1.0</c:v>
                </c:pt>
                <c:pt idx="334">
                  <c:v>1.0</c:v>
                </c:pt>
                <c:pt idx="335">
                  <c:v>1.0</c:v>
                </c:pt>
                <c:pt idx="336">
                  <c:v>1.0</c:v>
                </c:pt>
                <c:pt idx="337">
                  <c:v>1.0</c:v>
                </c:pt>
                <c:pt idx="338">
                  <c:v>1.0</c:v>
                </c:pt>
                <c:pt idx="339">
                  <c:v>1.0</c:v>
                </c:pt>
                <c:pt idx="340">
                  <c:v>1.0</c:v>
                </c:pt>
                <c:pt idx="341">
                  <c:v>1.0</c:v>
                </c:pt>
                <c:pt idx="342">
                  <c:v>1.0</c:v>
                </c:pt>
                <c:pt idx="343">
                  <c:v>1.0</c:v>
                </c:pt>
                <c:pt idx="344">
                  <c:v>1.0</c:v>
                </c:pt>
                <c:pt idx="345">
                  <c:v>1.0</c:v>
                </c:pt>
                <c:pt idx="346">
                  <c:v>1.0</c:v>
                </c:pt>
                <c:pt idx="347">
                  <c:v>1.0</c:v>
                </c:pt>
                <c:pt idx="348">
                  <c:v>1.0</c:v>
                </c:pt>
                <c:pt idx="349">
                  <c:v>1.0</c:v>
                </c:pt>
                <c:pt idx="350">
                  <c:v>1.0</c:v>
                </c:pt>
                <c:pt idx="351">
                  <c:v>1.0</c:v>
                </c:pt>
                <c:pt idx="352">
                  <c:v>1.0</c:v>
                </c:pt>
                <c:pt idx="353">
                  <c:v>1.0</c:v>
                </c:pt>
                <c:pt idx="354">
                  <c:v>1.0</c:v>
                </c:pt>
                <c:pt idx="355">
                  <c:v>1.0</c:v>
                </c:pt>
                <c:pt idx="356">
                  <c:v>1.0</c:v>
                </c:pt>
                <c:pt idx="357">
                  <c:v>1.0</c:v>
                </c:pt>
                <c:pt idx="358">
                  <c:v>1.0</c:v>
                </c:pt>
                <c:pt idx="359">
                  <c:v>1.0</c:v>
                </c:pt>
                <c:pt idx="360">
                  <c:v>1.0</c:v>
                </c:pt>
                <c:pt idx="361">
                  <c:v>1.0</c:v>
                </c:pt>
                <c:pt idx="362">
                  <c:v>1.0</c:v>
                </c:pt>
                <c:pt idx="363">
                  <c:v>1.0</c:v>
                </c:pt>
                <c:pt idx="364">
                  <c:v>1.0</c:v>
                </c:pt>
                <c:pt idx="365">
                  <c:v>1.0</c:v>
                </c:pt>
                <c:pt idx="366">
                  <c:v>1.0</c:v>
                </c:pt>
                <c:pt idx="367">
                  <c:v>1.0</c:v>
                </c:pt>
                <c:pt idx="368">
                  <c:v>1.0</c:v>
                </c:pt>
                <c:pt idx="369">
                  <c:v>1.0</c:v>
                </c:pt>
                <c:pt idx="370">
                  <c:v>1.0</c:v>
                </c:pt>
                <c:pt idx="371">
                  <c:v>1.0</c:v>
                </c:pt>
                <c:pt idx="372">
                  <c:v>1.0</c:v>
                </c:pt>
                <c:pt idx="373">
                  <c:v>1.0</c:v>
                </c:pt>
                <c:pt idx="374">
                  <c:v>1.0</c:v>
                </c:pt>
                <c:pt idx="375">
                  <c:v>1.0</c:v>
                </c:pt>
                <c:pt idx="376">
                  <c:v>1.0</c:v>
                </c:pt>
                <c:pt idx="377">
                  <c:v>1.0</c:v>
                </c:pt>
                <c:pt idx="378">
                  <c:v>1.0</c:v>
                </c:pt>
                <c:pt idx="379">
                  <c:v>1.0</c:v>
                </c:pt>
                <c:pt idx="380">
                  <c:v>1.0</c:v>
                </c:pt>
                <c:pt idx="381">
                  <c:v>1.0</c:v>
                </c:pt>
                <c:pt idx="382">
                  <c:v>1.0</c:v>
                </c:pt>
                <c:pt idx="383">
                  <c:v>1.0</c:v>
                </c:pt>
                <c:pt idx="384">
                  <c:v>1.0</c:v>
                </c:pt>
                <c:pt idx="385">
                  <c:v>1.0</c:v>
                </c:pt>
                <c:pt idx="386">
                  <c:v>1.0</c:v>
                </c:pt>
                <c:pt idx="387">
                  <c:v>1.0</c:v>
                </c:pt>
                <c:pt idx="388">
                  <c:v>1.0</c:v>
                </c:pt>
                <c:pt idx="389">
                  <c:v>1.0</c:v>
                </c:pt>
                <c:pt idx="390">
                  <c:v>1.0</c:v>
                </c:pt>
                <c:pt idx="391">
                  <c:v>1.0</c:v>
                </c:pt>
                <c:pt idx="392">
                  <c:v>1.0</c:v>
                </c:pt>
                <c:pt idx="393">
                  <c:v>1.0</c:v>
                </c:pt>
                <c:pt idx="394">
                  <c:v>1.0</c:v>
                </c:pt>
                <c:pt idx="395">
                  <c:v>1.0</c:v>
                </c:pt>
                <c:pt idx="396">
                  <c:v>1.0</c:v>
                </c:pt>
                <c:pt idx="397">
                  <c:v>1.0</c:v>
                </c:pt>
                <c:pt idx="398">
                  <c:v>1.0</c:v>
                </c:pt>
                <c:pt idx="399">
                  <c:v>1.0</c:v>
                </c:pt>
                <c:pt idx="400">
                  <c:v>1.0</c:v>
                </c:pt>
                <c:pt idx="401">
                  <c:v>1.0</c:v>
                </c:pt>
                <c:pt idx="402">
                  <c:v>1.0</c:v>
                </c:pt>
                <c:pt idx="403">
                  <c:v>1.0</c:v>
                </c:pt>
                <c:pt idx="404">
                  <c:v>1.0</c:v>
                </c:pt>
                <c:pt idx="405">
                  <c:v>1.0</c:v>
                </c:pt>
                <c:pt idx="406">
                  <c:v>1.0</c:v>
                </c:pt>
                <c:pt idx="407">
                  <c:v>1.0</c:v>
                </c:pt>
                <c:pt idx="408">
                  <c:v>1.0</c:v>
                </c:pt>
                <c:pt idx="409">
                  <c:v>1.0</c:v>
                </c:pt>
                <c:pt idx="410">
                  <c:v>1.0</c:v>
                </c:pt>
                <c:pt idx="411">
                  <c:v>1.0</c:v>
                </c:pt>
                <c:pt idx="412">
                  <c:v>1.0</c:v>
                </c:pt>
                <c:pt idx="413">
                  <c:v>1.0</c:v>
                </c:pt>
                <c:pt idx="414">
                  <c:v>1.0</c:v>
                </c:pt>
                <c:pt idx="415">
                  <c:v>1.0</c:v>
                </c:pt>
                <c:pt idx="416">
                  <c:v>1.0</c:v>
                </c:pt>
                <c:pt idx="417">
                  <c:v>1.0</c:v>
                </c:pt>
                <c:pt idx="418">
                  <c:v>1.0</c:v>
                </c:pt>
                <c:pt idx="419">
                  <c:v>1.0</c:v>
                </c:pt>
                <c:pt idx="420">
                  <c:v>1.0</c:v>
                </c:pt>
                <c:pt idx="421">
                  <c:v>1.0</c:v>
                </c:pt>
                <c:pt idx="422">
                  <c:v>1.0</c:v>
                </c:pt>
                <c:pt idx="423">
                  <c:v>1.0</c:v>
                </c:pt>
                <c:pt idx="424">
                  <c:v>1.0</c:v>
                </c:pt>
                <c:pt idx="425">
                  <c:v>1.0</c:v>
                </c:pt>
                <c:pt idx="426">
                  <c:v>1.0</c:v>
                </c:pt>
                <c:pt idx="427">
                  <c:v>1.0</c:v>
                </c:pt>
                <c:pt idx="428">
                  <c:v>1.0</c:v>
                </c:pt>
                <c:pt idx="429">
                  <c:v>1.0</c:v>
                </c:pt>
                <c:pt idx="430">
                  <c:v>1.0</c:v>
                </c:pt>
                <c:pt idx="431">
                  <c:v>1.0</c:v>
                </c:pt>
                <c:pt idx="432">
                  <c:v>1.0</c:v>
                </c:pt>
                <c:pt idx="433">
                  <c:v>1.0</c:v>
                </c:pt>
                <c:pt idx="434">
                  <c:v>1.0</c:v>
                </c:pt>
                <c:pt idx="435">
                  <c:v>1.0</c:v>
                </c:pt>
                <c:pt idx="436">
                  <c:v>1.0</c:v>
                </c:pt>
                <c:pt idx="437">
                  <c:v>1.0</c:v>
                </c:pt>
                <c:pt idx="438">
                  <c:v>1.0</c:v>
                </c:pt>
                <c:pt idx="439">
                  <c:v>1.0</c:v>
                </c:pt>
                <c:pt idx="440">
                  <c:v>1.0</c:v>
                </c:pt>
                <c:pt idx="441">
                  <c:v>1.0</c:v>
                </c:pt>
                <c:pt idx="442">
                  <c:v>1.0</c:v>
                </c:pt>
                <c:pt idx="443">
                  <c:v>1.0</c:v>
                </c:pt>
                <c:pt idx="444">
                  <c:v>1.0</c:v>
                </c:pt>
                <c:pt idx="445">
                  <c:v>1.0</c:v>
                </c:pt>
                <c:pt idx="446">
                  <c:v>1.0</c:v>
                </c:pt>
                <c:pt idx="447">
                  <c:v>1.0</c:v>
                </c:pt>
                <c:pt idx="448">
                  <c:v>1.0</c:v>
                </c:pt>
                <c:pt idx="449">
                  <c:v>1.0</c:v>
                </c:pt>
                <c:pt idx="450">
                  <c:v>1.0</c:v>
                </c:pt>
                <c:pt idx="451">
                  <c:v>1.0</c:v>
                </c:pt>
                <c:pt idx="452">
                  <c:v>1.0</c:v>
                </c:pt>
                <c:pt idx="453">
                  <c:v>1.0</c:v>
                </c:pt>
                <c:pt idx="454">
                  <c:v>1.0</c:v>
                </c:pt>
                <c:pt idx="455">
                  <c:v>1.0</c:v>
                </c:pt>
                <c:pt idx="456">
                  <c:v>1.0</c:v>
                </c:pt>
                <c:pt idx="457">
                  <c:v>1.0</c:v>
                </c:pt>
                <c:pt idx="458">
                  <c:v>1.0</c:v>
                </c:pt>
                <c:pt idx="459">
                  <c:v>1.0</c:v>
                </c:pt>
                <c:pt idx="460">
                  <c:v>1.0</c:v>
                </c:pt>
                <c:pt idx="461">
                  <c:v>1.0</c:v>
                </c:pt>
                <c:pt idx="462">
                  <c:v>1.0</c:v>
                </c:pt>
                <c:pt idx="463">
                  <c:v>1.0</c:v>
                </c:pt>
                <c:pt idx="464">
                  <c:v>1.0</c:v>
                </c:pt>
                <c:pt idx="465">
                  <c:v>1.0</c:v>
                </c:pt>
                <c:pt idx="466">
                  <c:v>1.0</c:v>
                </c:pt>
                <c:pt idx="467">
                  <c:v>1.0</c:v>
                </c:pt>
                <c:pt idx="468">
                  <c:v>1.0</c:v>
                </c:pt>
                <c:pt idx="469">
                  <c:v>1.0</c:v>
                </c:pt>
                <c:pt idx="470">
                  <c:v>1.0</c:v>
                </c:pt>
                <c:pt idx="471">
                  <c:v>1.0</c:v>
                </c:pt>
                <c:pt idx="472">
                  <c:v>1.0</c:v>
                </c:pt>
                <c:pt idx="473">
                  <c:v>1.0</c:v>
                </c:pt>
                <c:pt idx="474">
                  <c:v>1.0</c:v>
                </c:pt>
                <c:pt idx="475">
                  <c:v>1.0</c:v>
                </c:pt>
                <c:pt idx="476">
                  <c:v>1.0</c:v>
                </c:pt>
                <c:pt idx="477">
                  <c:v>1.0</c:v>
                </c:pt>
                <c:pt idx="478">
                  <c:v>1.0</c:v>
                </c:pt>
                <c:pt idx="479">
                  <c:v>1.0</c:v>
                </c:pt>
                <c:pt idx="480">
                  <c:v>1.0</c:v>
                </c:pt>
                <c:pt idx="481">
                  <c:v>1.0</c:v>
                </c:pt>
                <c:pt idx="482">
                  <c:v>1.0</c:v>
                </c:pt>
                <c:pt idx="483">
                  <c:v>1.0</c:v>
                </c:pt>
                <c:pt idx="484">
                  <c:v>1.0</c:v>
                </c:pt>
                <c:pt idx="485">
                  <c:v>1.0</c:v>
                </c:pt>
                <c:pt idx="486">
                  <c:v>1.0</c:v>
                </c:pt>
                <c:pt idx="487">
                  <c:v>1.0</c:v>
                </c:pt>
                <c:pt idx="488">
                  <c:v>1.0</c:v>
                </c:pt>
                <c:pt idx="489">
                  <c:v>1.0</c:v>
                </c:pt>
                <c:pt idx="490">
                  <c:v>1.0</c:v>
                </c:pt>
                <c:pt idx="491">
                  <c:v>1.0</c:v>
                </c:pt>
                <c:pt idx="492">
                  <c:v>1.0</c:v>
                </c:pt>
                <c:pt idx="493">
                  <c:v>1.0</c:v>
                </c:pt>
                <c:pt idx="494">
                  <c:v>1.0</c:v>
                </c:pt>
                <c:pt idx="495">
                  <c:v>1.0</c:v>
                </c:pt>
                <c:pt idx="496">
                  <c:v>1.0</c:v>
                </c:pt>
                <c:pt idx="497">
                  <c:v>1.0</c:v>
                </c:pt>
                <c:pt idx="498">
                  <c:v>1.0</c:v>
                </c:pt>
                <c:pt idx="499">
                  <c:v>1.0</c:v>
                </c:pt>
                <c:pt idx="500">
                  <c:v>1.0</c:v>
                </c:pt>
                <c:pt idx="501">
                  <c:v>1.0</c:v>
                </c:pt>
                <c:pt idx="502">
                  <c:v>1.0</c:v>
                </c:pt>
                <c:pt idx="503">
                  <c:v>1.0</c:v>
                </c:pt>
                <c:pt idx="504">
                  <c:v>1.0</c:v>
                </c:pt>
                <c:pt idx="505">
                  <c:v>1.0</c:v>
                </c:pt>
                <c:pt idx="506">
                  <c:v>1.0</c:v>
                </c:pt>
                <c:pt idx="507">
                  <c:v>1.0</c:v>
                </c:pt>
                <c:pt idx="508">
                  <c:v>1.0</c:v>
                </c:pt>
                <c:pt idx="509">
                  <c:v>1.0</c:v>
                </c:pt>
                <c:pt idx="510">
                  <c:v>1.0</c:v>
                </c:pt>
                <c:pt idx="511">
                  <c:v>1.0</c:v>
                </c:pt>
                <c:pt idx="512">
                  <c:v>1.0</c:v>
                </c:pt>
                <c:pt idx="513">
                  <c:v>1.0</c:v>
                </c:pt>
                <c:pt idx="514">
                  <c:v>1.0</c:v>
                </c:pt>
                <c:pt idx="515">
                  <c:v>1.0</c:v>
                </c:pt>
                <c:pt idx="516">
                  <c:v>1.0</c:v>
                </c:pt>
                <c:pt idx="517">
                  <c:v>1.0</c:v>
                </c:pt>
                <c:pt idx="518">
                  <c:v>1.0</c:v>
                </c:pt>
                <c:pt idx="519">
                  <c:v>1.0</c:v>
                </c:pt>
                <c:pt idx="520">
                  <c:v>1.0</c:v>
                </c:pt>
                <c:pt idx="521">
                  <c:v>1.0</c:v>
                </c:pt>
                <c:pt idx="522">
                  <c:v>1.0</c:v>
                </c:pt>
                <c:pt idx="523">
                  <c:v>1.0</c:v>
                </c:pt>
                <c:pt idx="524">
                  <c:v>1.0</c:v>
                </c:pt>
                <c:pt idx="525">
                  <c:v>1.0</c:v>
                </c:pt>
                <c:pt idx="526">
                  <c:v>1.0</c:v>
                </c:pt>
                <c:pt idx="527">
                  <c:v>1.0</c:v>
                </c:pt>
                <c:pt idx="528">
                  <c:v>1.0</c:v>
                </c:pt>
                <c:pt idx="529">
                  <c:v>1.0</c:v>
                </c:pt>
                <c:pt idx="530">
                  <c:v>1.0</c:v>
                </c:pt>
                <c:pt idx="531">
                  <c:v>1.0</c:v>
                </c:pt>
                <c:pt idx="532">
                  <c:v>1.0</c:v>
                </c:pt>
                <c:pt idx="533">
                  <c:v>1.0</c:v>
                </c:pt>
                <c:pt idx="534">
                  <c:v>1.0</c:v>
                </c:pt>
                <c:pt idx="535">
                  <c:v>1.0</c:v>
                </c:pt>
                <c:pt idx="536">
                  <c:v>1.0</c:v>
                </c:pt>
                <c:pt idx="537">
                  <c:v>1.0</c:v>
                </c:pt>
                <c:pt idx="538">
                  <c:v>1.0</c:v>
                </c:pt>
                <c:pt idx="539">
                  <c:v>1.0</c:v>
                </c:pt>
                <c:pt idx="540">
                  <c:v>1.0</c:v>
                </c:pt>
                <c:pt idx="541">
                  <c:v>1.0</c:v>
                </c:pt>
                <c:pt idx="542">
                  <c:v>1.0</c:v>
                </c:pt>
                <c:pt idx="543">
                  <c:v>1.0</c:v>
                </c:pt>
                <c:pt idx="544">
                  <c:v>1.0</c:v>
                </c:pt>
                <c:pt idx="545">
                  <c:v>1.0</c:v>
                </c:pt>
                <c:pt idx="546">
                  <c:v>1.0</c:v>
                </c:pt>
                <c:pt idx="547">
                  <c:v>1.0</c:v>
                </c:pt>
                <c:pt idx="548">
                  <c:v>1.0</c:v>
                </c:pt>
                <c:pt idx="549">
                  <c:v>1.0</c:v>
                </c:pt>
                <c:pt idx="550">
                  <c:v>1.0</c:v>
                </c:pt>
                <c:pt idx="551">
                  <c:v>1.0</c:v>
                </c:pt>
                <c:pt idx="552">
                  <c:v>1.0</c:v>
                </c:pt>
                <c:pt idx="553">
                  <c:v>1.0</c:v>
                </c:pt>
                <c:pt idx="554">
                  <c:v>1.0</c:v>
                </c:pt>
                <c:pt idx="555">
                  <c:v>1.0</c:v>
                </c:pt>
                <c:pt idx="556">
                  <c:v>1.0</c:v>
                </c:pt>
                <c:pt idx="557">
                  <c:v>1.0</c:v>
                </c:pt>
                <c:pt idx="558">
                  <c:v>1.0</c:v>
                </c:pt>
                <c:pt idx="559">
                  <c:v>1.0</c:v>
                </c:pt>
                <c:pt idx="560">
                  <c:v>1.0</c:v>
                </c:pt>
                <c:pt idx="561">
                  <c:v>1.0</c:v>
                </c:pt>
                <c:pt idx="562">
                  <c:v>1.0</c:v>
                </c:pt>
                <c:pt idx="563">
                  <c:v>1.0</c:v>
                </c:pt>
                <c:pt idx="564">
                  <c:v>1.0</c:v>
                </c:pt>
                <c:pt idx="565">
                  <c:v>1.0</c:v>
                </c:pt>
                <c:pt idx="566">
                  <c:v>1.0</c:v>
                </c:pt>
                <c:pt idx="567">
                  <c:v>1.0</c:v>
                </c:pt>
                <c:pt idx="568">
                  <c:v>1.0</c:v>
                </c:pt>
                <c:pt idx="569">
                  <c:v>1.0</c:v>
                </c:pt>
                <c:pt idx="570">
                  <c:v>1.0</c:v>
                </c:pt>
                <c:pt idx="571">
                  <c:v>1.0</c:v>
                </c:pt>
                <c:pt idx="572">
                  <c:v>1.0</c:v>
                </c:pt>
                <c:pt idx="573">
                  <c:v>1.0</c:v>
                </c:pt>
                <c:pt idx="574">
                  <c:v>1.0</c:v>
                </c:pt>
                <c:pt idx="575">
                  <c:v>1.0</c:v>
                </c:pt>
                <c:pt idx="576">
                  <c:v>1.0</c:v>
                </c:pt>
                <c:pt idx="577">
                  <c:v>1.0</c:v>
                </c:pt>
                <c:pt idx="578">
                  <c:v>1.0</c:v>
                </c:pt>
                <c:pt idx="579">
                  <c:v>1.0</c:v>
                </c:pt>
                <c:pt idx="580">
                  <c:v>1.0</c:v>
                </c:pt>
                <c:pt idx="581">
                  <c:v>1.0</c:v>
                </c:pt>
                <c:pt idx="582">
                  <c:v>1.0</c:v>
                </c:pt>
                <c:pt idx="583">
                  <c:v>1.0</c:v>
                </c:pt>
                <c:pt idx="584">
                  <c:v>1.0</c:v>
                </c:pt>
                <c:pt idx="585">
                  <c:v>1.0</c:v>
                </c:pt>
                <c:pt idx="586">
                  <c:v>1.0</c:v>
                </c:pt>
                <c:pt idx="587">
                  <c:v>1.0</c:v>
                </c:pt>
                <c:pt idx="588">
                  <c:v>1.0</c:v>
                </c:pt>
                <c:pt idx="589">
                  <c:v>1.0</c:v>
                </c:pt>
                <c:pt idx="590">
                  <c:v>1.0</c:v>
                </c:pt>
                <c:pt idx="591">
                  <c:v>1.0</c:v>
                </c:pt>
                <c:pt idx="592">
                  <c:v>1.0</c:v>
                </c:pt>
                <c:pt idx="593">
                  <c:v>1.0</c:v>
                </c:pt>
                <c:pt idx="594">
                  <c:v>1.0</c:v>
                </c:pt>
                <c:pt idx="595">
                  <c:v>1.0</c:v>
                </c:pt>
                <c:pt idx="596">
                  <c:v>1.0</c:v>
                </c:pt>
                <c:pt idx="597">
                  <c:v>1.0</c:v>
                </c:pt>
                <c:pt idx="598">
                  <c:v>1.0</c:v>
                </c:pt>
                <c:pt idx="599">
                  <c:v>1.0</c:v>
                </c:pt>
                <c:pt idx="600">
                  <c:v>1.0</c:v>
                </c:pt>
                <c:pt idx="601">
                  <c:v>1.0</c:v>
                </c:pt>
                <c:pt idx="602">
                  <c:v>1.0</c:v>
                </c:pt>
                <c:pt idx="603">
                  <c:v>1.0</c:v>
                </c:pt>
                <c:pt idx="604">
                  <c:v>1.0</c:v>
                </c:pt>
                <c:pt idx="605">
                  <c:v>1.0</c:v>
                </c:pt>
                <c:pt idx="606">
                  <c:v>1.0</c:v>
                </c:pt>
                <c:pt idx="607">
                  <c:v>1.0</c:v>
                </c:pt>
                <c:pt idx="608">
                  <c:v>1.0</c:v>
                </c:pt>
                <c:pt idx="609">
                  <c:v>1.0</c:v>
                </c:pt>
                <c:pt idx="610">
                  <c:v>1.0</c:v>
                </c:pt>
                <c:pt idx="611">
                  <c:v>1.0</c:v>
                </c:pt>
                <c:pt idx="612">
                  <c:v>1.0</c:v>
                </c:pt>
                <c:pt idx="613">
                  <c:v>1.0</c:v>
                </c:pt>
                <c:pt idx="614">
                  <c:v>1.0</c:v>
                </c:pt>
                <c:pt idx="615">
                  <c:v>1.0</c:v>
                </c:pt>
                <c:pt idx="616">
                  <c:v>1.0</c:v>
                </c:pt>
                <c:pt idx="617">
                  <c:v>1.0</c:v>
                </c:pt>
                <c:pt idx="618">
                  <c:v>1.0</c:v>
                </c:pt>
                <c:pt idx="619">
                  <c:v>1.0</c:v>
                </c:pt>
                <c:pt idx="620">
                  <c:v>1.0</c:v>
                </c:pt>
                <c:pt idx="621">
                  <c:v>1.0</c:v>
                </c:pt>
                <c:pt idx="622">
                  <c:v>1.0</c:v>
                </c:pt>
                <c:pt idx="623">
                  <c:v>1.0</c:v>
                </c:pt>
                <c:pt idx="624">
                  <c:v>1.0</c:v>
                </c:pt>
                <c:pt idx="625">
                  <c:v>1.0</c:v>
                </c:pt>
                <c:pt idx="626">
                  <c:v>1.0</c:v>
                </c:pt>
                <c:pt idx="627">
                  <c:v>1.0</c:v>
                </c:pt>
                <c:pt idx="628">
                  <c:v>1.0</c:v>
                </c:pt>
                <c:pt idx="629">
                  <c:v>1.0</c:v>
                </c:pt>
                <c:pt idx="630">
                  <c:v>1.0</c:v>
                </c:pt>
                <c:pt idx="631">
                  <c:v>1.0</c:v>
                </c:pt>
                <c:pt idx="632">
                  <c:v>1.0</c:v>
                </c:pt>
                <c:pt idx="633">
                  <c:v>1.0</c:v>
                </c:pt>
                <c:pt idx="634">
                  <c:v>1.0</c:v>
                </c:pt>
                <c:pt idx="635">
                  <c:v>1.0</c:v>
                </c:pt>
                <c:pt idx="636">
                  <c:v>1.0</c:v>
                </c:pt>
                <c:pt idx="637">
                  <c:v>1.0</c:v>
                </c:pt>
                <c:pt idx="638">
                  <c:v>1.0</c:v>
                </c:pt>
                <c:pt idx="639">
                  <c:v>1.0</c:v>
                </c:pt>
                <c:pt idx="640">
                  <c:v>1.0</c:v>
                </c:pt>
                <c:pt idx="641">
                  <c:v>1.0</c:v>
                </c:pt>
                <c:pt idx="642">
                  <c:v>1.0</c:v>
                </c:pt>
                <c:pt idx="643">
                  <c:v>1.0</c:v>
                </c:pt>
                <c:pt idx="644">
                  <c:v>1.0</c:v>
                </c:pt>
                <c:pt idx="645">
                  <c:v>1.0</c:v>
                </c:pt>
                <c:pt idx="646">
                  <c:v>1.0</c:v>
                </c:pt>
                <c:pt idx="647">
                  <c:v>1.0</c:v>
                </c:pt>
                <c:pt idx="648">
                  <c:v>1.0</c:v>
                </c:pt>
                <c:pt idx="649">
                  <c:v>1.0</c:v>
                </c:pt>
                <c:pt idx="650">
                  <c:v>1.0</c:v>
                </c:pt>
                <c:pt idx="651">
                  <c:v>1.0</c:v>
                </c:pt>
                <c:pt idx="652">
                  <c:v>1.0</c:v>
                </c:pt>
                <c:pt idx="653">
                  <c:v>1.0</c:v>
                </c:pt>
                <c:pt idx="654">
                  <c:v>1.0</c:v>
                </c:pt>
                <c:pt idx="655">
                  <c:v>1.0</c:v>
                </c:pt>
                <c:pt idx="656">
                  <c:v>1.0</c:v>
                </c:pt>
                <c:pt idx="657">
                  <c:v>1.0</c:v>
                </c:pt>
                <c:pt idx="658">
                  <c:v>1.0</c:v>
                </c:pt>
                <c:pt idx="659">
                  <c:v>1.0</c:v>
                </c:pt>
                <c:pt idx="660">
                  <c:v>1.0</c:v>
                </c:pt>
                <c:pt idx="661">
                  <c:v>1.0</c:v>
                </c:pt>
                <c:pt idx="662">
                  <c:v>1.0</c:v>
                </c:pt>
                <c:pt idx="663">
                  <c:v>1.0</c:v>
                </c:pt>
                <c:pt idx="664">
                  <c:v>1.0</c:v>
                </c:pt>
                <c:pt idx="665">
                  <c:v>1.0</c:v>
                </c:pt>
                <c:pt idx="666">
                  <c:v>1.0</c:v>
                </c:pt>
                <c:pt idx="667">
                  <c:v>1.0</c:v>
                </c:pt>
                <c:pt idx="668">
                  <c:v>1.0</c:v>
                </c:pt>
                <c:pt idx="669">
                  <c:v>1.0</c:v>
                </c:pt>
                <c:pt idx="670">
                  <c:v>1.0</c:v>
                </c:pt>
                <c:pt idx="671">
                  <c:v>1.0</c:v>
                </c:pt>
                <c:pt idx="672">
                  <c:v>1.0</c:v>
                </c:pt>
                <c:pt idx="673">
                  <c:v>1.0</c:v>
                </c:pt>
                <c:pt idx="674">
                  <c:v>1.0</c:v>
                </c:pt>
                <c:pt idx="675">
                  <c:v>1.0</c:v>
                </c:pt>
                <c:pt idx="676">
                  <c:v>1.0</c:v>
                </c:pt>
                <c:pt idx="677">
                  <c:v>1.0</c:v>
                </c:pt>
                <c:pt idx="678">
                  <c:v>1.0</c:v>
                </c:pt>
                <c:pt idx="679">
                  <c:v>1.0</c:v>
                </c:pt>
                <c:pt idx="680">
                  <c:v>1.0</c:v>
                </c:pt>
                <c:pt idx="681">
                  <c:v>1.0</c:v>
                </c:pt>
                <c:pt idx="682">
                  <c:v>1.0</c:v>
                </c:pt>
                <c:pt idx="683">
                  <c:v>1.0</c:v>
                </c:pt>
                <c:pt idx="684">
                  <c:v>1.0</c:v>
                </c:pt>
                <c:pt idx="685">
                  <c:v>1.0</c:v>
                </c:pt>
                <c:pt idx="686">
                  <c:v>1.0</c:v>
                </c:pt>
                <c:pt idx="687">
                  <c:v>1.0</c:v>
                </c:pt>
                <c:pt idx="688">
                  <c:v>1.0</c:v>
                </c:pt>
                <c:pt idx="689">
                  <c:v>1.0</c:v>
                </c:pt>
                <c:pt idx="690">
                  <c:v>1.0</c:v>
                </c:pt>
                <c:pt idx="691">
                  <c:v>1.0</c:v>
                </c:pt>
                <c:pt idx="692">
                  <c:v>1.0</c:v>
                </c:pt>
                <c:pt idx="693">
                  <c:v>1.0</c:v>
                </c:pt>
                <c:pt idx="694">
                  <c:v>1.0</c:v>
                </c:pt>
                <c:pt idx="695">
                  <c:v>1.0</c:v>
                </c:pt>
                <c:pt idx="696">
                  <c:v>1.0</c:v>
                </c:pt>
                <c:pt idx="697">
                  <c:v>1.0</c:v>
                </c:pt>
                <c:pt idx="698">
                  <c:v>1.0</c:v>
                </c:pt>
                <c:pt idx="699">
                  <c:v>1.0</c:v>
                </c:pt>
                <c:pt idx="700">
                  <c:v>1.0</c:v>
                </c:pt>
                <c:pt idx="701">
                  <c:v>1.0</c:v>
                </c:pt>
                <c:pt idx="702">
                  <c:v>1.0</c:v>
                </c:pt>
                <c:pt idx="703">
                  <c:v>1.0</c:v>
                </c:pt>
                <c:pt idx="704">
                  <c:v>1.0</c:v>
                </c:pt>
                <c:pt idx="705">
                  <c:v>1.0</c:v>
                </c:pt>
                <c:pt idx="706">
                  <c:v>1.0</c:v>
                </c:pt>
                <c:pt idx="707">
                  <c:v>1.0</c:v>
                </c:pt>
                <c:pt idx="708">
                  <c:v>1.0</c:v>
                </c:pt>
                <c:pt idx="709">
                  <c:v>1.0</c:v>
                </c:pt>
                <c:pt idx="710">
                  <c:v>1.0</c:v>
                </c:pt>
                <c:pt idx="711">
                  <c:v>1.0</c:v>
                </c:pt>
                <c:pt idx="712">
                  <c:v>1.0</c:v>
                </c:pt>
                <c:pt idx="713">
                  <c:v>1.0</c:v>
                </c:pt>
                <c:pt idx="714">
                  <c:v>1.0</c:v>
                </c:pt>
                <c:pt idx="715">
                  <c:v>1.0</c:v>
                </c:pt>
                <c:pt idx="716">
                  <c:v>1.0</c:v>
                </c:pt>
                <c:pt idx="717">
                  <c:v>1.0</c:v>
                </c:pt>
                <c:pt idx="718">
                  <c:v>1.0</c:v>
                </c:pt>
                <c:pt idx="719">
                  <c:v>1.0</c:v>
                </c:pt>
                <c:pt idx="720">
                  <c:v>1.0</c:v>
                </c:pt>
                <c:pt idx="721">
                  <c:v>1.0</c:v>
                </c:pt>
                <c:pt idx="722">
                  <c:v>1.0</c:v>
                </c:pt>
                <c:pt idx="723">
                  <c:v>1.0</c:v>
                </c:pt>
                <c:pt idx="724">
                  <c:v>1.0</c:v>
                </c:pt>
                <c:pt idx="725">
                  <c:v>1.0</c:v>
                </c:pt>
                <c:pt idx="726">
                  <c:v>1.0</c:v>
                </c:pt>
                <c:pt idx="727">
                  <c:v>1.0</c:v>
                </c:pt>
                <c:pt idx="728">
                  <c:v>1.0</c:v>
                </c:pt>
                <c:pt idx="729">
                  <c:v>1.0</c:v>
                </c:pt>
                <c:pt idx="730">
                  <c:v>1.0</c:v>
                </c:pt>
                <c:pt idx="731">
                  <c:v>1.0</c:v>
                </c:pt>
                <c:pt idx="732">
                  <c:v>1.0</c:v>
                </c:pt>
                <c:pt idx="733">
                  <c:v>1.0</c:v>
                </c:pt>
                <c:pt idx="734">
                  <c:v>1.0</c:v>
                </c:pt>
                <c:pt idx="735">
                  <c:v>1.0</c:v>
                </c:pt>
                <c:pt idx="736">
                  <c:v>1.0</c:v>
                </c:pt>
                <c:pt idx="737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7"/>
        <c:overlap val="-100"/>
        <c:axId val="2123843920"/>
        <c:axId val="2124173424"/>
      </c:barChart>
      <c:dateAx>
        <c:axId val="2123843920"/>
        <c:scaling>
          <c:orientation val="minMax"/>
        </c:scaling>
        <c:delete val="0"/>
        <c:axPos val="b"/>
        <c:numFmt formatCode="yyyy\-mm\-dd\ hh:mm:ss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173424"/>
        <c:crosses val="autoZero"/>
        <c:auto val="1"/>
        <c:lblOffset val="100"/>
        <c:baseTimeUnit val="days"/>
      </c:dateAx>
      <c:valAx>
        <c:axId val="21241734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crossAx val="2123843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Tweets!$G$2:$G$360</c:f>
              <c:numCache>
                <c:formatCode>m/d/yyyy</c:formatCode>
                <c:ptCount val="359"/>
                <c:pt idx="0">
                  <c:v>42042.0</c:v>
                </c:pt>
                <c:pt idx="1">
                  <c:v>42041.0</c:v>
                </c:pt>
                <c:pt idx="2">
                  <c:v>42040.0</c:v>
                </c:pt>
                <c:pt idx="3">
                  <c:v>42039.0</c:v>
                </c:pt>
                <c:pt idx="4">
                  <c:v>42038.0</c:v>
                </c:pt>
                <c:pt idx="5">
                  <c:v>42037.0</c:v>
                </c:pt>
                <c:pt idx="6">
                  <c:v>42036.0</c:v>
                </c:pt>
                <c:pt idx="7">
                  <c:v>42035.0</c:v>
                </c:pt>
                <c:pt idx="8">
                  <c:v>42034.0</c:v>
                </c:pt>
                <c:pt idx="9">
                  <c:v>42033.0</c:v>
                </c:pt>
                <c:pt idx="10">
                  <c:v>42032.0</c:v>
                </c:pt>
                <c:pt idx="11">
                  <c:v>42031.0</c:v>
                </c:pt>
                <c:pt idx="12">
                  <c:v>42030.0</c:v>
                </c:pt>
                <c:pt idx="13">
                  <c:v>42029.0</c:v>
                </c:pt>
                <c:pt idx="14">
                  <c:v>42028.0</c:v>
                </c:pt>
                <c:pt idx="15">
                  <c:v>42027.0</c:v>
                </c:pt>
                <c:pt idx="16">
                  <c:v>42026.0</c:v>
                </c:pt>
                <c:pt idx="17">
                  <c:v>42025.0</c:v>
                </c:pt>
                <c:pt idx="18">
                  <c:v>42024.0</c:v>
                </c:pt>
                <c:pt idx="19">
                  <c:v>42023.0</c:v>
                </c:pt>
                <c:pt idx="20">
                  <c:v>42022.0</c:v>
                </c:pt>
                <c:pt idx="21">
                  <c:v>42021.0</c:v>
                </c:pt>
                <c:pt idx="22">
                  <c:v>42020.0</c:v>
                </c:pt>
                <c:pt idx="23">
                  <c:v>42019.0</c:v>
                </c:pt>
                <c:pt idx="24">
                  <c:v>42018.0</c:v>
                </c:pt>
                <c:pt idx="25">
                  <c:v>42017.0</c:v>
                </c:pt>
                <c:pt idx="26">
                  <c:v>42016.0</c:v>
                </c:pt>
                <c:pt idx="27">
                  <c:v>42015.0</c:v>
                </c:pt>
                <c:pt idx="28">
                  <c:v>42014.0</c:v>
                </c:pt>
                <c:pt idx="29">
                  <c:v>42013.0</c:v>
                </c:pt>
                <c:pt idx="30">
                  <c:v>42012.0</c:v>
                </c:pt>
                <c:pt idx="31">
                  <c:v>42011.0</c:v>
                </c:pt>
                <c:pt idx="32">
                  <c:v>42010.0</c:v>
                </c:pt>
                <c:pt idx="33">
                  <c:v>42009.0</c:v>
                </c:pt>
                <c:pt idx="34">
                  <c:v>42008.0</c:v>
                </c:pt>
                <c:pt idx="35">
                  <c:v>42007.0</c:v>
                </c:pt>
                <c:pt idx="36">
                  <c:v>42006.0</c:v>
                </c:pt>
                <c:pt idx="37">
                  <c:v>42005.0</c:v>
                </c:pt>
                <c:pt idx="38">
                  <c:v>42004.0</c:v>
                </c:pt>
                <c:pt idx="39">
                  <c:v>42003.0</c:v>
                </c:pt>
                <c:pt idx="40">
                  <c:v>42002.0</c:v>
                </c:pt>
                <c:pt idx="41">
                  <c:v>42001.0</c:v>
                </c:pt>
                <c:pt idx="42">
                  <c:v>42000.0</c:v>
                </c:pt>
                <c:pt idx="43">
                  <c:v>41999.0</c:v>
                </c:pt>
                <c:pt idx="44">
                  <c:v>41998.0</c:v>
                </c:pt>
                <c:pt idx="45">
                  <c:v>41997.0</c:v>
                </c:pt>
                <c:pt idx="46">
                  <c:v>41996.0</c:v>
                </c:pt>
                <c:pt idx="47">
                  <c:v>41995.0</c:v>
                </c:pt>
                <c:pt idx="48">
                  <c:v>41994.0</c:v>
                </c:pt>
                <c:pt idx="49">
                  <c:v>41993.0</c:v>
                </c:pt>
                <c:pt idx="50">
                  <c:v>41992.0</c:v>
                </c:pt>
                <c:pt idx="51">
                  <c:v>41991.0</c:v>
                </c:pt>
                <c:pt idx="52">
                  <c:v>41990.0</c:v>
                </c:pt>
                <c:pt idx="53">
                  <c:v>41989.0</c:v>
                </c:pt>
                <c:pt idx="54">
                  <c:v>41988.0</c:v>
                </c:pt>
                <c:pt idx="55">
                  <c:v>41987.0</c:v>
                </c:pt>
                <c:pt idx="56">
                  <c:v>41986.0</c:v>
                </c:pt>
                <c:pt idx="57">
                  <c:v>41985.0</c:v>
                </c:pt>
                <c:pt idx="58">
                  <c:v>41984.0</c:v>
                </c:pt>
                <c:pt idx="59">
                  <c:v>41983.0</c:v>
                </c:pt>
                <c:pt idx="60">
                  <c:v>41982.0</c:v>
                </c:pt>
                <c:pt idx="61">
                  <c:v>41981.0</c:v>
                </c:pt>
                <c:pt idx="62">
                  <c:v>41980.0</c:v>
                </c:pt>
                <c:pt idx="63">
                  <c:v>41979.0</c:v>
                </c:pt>
                <c:pt idx="64">
                  <c:v>41978.0</c:v>
                </c:pt>
                <c:pt idx="65">
                  <c:v>41977.0</c:v>
                </c:pt>
                <c:pt idx="66">
                  <c:v>41976.0</c:v>
                </c:pt>
                <c:pt idx="67">
                  <c:v>41975.0</c:v>
                </c:pt>
                <c:pt idx="68">
                  <c:v>41974.0</c:v>
                </c:pt>
                <c:pt idx="69">
                  <c:v>41973.0</c:v>
                </c:pt>
                <c:pt idx="70">
                  <c:v>41972.0</c:v>
                </c:pt>
                <c:pt idx="71">
                  <c:v>41971.0</c:v>
                </c:pt>
                <c:pt idx="72">
                  <c:v>41970.0</c:v>
                </c:pt>
                <c:pt idx="73">
                  <c:v>41969.0</c:v>
                </c:pt>
                <c:pt idx="74">
                  <c:v>41968.0</c:v>
                </c:pt>
                <c:pt idx="75">
                  <c:v>41967.0</c:v>
                </c:pt>
                <c:pt idx="76">
                  <c:v>41966.0</c:v>
                </c:pt>
                <c:pt idx="77">
                  <c:v>41965.0</c:v>
                </c:pt>
                <c:pt idx="78">
                  <c:v>41964.0</c:v>
                </c:pt>
                <c:pt idx="79">
                  <c:v>41963.0</c:v>
                </c:pt>
                <c:pt idx="80">
                  <c:v>41962.0</c:v>
                </c:pt>
                <c:pt idx="81">
                  <c:v>41961.0</c:v>
                </c:pt>
                <c:pt idx="82">
                  <c:v>41960.0</c:v>
                </c:pt>
                <c:pt idx="83">
                  <c:v>41959.0</c:v>
                </c:pt>
                <c:pt idx="84">
                  <c:v>41958.0</c:v>
                </c:pt>
                <c:pt idx="85">
                  <c:v>41957.0</c:v>
                </c:pt>
                <c:pt idx="86">
                  <c:v>41956.0</c:v>
                </c:pt>
                <c:pt idx="87">
                  <c:v>41955.0</c:v>
                </c:pt>
                <c:pt idx="88">
                  <c:v>41954.0</c:v>
                </c:pt>
                <c:pt idx="89">
                  <c:v>41953.0</c:v>
                </c:pt>
                <c:pt idx="90">
                  <c:v>41952.0</c:v>
                </c:pt>
                <c:pt idx="91">
                  <c:v>41951.0</c:v>
                </c:pt>
                <c:pt idx="92">
                  <c:v>41950.0</c:v>
                </c:pt>
                <c:pt idx="93">
                  <c:v>41949.0</c:v>
                </c:pt>
                <c:pt idx="94">
                  <c:v>41948.0</c:v>
                </c:pt>
                <c:pt idx="95">
                  <c:v>41947.0</c:v>
                </c:pt>
                <c:pt idx="96">
                  <c:v>41946.0</c:v>
                </c:pt>
                <c:pt idx="97">
                  <c:v>41945.0</c:v>
                </c:pt>
                <c:pt idx="98">
                  <c:v>41944.0</c:v>
                </c:pt>
                <c:pt idx="99">
                  <c:v>41943.0</c:v>
                </c:pt>
                <c:pt idx="100">
                  <c:v>41942.0</c:v>
                </c:pt>
                <c:pt idx="101">
                  <c:v>41938.0</c:v>
                </c:pt>
                <c:pt idx="102">
                  <c:v>41936.0</c:v>
                </c:pt>
                <c:pt idx="103">
                  <c:v>41934.0</c:v>
                </c:pt>
                <c:pt idx="104">
                  <c:v>41932.0</c:v>
                </c:pt>
                <c:pt idx="105">
                  <c:v>41931.0</c:v>
                </c:pt>
                <c:pt idx="106">
                  <c:v>41930.0</c:v>
                </c:pt>
                <c:pt idx="107">
                  <c:v>41929.0</c:v>
                </c:pt>
                <c:pt idx="108">
                  <c:v>41928.0</c:v>
                </c:pt>
                <c:pt idx="109">
                  <c:v>41927.0</c:v>
                </c:pt>
                <c:pt idx="110">
                  <c:v>41926.0</c:v>
                </c:pt>
                <c:pt idx="111">
                  <c:v>41925.0</c:v>
                </c:pt>
                <c:pt idx="112">
                  <c:v>41924.0</c:v>
                </c:pt>
                <c:pt idx="113">
                  <c:v>41923.0</c:v>
                </c:pt>
                <c:pt idx="114">
                  <c:v>41922.0</c:v>
                </c:pt>
                <c:pt idx="115">
                  <c:v>41921.0</c:v>
                </c:pt>
                <c:pt idx="116">
                  <c:v>41920.0</c:v>
                </c:pt>
                <c:pt idx="117">
                  <c:v>41919.0</c:v>
                </c:pt>
                <c:pt idx="118">
                  <c:v>41918.0</c:v>
                </c:pt>
                <c:pt idx="119">
                  <c:v>41917.0</c:v>
                </c:pt>
                <c:pt idx="120">
                  <c:v>41916.0</c:v>
                </c:pt>
                <c:pt idx="121">
                  <c:v>41915.0</c:v>
                </c:pt>
                <c:pt idx="122">
                  <c:v>41914.0</c:v>
                </c:pt>
                <c:pt idx="123">
                  <c:v>41913.0</c:v>
                </c:pt>
                <c:pt idx="124">
                  <c:v>41912.0</c:v>
                </c:pt>
                <c:pt idx="125">
                  <c:v>41911.0</c:v>
                </c:pt>
                <c:pt idx="126">
                  <c:v>41910.0</c:v>
                </c:pt>
                <c:pt idx="127">
                  <c:v>41909.0</c:v>
                </c:pt>
                <c:pt idx="128">
                  <c:v>41908.0</c:v>
                </c:pt>
                <c:pt idx="129">
                  <c:v>41907.0</c:v>
                </c:pt>
                <c:pt idx="130">
                  <c:v>41906.0</c:v>
                </c:pt>
                <c:pt idx="131">
                  <c:v>41905.0</c:v>
                </c:pt>
                <c:pt idx="132">
                  <c:v>41904.0</c:v>
                </c:pt>
                <c:pt idx="133">
                  <c:v>41903.0</c:v>
                </c:pt>
                <c:pt idx="134">
                  <c:v>41902.0</c:v>
                </c:pt>
                <c:pt idx="135">
                  <c:v>41901.0</c:v>
                </c:pt>
                <c:pt idx="136">
                  <c:v>41900.0</c:v>
                </c:pt>
                <c:pt idx="137">
                  <c:v>41899.0</c:v>
                </c:pt>
                <c:pt idx="138">
                  <c:v>41898.0</c:v>
                </c:pt>
                <c:pt idx="139">
                  <c:v>41897.0</c:v>
                </c:pt>
                <c:pt idx="140">
                  <c:v>41896.0</c:v>
                </c:pt>
                <c:pt idx="141">
                  <c:v>41895.0</c:v>
                </c:pt>
                <c:pt idx="142">
                  <c:v>41893.0</c:v>
                </c:pt>
                <c:pt idx="143">
                  <c:v>41891.0</c:v>
                </c:pt>
                <c:pt idx="144">
                  <c:v>41890.0</c:v>
                </c:pt>
                <c:pt idx="145">
                  <c:v>41889.0</c:v>
                </c:pt>
                <c:pt idx="146">
                  <c:v>41888.0</c:v>
                </c:pt>
                <c:pt idx="147">
                  <c:v>41887.0</c:v>
                </c:pt>
                <c:pt idx="148">
                  <c:v>41886.0</c:v>
                </c:pt>
                <c:pt idx="149">
                  <c:v>41885.0</c:v>
                </c:pt>
                <c:pt idx="150">
                  <c:v>41884.0</c:v>
                </c:pt>
                <c:pt idx="151">
                  <c:v>41883.0</c:v>
                </c:pt>
                <c:pt idx="152">
                  <c:v>41882.0</c:v>
                </c:pt>
                <c:pt idx="153">
                  <c:v>41881.0</c:v>
                </c:pt>
                <c:pt idx="154">
                  <c:v>41880.0</c:v>
                </c:pt>
                <c:pt idx="155">
                  <c:v>41879.0</c:v>
                </c:pt>
                <c:pt idx="156">
                  <c:v>41878.0</c:v>
                </c:pt>
                <c:pt idx="157">
                  <c:v>41877.0</c:v>
                </c:pt>
                <c:pt idx="158">
                  <c:v>41876.0</c:v>
                </c:pt>
                <c:pt idx="159">
                  <c:v>41875.0</c:v>
                </c:pt>
                <c:pt idx="160">
                  <c:v>41874.0</c:v>
                </c:pt>
                <c:pt idx="161">
                  <c:v>41873.0</c:v>
                </c:pt>
                <c:pt idx="162">
                  <c:v>41872.0</c:v>
                </c:pt>
                <c:pt idx="163">
                  <c:v>41871.0</c:v>
                </c:pt>
                <c:pt idx="164">
                  <c:v>41870.0</c:v>
                </c:pt>
                <c:pt idx="165">
                  <c:v>41869.0</c:v>
                </c:pt>
                <c:pt idx="166">
                  <c:v>41868.0</c:v>
                </c:pt>
                <c:pt idx="167">
                  <c:v>41867.0</c:v>
                </c:pt>
                <c:pt idx="168">
                  <c:v>41866.0</c:v>
                </c:pt>
                <c:pt idx="169">
                  <c:v>41865.0</c:v>
                </c:pt>
                <c:pt idx="170">
                  <c:v>41864.0</c:v>
                </c:pt>
                <c:pt idx="171">
                  <c:v>41863.0</c:v>
                </c:pt>
                <c:pt idx="172">
                  <c:v>41862.0</c:v>
                </c:pt>
                <c:pt idx="173">
                  <c:v>41861.0</c:v>
                </c:pt>
                <c:pt idx="174">
                  <c:v>41860.0</c:v>
                </c:pt>
                <c:pt idx="175">
                  <c:v>41858.0</c:v>
                </c:pt>
                <c:pt idx="176">
                  <c:v>41857.0</c:v>
                </c:pt>
                <c:pt idx="177">
                  <c:v>41856.0</c:v>
                </c:pt>
                <c:pt idx="178">
                  <c:v>41855.0</c:v>
                </c:pt>
                <c:pt idx="179">
                  <c:v>41854.0</c:v>
                </c:pt>
                <c:pt idx="180">
                  <c:v>41853.0</c:v>
                </c:pt>
                <c:pt idx="181">
                  <c:v>41852.0</c:v>
                </c:pt>
                <c:pt idx="182">
                  <c:v>41851.0</c:v>
                </c:pt>
                <c:pt idx="183">
                  <c:v>41850.0</c:v>
                </c:pt>
                <c:pt idx="184">
                  <c:v>41849.0</c:v>
                </c:pt>
                <c:pt idx="185">
                  <c:v>41848.0</c:v>
                </c:pt>
                <c:pt idx="186">
                  <c:v>41845.0</c:v>
                </c:pt>
                <c:pt idx="187">
                  <c:v>41844.0</c:v>
                </c:pt>
                <c:pt idx="188">
                  <c:v>41842.0</c:v>
                </c:pt>
                <c:pt idx="189">
                  <c:v>41841.0</c:v>
                </c:pt>
                <c:pt idx="190">
                  <c:v>41840.0</c:v>
                </c:pt>
                <c:pt idx="191">
                  <c:v>41839.0</c:v>
                </c:pt>
                <c:pt idx="192">
                  <c:v>41838.0</c:v>
                </c:pt>
                <c:pt idx="193">
                  <c:v>41837.0</c:v>
                </c:pt>
                <c:pt idx="194">
                  <c:v>41836.0</c:v>
                </c:pt>
                <c:pt idx="195">
                  <c:v>41835.0</c:v>
                </c:pt>
                <c:pt idx="196">
                  <c:v>41834.0</c:v>
                </c:pt>
                <c:pt idx="197">
                  <c:v>41833.0</c:v>
                </c:pt>
                <c:pt idx="198">
                  <c:v>41832.0</c:v>
                </c:pt>
                <c:pt idx="199">
                  <c:v>41831.0</c:v>
                </c:pt>
                <c:pt idx="200">
                  <c:v>41830.0</c:v>
                </c:pt>
                <c:pt idx="201">
                  <c:v>41828.0</c:v>
                </c:pt>
                <c:pt idx="202">
                  <c:v>41827.0</c:v>
                </c:pt>
                <c:pt idx="203">
                  <c:v>41826.0</c:v>
                </c:pt>
                <c:pt idx="204">
                  <c:v>41825.0</c:v>
                </c:pt>
                <c:pt idx="205">
                  <c:v>41824.0</c:v>
                </c:pt>
                <c:pt idx="206">
                  <c:v>41823.0</c:v>
                </c:pt>
                <c:pt idx="207">
                  <c:v>41822.0</c:v>
                </c:pt>
                <c:pt idx="208">
                  <c:v>41820.0</c:v>
                </c:pt>
                <c:pt idx="209">
                  <c:v>41819.0</c:v>
                </c:pt>
                <c:pt idx="210">
                  <c:v>41817.0</c:v>
                </c:pt>
                <c:pt idx="211">
                  <c:v>41816.0</c:v>
                </c:pt>
                <c:pt idx="212">
                  <c:v>41815.0</c:v>
                </c:pt>
                <c:pt idx="213">
                  <c:v>41814.0</c:v>
                </c:pt>
                <c:pt idx="214">
                  <c:v>41813.0</c:v>
                </c:pt>
                <c:pt idx="215">
                  <c:v>41812.0</c:v>
                </c:pt>
                <c:pt idx="216">
                  <c:v>41810.0</c:v>
                </c:pt>
                <c:pt idx="217">
                  <c:v>41809.0</c:v>
                </c:pt>
                <c:pt idx="218">
                  <c:v>41808.0</c:v>
                </c:pt>
                <c:pt idx="219">
                  <c:v>41807.0</c:v>
                </c:pt>
                <c:pt idx="220">
                  <c:v>41806.0</c:v>
                </c:pt>
                <c:pt idx="221">
                  <c:v>41805.0</c:v>
                </c:pt>
                <c:pt idx="222">
                  <c:v>41804.0</c:v>
                </c:pt>
                <c:pt idx="223">
                  <c:v>41803.0</c:v>
                </c:pt>
                <c:pt idx="224">
                  <c:v>41802.0</c:v>
                </c:pt>
                <c:pt idx="225">
                  <c:v>41801.0</c:v>
                </c:pt>
                <c:pt idx="226">
                  <c:v>41800.0</c:v>
                </c:pt>
                <c:pt idx="227">
                  <c:v>41799.0</c:v>
                </c:pt>
                <c:pt idx="228">
                  <c:v>41798.0</c:v>
                </c:pt>
                <c:pt idx="229">
                  <c:v>41797.0</c:v>
                </c:pt>
                <c:pt idx="230">
                  <c:v>41793.0</c:v>
                </c:pt>
                <c:pt idx="231">
                  <c:v>41792.0</c:v>
                </c:pt>
                <c:pt idx="232">
                  <c:v>41791.0</c:v>
                </c:pt>
                <c:pt idx="233">
                  <c:v>41790.0</c:v>
                </c:pt>
                <c:pt idx="234">
                  <c:v>41789.0</c:v>
                </c:pt>
                <c:pt idx="235">
                  <c:v>41788.0</c:v>
                </c:pt>
                <c:pt idx="236">
                  <c:v>41787.0</c:v>
                </c:pt>
                <c:pt idx="237">
                  <c:v>41786.0</c:v>
                </c:pt>
                <c:pt idx="238">
                  <c:v>41785.0</c:v>
                </c:pt>
                <c:pt idx="239">
                  <c:v>41781.0</c:v>
                </c:pt>
                <c:pt idx="240">
                  <c:v>41780.0</c:v>
                </c:pt>
                <c:pt idx="241">
                  <c:v>41779.0</c:v>
                </c:pt>
                <c:pt idx="242">
                  <c:v>41778.0</c:v>
                </c:pt>
                <c:pt idx="243">
                  <c:v>41777.0</c:v>
                </c:pt>
                <c:pt idx="244">
                  <c:v>41775.0</c:v>
                </c:pt>
                <c:pt idx="245">
                  <c:v>41773.0</c:v>
                </c:pt>
                <c:pt idx="246">
                  <c:v>41772.0</c:v>
                </c:pt>
                <c:pt idx="247">
                  <c:v>41771.0</c:v>
                </c:pt>
                <c:pt idx="248">
                  <c:v>41770.0</c:v>
                </c:pt>
                <c:pt idx="249">
                  <c:v>41769.0</c:v>
                </c:pt>
                <c:pt idx="250">
                  <c:v>41765.0</c:v>
                </c:pt>
                <c:pt idx="251">
                  <c:v>41764.0</c:v>
                </c:pt>
                <c:pt idx="252">
                  <c:v>41762.0</c:v>
                </c:pt>
                <c:pt idx="253">
                  <c:v>41761.0</c:v>
                </c:pt>
                <c:pt idx="254">
                  <c:v>41759.0</c:v>
                </c:pt>
                <c:pt idx="255">
                  <c:v>41758.0</c:v>
                </c:pt>
                <c:pt idx="256">
                  <c:v>41757.0</c:v>
                </c:pt>
                <c:pt idx="257">
                  <c:v>41756.0</c:v>
                </c:pt>
                <c:pt idx="258">
                  <c:v>41747.0</c:v>
                </c:pt>
                <c:pt idx="259">
                  <c:v>41735.0</c:v>
                </c:pt>
                <c:pt idx="260">
                  <c:v>41733.0</c:v>
                </c:pt>
                <c:pt idx="261">
                  <c:v>41732.0</c:v>
                </c:pt>
                <c:pt idx="262">
                  <c:v>41730.0</c:v>
                </c:pt>
                <c:pt idx="263">
                  <c:v>41729.0</c:v>
                </c:pt>
                <c:pt idx="264">
                  <c:v>41725.0</c:v>
                </c:pt>
                <c:pt idx="265">
                  <c:v>41696.0</c:v>
                </c:pt>
                <c:pt idx="266">
                  <c:v>41695.0</c:v>
                </c:pt>
                <c:pt idx="267">
                  <c:v>41679.0</c:v>
                </c:pt>
                <c:pt idx="268">
                  <c:v>41675.0</c:v>
                </c:pt>
                <c:pt idx="269">
                  <c:v>41655.0</c:v>
                </c:pt>
                <c:pt idx="270">
                  <c:v>41651.0</c:v>
                </c:pt>
                <c:pt idx="271">
                  <c:v>41632.0</c:v>
                </c:pt>
                <c:pt idx="272">
                  <c:v>41625.0</c:v>
                </c:pt>
                <c:pt idx="273">
                  <c:v>41623.0</c:v>
                </c:pt>
                <c:pt idx="274">
                  <c:v>41619.0</c:v>
                </c:pt>
                <c:pt idx="275">
                  <c:v>41611.0</c:v>
                </c:pt>
                <c:pt idx="276">
                  <c:v>41606.0</c:v>
                </c:pt>
                <c:pt idx="277">
                  <c:v>41603.0</c:v>
                </c:pt>
                <c:pt idx="278">
                  <c:v>41598.0</c:v>
                </c:pt>
                <c:pt idx="279">
                  <c:v>41597.0</c:v>
                </c:pt>
                <c:pt idx="280">
                  <c:v>41594.0</c:v>
                </c:pt>
                <c:pt idx="281">
                  <c:v>41592.0</c:v>
                </c:pt>
                <c:pt idx="282">
                  <c:v>41590.0</c:v>
                </c:pt>
                <c:pt idx="283">
                  <c:v>41588.0</c:v>
                </c:pt>
                <c:pt idx="284">
                  <c:v>41586.0</c:v>
                </c:pt>
                <c:pt idx="285">
                  <c:v>41585.0</c:v>
                </c:pt>
                <c:pt idx="286">
                  <c:v>41584.0</c:v>
                </c:pt>
                <c:pt idx="287">
                  <c:v>41582.0</c:v>
                </c:pt>
                <c:pt idx="288">
                  <c:v>41581.0</c:v>
                </c:pt>
                <c:pt idx="289">
                  <c:v>41561.0</c:v>
                </c:pt>
                <c:pt idx="290">
                  <c:v>41556.0</c:v>
                </c:pt>
                <c:pt idx="291">
                  <c:v>41542.0</c:v>
                </c:pt>
                <c:pt idx="292">
                  <c:v>41541.0</c:v>
                </c:pt>
                <c:pt idx="293">
                  <c:v>41527.0</c:v>
                </c:pt>
                <c:pt idx="294">
                  <c:v>41526.0</c:v>
                </c:pt>
                <c:pt idx="295">
                  <c:v>41525.0</c:v>
                </c:pt>
                <c:pt idx="296">
                  <c:v>41522.0</c:v>
                </c:pt>
                <c:pt idx="297">
                  <c:v>41520.0</c:v>
                </c:pt>
                <c:pt idx="298">
                  <c:v>41518.0</c:v>
                </c:pt>
                <c:pt idx="299">
                  <c:v>41508.0</c:v>
                </c:pt>
                <c:pt idx="300">
                  <c:v>41506.0</c:v>
                </c:pt>
                <c:pt idx="301">
                  <c:v>41504.0</c:v>
                </c:pt>
                <c:pt idx="302">
                  <c:v>41501.0</c:v>
                </c:pt>
                <c:pt idx="303">
                  <c:v>41500.0</c:v>
                </c:pt>
                <c:pt idx="304">
                  <c:v>41492.0</c:v>
                </c:pt>
                <c:pt idx="305">
                  <c:v>41489.0</c:v>
                </c:pt>
                <c:pt idx="306">
                  <c:v>41488.0</c:v>
                </c:pt>
                <c:pt idx="307">
                  <c:v>41487.0</c:v>
                </c:pt>
                <c:pt idx="308">
                  <c:v>41486.0</c:v>
                </c:pt>
                <c:pt idx="309">
                  <c:v>41481.0</c:v>
                </c:pt>
                <c:pt idx="310">
                  <c:v>41476.0</c:v>
                </c:pt>
                <c:pt idx="311">
                  <c:v>41473.0</c:v>
                </c:pt>
                <c:pt idx="312">
                  <c:v>41472.0</c:v>
                </c:pt>
                <c:pt idx="313">
                  <c:v>41469.0</c:v>
                </c:pt>
                <c:pt idx="314">
                  <c:v>41462.0</c:v>
                </c:pt>
                <c:pt idx="315">
                  <c:v>41457.0</c:v>
                </c:pt>
                <c:pt idx="316">
                  <c:v>41456.0</c:v>
                </c:pt>
                <c:pt idx="317">
                  <c:v>41454.0</c:v>
                </c:pt>
                <c:pt idx="318">
                  <c:v>41453.0</c:v>
                </c:pt>
                <c:pt idx="319">
                  <c:v>41450.0</c:v>
                </c:pt>
                <c:pt idx="320">
                  <c:v>41445.0</c:v>
                </c:pt>
                <c:pt idx="321">
                  <c:v>41444.0</c:v>
                </c:pt>
                <c:pt idx="322">
                  <c:v>41440.0</c:v>
                </c:pt>
                <c:pt idx="323">
                  <c:v>41433.0</c:v>
                </c:pt>
                <c:pt idx="324">
                  <c:v>41431.0</c:v>
                </c:pt>
                <c:pt idx="325">
                  <c:v>41427.0</c:v>
                </c:pt>
                <c:pt idx="326">
                  <c:v>41407.0</c:v>
                </c:pt>
                <c:pt idx="327">
                  <c:v>41405.0</c:v>
                </c:pt>
                <c:pt idx="328">
                  <c:v>41403.0</c:v>
                </c:pt>
                <c:pt idx="329">
                  <c:v>41395.0</c:v>
                </c:pt>
                <c:pt idx="330">
                  <c:v>41369.0</c:v>
                </c:pt>
                <c:pt idx="331">
                  <c:v>41363.0</c:v>
                </c:pt>
                <c:pt idx="332">
                  <c:v>41362.0</c:v>
                </c:pt>
                <c:pt idx="333">
                  <c:v>41361.0</c:v>
                </c:pt>
                <c:pt idx="334">
                  <c:v>41360.0</c:v>
                </c:pt>
                <c:pt idx="335">
                  <c:v>41357.0</c:v>
                </c:pt>
                <c:pt idx="336">
                  <c:v>41354.0</c:v>
                </c:pt>
                <c:pt idx="337">
                  <c:v>41352.0</c:v>
                </c:pt>
                <c:pt idx="338">
                  <c:v>41348.0</c:v>
                </c:pt>
                <c:pt idx="339">
                  <c:v>41347.0</c:v>
                </c:pt>
                <c:pt idx="340">
                  <c:v>41341.0</c:v>
                </c:pt>
                <c:pt idx="341">
                  <c:v>41340.0</c:v>
                </c:pt>
                <c:pt idx="342">
                  <c:v>41338.0</c:v>
                </c:pt>
                <c:pt idx="343">
                  <c:v>41337.0</c:v>
                </c:pt>
                <c:pt idx="344">
                  <c:v>41336.0</c:v>
                </c:pt>
                <c:pt idx="345">
                  <c:v>41334.0</c:v>
                </c:pt>
                <c:pt idx="346">
                  <c:v>41333.0</c:v>
                </c:pt>
                <c:pt idx="347">
                  <c:v>41332.0</c:v>
                </c:pt>
                <c:pt idx="348">
                  <c:v>41331.0</c:v>
                </c:pt>
                <c:pt idx="349">
                  <c:v>41329.0</c:v>
                </c:pt>
                <c:pt idx="350">
                  <c:v>41328.0</c:v>
                </c:pt>
                <c:pt idx="351">
                  <c:v>41327.0</c:v>
                </c:pt>
                <c:pt idx="352">
                  <c:v>41326.0</c:v>
                </c:pt>
                <c:pt idx="353">
                  <c:v>41325.0</c:v>
                </c:pt>
                <c:pt idx="354">
                  <c:v>41324.0</c:v>
                </c:pt>
                <c:pt idx="355">
                  <c:v>41323.0</c:v>
                </c:pt>
                <c:pt idx="356">
                  <c:v>41322.0</c:v>
                </c:pt>
                <c:pt idx="357">
                  <c:v>41318.0</c:v>
                </c:pt>
                <c:pt idx="358">
                  <c:v>41317.0</c:v>
                </c:pt>
              </c:numCache>
            </c:numRef>
          </c:cat>
          <c:val>
            <c:numRef>
              <c:f>Tweets!$H$2:$H$360</c:f>
              <c:numCache>
                <c:formatCode>_(* #,##0.00_);_(* \(#,##0.00\);_(* "-"??_);_(@_)</c:formatCode>
                <c:ptCount val="359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2.0</c:v>
                </c:pt>
                <c:pt idx="4">
                  <c:v>4.0</c:v>
                </c:pt>
                <c:pt idx="5">
                  <c:v>2.0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2.0</c:v>
                </c:pt>
                <c:pt idx="11">
                  <c:v>1.0</c:v>
                </c:pt>
                <c:pt idx="12">
                  <c:v>3.0</c:v>
                </c:pt>
                <c:pt idx="13">
                  <c:v>2.0</c:v>
                </c:pt>
                <c:pt idx="14">
                  <c:v>2.0</c:v>
                </c:pt>
                <c:pt idx="15">
                  <c:v>2.0</c:v>
                </c:pt>
                <c:pt idx="16">
                  <c:v>1.0</c:v>
                </c:pt>
                <c:pt idx="17">
                  <c:v>1.0</c:v>
                </c:pt>
                <c:pt idx="18">
                  <c:v>3.0</c:v>
                </c:pt>
                <c:pt idx="19">
                  <c:v>2.0</c:v>
                </c:pt>
                <c:pt idx="20">
                  <c:v>1.0</c:v>
                </c:pt>
                <c:pt idx="21">
                  <c:v>2.0</c:v>
                </c:pt>
                <c:pt idx="22">
                  <c:v>1.0</c:v>
                </c:pt>
                <c:pt idx="23">
                  <c:v>2.0</c:v>
                </c:pt>
                <c:pt idx="24">
                  <c:v>1.0</c:v>
                </c:pt>
                <c:pt idx="25">
                  <c:v>1.0</c:v>
                </c:pt>
                <c:pt idx="26">
                  <c:v>2.0</c:v>
                </c:pt>
                <c:pt idx="27">
                  <c:v>3.0</c:v>
                </c:pt>
                <c:pt idx="28">
                  <c:v>3.0</c:v>
                </c:pt>
                <c:pt idx="29">
                  <c:v>1.0</c:v>
                </c:pt>
                <c:pt idx="30">
                  <c:v>3.0</c:v>
                </c:pt>
                <c:pt idx="31">
                  <c:v>1.0</c:v>
                </c:pt>
                <c:pt idx="32">
                  <c:v>1.0</c:v>
                </c:pt>
                <c:pt idx="33">
                  <c:v>2.0</c:v>
                </c:pt>
                <c:pt idx="34">
                  <c:v>2.0</c:v>
                </c:pt>
                <c:pt idx="35">
                  <c:v>1.0</c:v>
                </c:pt>
                <c:pt idx="36">
                  <c:v>1.0</c:v>
                </c:pt>
                <c:pt idx="37">
                  <c:v>4.0</c:v>
                </c:pt>
                <c:pt idx="38">
                  <c:v>1.0</c:v>
                </c:pt>
                <c:pt idx="39">
                  <c:v>1.0</c:v>
                </c:pt>
                <c:pt idx="40">
                  <c:v>1.0</c:v>
                </c:pt>
                <c:pt idx="41">
                  <c:v>3.0</c:v>
                </c:pt>
                <c:pt idx="42">
                  <c:v>1.0</c:v>
                </c:pt>
                <c:pt idx="43">
                  <c:v>1.0</c:v>
                </c:pt>
                <c:pt idx="44">
                  <c:v>2.0</c:v>
                </c:pt>
                <c:pt idx="45">
                  <c:v>1.0</c:v>
                </c:pt>
                <c:pt idx="46">
                  <c:v>1.0</c:v>
                </c:pt>
                <c:pt idx="47">
                  <c:v>1.0</c:v>
                </c:pt>
                <c:pt idx="48">
                  <c:v>1.0</c:v>
                </c:pt>
                <c:pt idx="49">
                  <c:v>1.0</c:v>
                </c:pt>
                <c:pt idx="50">
                  <c:v>1.0</c:v>
                </c:pt>
                <c:pt idx="51">
                  <c:v>1.0</c:v>
                </c:pt>
                <c:pt idx="52">
                  <c:v>1.0</c:v>
                </c:pt>
                <c:pt idx="53">
                  <c:v>1.0</c:v>
                </c:pt>
                <c:pt idx="54">
                  <c:v>1.0</c:v>
                </c:pt>
                <c:pt idx="55">
                  <c:v>1.0</c:v>
                </c:pt>
                <c:pt idx="56">
                  <c:v>1.0</c:v>
                </c:pt>
                <c:pt idx="57">
                  <c:v>2.0</c:v>
                </c:pt>
                <c:pt idx="58">
                  <c:v>1.0</c:v>
                </c:pt>
                <c:pt idx="59">
                  <c:v>1.0</c:v>
                </c:pt>
                <c:pt idx="60">
                  <c:v>1.0</c:v>
                </c:pt>
                <c:pt idx="61">
                  <c:v>1.0</c:v>
                </c:pt>
                <c:pt idx="62">
                  <c:v>1.0</c:v>
                </c:pt>
                <c:pt idx="63">
                  <c:v>1.0</c:v>
                </c:pt>
                <c:pt idx="64">
                  <c:v>1.0</c:v>
                </c:pt>
                <c:pt idx="65">
                  <c:v>1.0</c:v>
                </c:pt>
                <c:pt idx="66">
                  <c:v>1.0</c:v>
                </c:pt>
                <c:pt idx="67">
                  <c:v>1.0</c:v>
                </c:pt>
                <c:pt idx="68">
                  <c:v>1.0</c:v>
                </c:pt>
                <c:pt idx="69">
                  <c:v>1.0</c:v>
                </c:pt>
                <c:pt idx="70">
                  <c:v>1.0</c:v>
                </c:pt>
                <c:pt idx="71">
                  <c:v>1.0</c:v>
                </c:pt>
                <c:pt idx="72">
                  <c:v>2.0</c:v>
                </c:pt>
                <c:pt idx="73">
                  <c:v>1.0</c:v>
                </c:pt>
                <c:pt idx="74">
                  <c:v>4.0</c:v>
                </c:pt>
                <c:pt idx="75">
                  <c:v>2.0</c:v>
                </c:pt>
                <c:pt idx="76">
                  <c:v>1.0</c:v>
                </c:pt>
                <c:pt idx="77">
                  <c:v>1.0</c:v>
                </c:pt>
                <c:pt idx="78">
                  <c:v>2.0</c:v>
                </c:pt>
                <c:pt idx="79">
                  <c:v>2.0</c:v>
                </c:pt>
                <c:pt idx="80">
                  <c:v>8.0</c:v>
                </c:pt>
                <c:pt idx="81">
                  <c:v>1.0</c:v>
                </c:pt>
                <c:pt idx="82">
                  <c:v>1.0</c:v>
                </c:pt>
                <c:pt idx="83">
                  <c:v>4.0</c:v>
                </c:pt>
                <c:pt idx="84">
                  <c:v>2.0</c:v>
                </c:pt>
                <c:pt idx="85">
                  <c:v>2.0</c:v>
                </c:pt>
                <c:pt idx="86">
                  <c:v>1.0</c:v>
                </c:pt>
                <c:pt idx="87">
                  <c:v>3.0</c:v>
                </c:pt>
                <c:pt idx="88">
                  <c:v>1.0</c:v>
                </c:pt>
                <c:pt idx="89">
                  <c:v>2.0</c:v>
                </c:pt>
                <c:pt idx="90">
                  <c:v>1.0</c:v>
                </c:pt>
                <c:pt idx="91">
                  <c:v>1.0</c:v>
                </c:pt>
                <c:pt idx="92">
                  <c:v>1.0</c:v>
                </c:pt>
                <c:pt idx="93">
                  <c:v>2.0</c:v>
                </c:pt>
                <c:pt idx="94">
                  <c:v>4.0</c:v>
                </c:pt>
                <c:pt idx="95">
                  <c:v>2.0</c:v>
                </c:pt>
                <c:pt idx="96">
                  <c:v>2.0</c:v>
                </c:pt>
                <c:pt idx="97">
                  <c:v>1.0</c:v>
                </c:pt>
                <c:pt idx="98">
                  <c:v>1.0</c:v>
                </c:pt>
                <c:pt idx="99">
                  <c:v>2.0</c:v>
                </c:pt>
                <c:pt idx="100">
                  <c:v>3.0</c:v>
                </c:pt>
                <c:pt idx="101">
                  <c:v>1.0</c:v>
                </c:pt>
                <c:pt idx="102">
                  <c:v>1.0</c:v>
                </c:pt>
                <c:pt idx="103">
                  <c:v>3.0</c:v>
                </c:pt>
                <c:pt idx="104">
                  <c:v>1.0</c:v>
                </c:pt>
                <c:pt idx="105">
                  <c:v>1.0</c:v>
                </c:pt>
                <c:pt idx="106">
                  <c:v>1.0</c:v>
                </c:pt>
                <c:pt idx="107">
                  <c:v>2.0</c:v>
                </c:pt>
                <c:pt idx="108">
                  <c:v>1.0</c:v>
                </c:pt>
                <c:pt idx="109">
                  <c:v>1.0</c:v>
                </c:pt>
                <c:pt idx="110">
                  <c:v>1.0</c:v>
                </c:pt>
                <c:pt idx="111">
                  <c:v>2.0</c:v>
                </c:pt>
                <c:pt idx="112">
                  <c:v>3.0</c:v>
                </c:pt>
                <c:pt idx="113">
                  <c:v>1.0</c:v>
                </c:pt>
                <c:pt idx="114">
                  <c:v>1.0</c:v>
                </c:pt>
                <c:pt idx="115">
                  <c:v>4.0</c:v>
                </c:pt>
                <c:pt idx="116">
                  <c:v>2.0</c:v>
                </c:pt>
                <c:pt idx="117">
                  <c:v>2.0</c:v>
                </c:pt>
                <c:pt idx="118">
                  <c:v>2.0</c:v>
                </c:pt>
                <c:pt idx="119">
                  <c:v>1.0</c:v>
                </c:pt>
                <c:pt idx="120">
                  <c:v>1.0</c:v>
                </c:pt>
                <c:pt idx="121">
                  <c:v>1.0</c:v>
                </c:pt>
                <c:pt idx="122">
                  <c:v>1.0</c:v>
                </c:pt>
                <c:pt idx="123">
                  <c:v>5.0</c:v>
                </c:pt>
                <c:pt idx="124">
                  <c:v>1.0</c:v>
                </c:pt>
                <c:pt idx="125">
                  <c:v>1.0</c:v>
                </c:pt>
                <c:pt idx="126">
                  <c:v>1.0</c:v>
                </c:pt>
                <c:pt idx="127">
                  <c:v>1.0</c:v>
                </c:pt>
                <c:pt idx="128">
                  <c:v>1.0</c:v>
                </c:pt>
                <c:pt idx="129">
                  <c:v>2.0</c:v>
                </c:pt>
                <c:pt idx="130">
                  <c:v>1.0</c:v>
                </c:pt>
                <c:pt idx="131">
                  <c:v>1.0</c:v>
                </c:pt>
                <c:pt idx="132">
                  <c:v>2.0</c:v>
                </c:pt>
                <c:pt idx="133">
                  <c:v>2.0</c:v>
                </c:pt>
                <c:pt idx="134">
                  <c:v>1.0</c:v>
                </c:pt>
                <c:pt idx="135">
                  <c:v>1.0</c:v>
                </c:pt>
                <c:pt idx="136">
                  <c:v>1.0</c:v>
                </c:pt>
                <c:pt idx="137">
                  <c:v>1.0</c:v>
                </c:pt>
                <c:pt idx="138">
                  <c:v>2.0</c:v>
                </c:pt>
                <c:pt idx="139">
                  <c:v>2.0</c:v>
                </c:pt>
                <c:pt idx="140">
                  <c:v>2.0</c:v>
                </c:pt>
                <c:pt idx="141">
                  <c:v>2.0</c:v>
                </c:pt>
                <c:pt idx="142">
                  <c:v>1.0</c:v>
                </c:pt>
                <c:pt idx="143">
                  <c:v>3.0</c:v>
                </c:pt>
                <c:pt idx="144">
                  <c:v>1.0</c:v>
                </c:pt>
                <c:pt idx="145">
                  <c:v>1.0</c:v>
                </c:pt>
                <c:pt idx="146">
                  <c:v>1.0</c:v>
                </c:pt>
                <c:pt idx="147">
                  <c:v>1.0</c:v>
                </c:pt>
                <c:pt idx="148">
                  <c:v>1.0</c:v>
                </c:pt>
                <c:pt idx="149">
                  <c:v>2.0</c:v>
                </c:pt>
                <c:pt idx="150">
                  <c:v>1.0</c:v>
                </c:pt>
                <c:pt idx="151">
                  <c:v>1.0</c:v>
                </c:pt>
                <c:pt idx="152">
                  <c:v>4.0</c:v>
                </c:pt>
                <c:pt idx="153">
                  <c:v>2.0</c:v>
                </c:pt>
                <c:pt idx="154">
                  <c:v>3.0</c:v>
                </c:pt>
                <c:pt idx="155">
                  <c:v>4.0</c:v>
                </c:pt>
                <c:pt idx="156">
                  <c:v>2.0</c:v>
                </c:pt>
                <c:pt idx="157">
                  <c:v>5.0</c:v>
                </c:pt>
                <c:pt idx="158">
                  <c:v>2.0</c:v>
                </c:pt>
                <c:pt idx="159">
                  <c:v>2.0</c:v>
                </c:pt>
                <c:pt idx="160">
                  <c:v>2.0</c:v>
                </c:pt>
                <c:pt idx="161">
                  <c:v>2.0</c:v>
                </c:pt>
                <c:pt idx="162">
                  <c:v>2.0</c:v>
                </c:pt>
                <c:pt idx="163">
                  <c:v>3.0</c:v>
                </c:pt>
                <c:pt idx="164">
                  <c:v>2.0</c:v>
                </c:pt>
                <c:pt idx="165">
                  <c:v>3.0</c:v>
                </c:pt>
                <c:pt idx="166">
                  <c:v>4.0</c:v>
                </c:pt>
                <c:pt idx="167">
                  <c:v>4.0</c:v>
                </c:pt>
                <c:pt idx="168">
                  <c:v>3.0</c:v>
                </c:pt>
                <c:pt idx="169">
                  <c:v>3.0</c:v>
                </c:pt>
                <c:pt idx="170">
                  <c:v>3.0</c:v>
                </c:pt>
                <c:pt idx="171">
                  <c:v>5.0</c:v>
                </c:pt>
                <c:pt idx="172">
                  <c:v>3.0</c:v>
                </c:pt>
                <c:pt idx="173">
                  <c:v>9.0</c:v>
                </c:pt>
                <c:pt idx="174">
                  <c:v>6.0</c:v>
                </c:pt>
                <c:pt idx="175">
                  <c:v>4.0</c:v>
                </c:pt>
                <c:pt idx="176">
                  <c:v>4.0</c:v>
                </c:pt>
                <c:pt idx="177">
                  <c:v>5.0</c:v>
                </c:pt>
                <c:pt idx="178">
                  <c:v>6.0</c:v>
                </c:pt>
                <c:pt idx="179">
                  <c:v>3.0</c:v>
                </c:pt>
                <c:pt idx="180">
                  <c:v>2.0</c:v>
                </c:pt>
                <c:pt idx="181">
                  <c:v>2.0</c:v>
                </c:pt>
                <c:pt idx="182">
                  <c:v>3.0</c:v>
                </c:pt>
                <c:pt idx="183">
                  <c:v>3.0</c:v>
                </c:pt>
                <c:pt idx="184">
                  <c:v>2.0</c:v>
                </c:pt>
                <c:pt idx="185">
                  <c:v>2.0</c:v>
                </c:pt>
                <c:pt idx="186">
                  <c:v>1.0</c:v>
                </c:pt>
                <c:pt idx="187">
                  <c:v>2.0</c:v>
                </c:pt>
                <c:pt idx="188">
                  <c:v>1.0</c:v>
                </c:pt>
                <c:pt idx="189">
                  <c:v>2.0</c:v>
                </c:pt>
                <c:pt idx="190">
                  <c:v>2.0</c:v>
                </c:pt>
                <c:pt idx="191">
                  <c:v>3.0</c:v>
                </c:pt>
                <c:pt idx="192">
                  <c:v>1.0</c:v>
                </c:pt>
                <c:pt idx="193">
                  <c:v>1.0</c:v>
                </c:pt>
                <c:pt idx="194">
                  <c:v>1.0</c:v>
                </c:pt>
                <c:pt idx="195">
                  <c:v>3.0</c:v>
                </c:pt>
                <c:pt idx="196">
                  <c:v>1.0</c:v>
                </c:pt>
                <c:pt idx="197">
                  <c:v>1.0</c:v>
                </c:pt>
                <c:pt idx="198">
                  <c:v>1.0</c:v>
                </c:pt>
                <c:pt idx="199">
                  <c:v>1.0</c:v>
                </c:pt>
                <c:pt idx="200">
                  <c:v>1.0</c:v>
                </c:pt>
                <c:pt idx="201">
                  <c:v>3.0</c:v>
                </c:pt>
                <c:pt idx="202">
                  <c:v>3.0</c:v>
                </c:pt>
                <c:pt idx="203">
                  <c:v>1.0</c:v>
                </c:pt>
                <c:pt idx="204">
                  <c:v>1.0</c:v>
                </c:pt>
                <c:pt idx="205">
                  <c:v>2.0</c:v>
                </c:pt>
                <c:pt idx="206">
                  <c:v>3.0</c:v>
                </c:pt>
                <c:pt idx="207">
                  <c:v>1.0</c:v>
                </c:pt>
                <c:pt idx="208">
                  <c:v>1.0</c:v>
                </c:pt>
                <c:pt idx="209">
                  <c:v>1.0</c:v>
                </c:pt>
                <c:pt idx="210">
                  <c:v>4.0</c:v>
                </c:pt>
                <c:pt idx="211">
                  <c:v>2.0</c:v>
                </c:pt>
                <c:pt idx="212">
                  <c:v>3.0</c:v>
                </c:pt>
                <c:pt idx="213">
                  <c:v>4.0</c:v>
                </c:pt>
                <c:pt idx="214">
                  <c:v>2.0</c:v>
                </c:pt>
                <c:pt idx="215">
                  <c:v>3.0</c:v>
                </c:pt>
                <c:pt idx="216">
                  <c:v>3.0</c:v>
                </c:pt>
                <c:pt idx="217">
                  <c:v>3.0</c:v>
                </c:pt>
                <c:pt idx="218">
                  <c:v>7.0</c:v>
                </c:pt>
                <c:pt idx="219">
                  <c:v>4.0</c:v>
                </c:pt>
                <c:pt idx="220">
                  <c:v>2.0</c:v>
                </c:pt>
                <c:pt idx="221">
                  <c:v>3.0</c:v>
                </c:pt>
                <c:pt idx="222">
                  <c:v>8.0</c:v>
                </c:pt>
                <c:pt idx="223">
                  <c:v>6.0</c:v>
                </c:pt>
                <c:pt idx="224">
                  <c:v>1.0</c:v>
                </c:pt>
                <c:pt idx="225">
                  <c:v>4.0</c:v>
                </c:pt>
                <c:pt idx="226">
                  <c:v>1.0</c:v>
                </c:pt>
                <c:pt idx="227">
                  <c:v>2.0</c:v>
                </c:pt>
                <c:pt idx="228">
                  <c:v>1.0</c:v>
                </c:pt>
                <c:pt idx="229">
                  <c:v>2.0</c:v>
                </c:pt>
                <c:pt idx="230">
                  <c:v>2.0</c:v>
                </c:pt>
                <c:pt idx="231">
                  <c:v>3.0</c:v>
                </c:pt>
                <c:pt idx="232">
                  <c:v>2.0</c:v>
                </c:pt>
                <c:pt idx="233">
                  <c:v>3.0</c:v>
                </c:pt>
                <c:pt idx="234">
                  <c:v>2.0</c:v>
                </c:pt>
                <c:pt idx="235">
                  <c:v>4.0</c:v>
                </c:pt>
                <c:pt idx="236">
                  <c:v>3.0</c:v>
                </c:pt>
                <c:pt idx="237">
                  <c:v>3.0</c:v>
                </c:pt>
                <c:pt idx="238">
                  <c:v>4.0</c:v>
                </c:pt>
                <c:pt idx="239">
                  <c:v>3.0</c:v>
                </c:pt>
                <c:pt idx="240">
                  <c:v>2.0</c:v>
                </c:pt>
                <c:pt idx="241">
                  <c:v>2.0</c:v>
                </c:pt>
                <c:pt idx="242">
                  <c:v>3.0</c:v>
                </c:pt>
                <c:pt idx="243">
                  <c:v>6.0</c:v>
                </c:pt>
                <c:pt idx="244">
                  <c:v>5.0</c:v>
                </c:pt>
                <c:pt idx="245">
                  <c:v>2.0</c:v>
                </c:pt>
                <c:pt idx="246">
                  <c:v>4.0</c:v>
                </c:pt>
                <c:pt idx="247">
                  <c:v>5.0</c:v>
                </c:pt>
                <c:pt idx="248">
                  <c:v>6.0</c:v>
                </c:pt>
                <c:pt idx="249">
                  <c:v>2.0</c:v>
                </c:pt>
                <c:pt idx="250">
                  <c:v>1.0</c:v>
                </c:pt>
                <c:pt idx="251">
                  <c:v>1.0</c:v>
                </c:pt>
                <c:pt idx="252">
                  <c:v>1.0</c:v>
                </c:pt>
                <c:pt idx="253">
                  <c:v>1.0</c:v>
                </c:pt>
                <c:pt idx="254">
                  <c:v>4.0</c:v>
                </c:pt>
                <c:pt idx="255">
                  <c:v>3.0</c:v>
                </c:pt>
                <c:pt idx="256">
                  <c:v>2.0</c:v>
                </c:pt>
                <c:pt idx="257">
                  <c:v>5.0</c:v>
                </c:pt>
                <c:pt idx="258">
                  <c:v>2.0</c:v>
                </c:pt>
                <c:pt idx="259">
                  <c:v>2.0</c:v>
                </c:pt>
                <c:pt idx="260">
                  <c:v>2.0</c:v>
                </c:pt>
                <c:pt idx="261">
                  <c:v>3.0</c:v>
                </c:pt>
                <c:pt idx="262">
                  <c:v>1.0</c:v>
                </c:pt>
                <c:pt idx="263">
                  <c:v>1.0</c:v>
                </c:pt>
                <c:pt idx="264">
                  <c:v>2.0</c:v>
                </c:pt>
                <c:pt idx="265">
                  <c:v>2.0</c:v>
                </c:pt>
                <c:pt idx="266">
                  <c:v>1.0</c:v>
                </c:pt>
                <c:pt idx="267">
                  <c:v>1.0</c:v>
                </c:pt>
                <c:pt idx="268">
                  <c:v>3.0</c:v>
                </c:pt>
                <c:pt idx="269">
                  <c:v>1.0</c:v>
                </c:pt>
                <c:pt idx="270">
                  <c:v>1.0</c:v>
                </c:pt>
                <c:pt idx="271">
                  <c:v>2.0</c:v>
                </c:pt>
                <c:pt idx="272">
                  <c:v>1.0</c:v>
                </c:pt>
                <c:pt idx="273">
                  <c:v>2.0</c:v>
                </c:pt>
                <c:pt idx="274">
                  <c:v>1.0</c:v>
                </c:pt>
                <c:pt idx="275">
                  <c:v>1.0</c:v>
                </c:pt>
                <c:pt idx="276">
                  <c:v>2.0</c:v>
                </c:pt>
                <c:pt idx="277">
                  <c:v>3.0</c:v>
                </c:pt>
                <c:pt idx="278">
                  <c:v>1.0</c:v>
                </c:pt>
                <c:pt idx="279">
                  <c:v>3.0</c:v>
                </c:pt>
                <c:pt idx="280">
                  <c:v>1.0</c:v>
                </c:pt>
                <c:pt idx="281">
                  <c:v>1.0</c:v>
                </c:pt>
                <c:pt idx="282">
                  <c:v>3.0</c:v>
                </c:pt>
                <c:pt idx="283">
                  <c:v>1.0</c:v>
                </c:pt>
                <c:pt idx="284">
                  <c:v>4.0</c:v>
                </c:pt>
                <c:pt idx="285">
                  <c:v>1.0</c:v>
                </c:pt>
                <c:pt idx="286">
                  <c:v>2.0</c:v>
                </c:pt>
                <c:pt idx="287">
                  <c:v>1.0</c:v>
                </c:pt>
                <c:pt idx="288">
                  <c:v>1.0</c:v>
                </c:pt>
                <c:pt idx="289">
                  <c:v>1.0</c:v>
                </c:pt>
                <c:pt idx="290">
                  <c:v>1.0</c:v>
                </c:pt>
                <c:pt idx="291">
                  <c:v>2.0</c:v>
                </c:pt>
                <c:pt idx="292">
                  <c:v>3.0</c:v>
                </c:pt>
                <c:pt idx="293">
                  <c:v>1.0</c:v>
                </c:pt>
                <c:pt idx="294">
                  <c:v>2.0</c:v>
                </c:pt>
                <c:pt idx="295">
                  <c:v>1.0</c:v>
                </c:pt>
                <c:pt idx="296">
                  <c:v>1.0</c:v>
                </c:pt>
                <c:pt idx="297">
                  <c:v>2.0</c:v>
                </c:pt>
                <c:pt idx="298">
                  <c:v>1.0</c:v>
                </c:pt>
                <c:pt idx="299">
                  <c:v>1.0</c:v>
                </c:pt>
                <c:pt idx="300">
                  <c:v>1.0</c:v>
                </c:pt>
                <c:pt idx="301">
                  <c:v>2.0</c:v>
                </c:pt>
                <c:pt idx="302">
                  <c:v>1.0</c:v>
                </c:pt>
                <c:pt idx="303">
                  <c:v>6.0</c:v>
                </c:pt>
                <c:pt idx="304">
                  <c:v>3.0</c:v>
                </c:pt>
                <c:pt idx="305">
                  <c:v>1.0</c:v>
                </c:pt>
                <c:pt idx="306">
                  <c:v>1.0</c:v>
                </c:pt>
                <c:pt idx="307">
                  <c:v>2.0</c:v>
                </c:pt>
                <c:pt idx="308">
                  <c:v>1.0</c:v>
                </c:pt>
                <c:pt idx="309">
                  <c:v>2.0</c:v>
                </c:pt>
                <c:pt idx="310">
                  <c:v>3.0</c:v>
                </c:pt>
                <c:pt idx="311">
                  <c:v>2.0</c:v>
                </c:pt>
                <c:pt idx="312">
                  <c:v>1.0</c:v>
                </c:pt>
                <c:pt idx="313">
                  <c:v>1.0</c:v>
                </c:pt>
                <c:pt idx="314">
                  <c:v>2.0</c:v>
                </c:pt>
                <c:pt idx="315">
                  <c:v>1.0</c:v>
                </c:pt>
                <c:pt idx="316">
                  <c:v>1.0</c:v>
                </c:pt>
                <c:pt idx="317">
                  <c:v>1.0</c:v>
                </c:pt>
                <c:pt idx="318">
                  <c:v>5.0</c:v>
                </c:pt>
                <c:pt idx="319">
                  <c:v>2.0</c:v>
                </c:pt>
                <c:pt idx="320">
                  <c:v>1.0</c:v>
                </c:pt>
                <c:pt idx="321">
                  <c:v>2.0</c:v>
                </c:pt>
                <c:pt idx="322">
                  <c:v>1.0</c:v>
                </c:pt>
                <c:pt idx="323">
                  <c:v>2.0</c:v>
                </c:pt>
                <c:pt idx="324">
                  <c:v>3.0</c:v>
                </c:pt>
                <c:pt idx="325">
                  <c:v>3.0</c:v>
                </c:pt>
                <c:pt idx="326">
                  <c:v>1.0</c:v>
                </c:pt>
                <c:pt idx="327">
                  <c:v>2.0</c:v>
                </c:pt>
                <c:pt idx="328">
                  <c:v>1.0</c:v>
                </c:pt>
                <c:pt idx="329">
                  <c:v>1.0</c:v>
                </c:pt>
                <c:pt idx="330">
                  <c:v>1.0</c:v>
                </c:pt>
                <c:pt idx="331">
                  <c:v>1.0</c:v>
                </c:pt>
                <c:pt idx="332">
                  <c:v>1.0</c:v>
                </c:pt>
                <c:pt idx="333">
                  <c:v>3.0</c:v>
                </c:pt>
                <c:pt idx="334">
                  <c:v>1.0</c:v>
                </c:pt>
                <c:pt idx="335">
                  <c:v>1.0</c:v>
                </c:pt>
                <c:pt idx="336">
                  <c:v>3.0</c:v>
                </c:pt>
                <c:pt idx="337">
                  <c:v>1.0</c:v>
                </c:pt>
                <c:pt idx="338">
                  <c:v>1.0</c:v>
                </c:pt>
                <c:pt idx="339">
                  <c:v>1.0</c:v>
                </c:pt>
                <c:pt idx="340">
                  <c:v>1.0</c:v>
                </c:pt>
                <c:pt idx="341">
                  <c:v>2.0</c:v>
                </c:pt>
                <c:pt idx="342">
                  <c:v>1.0</c:v>
                </c:pt>
                <c:pt idx="343">
                  <c:v>1.0</c:v>
                </c:pt>
                <c:pt idx="344">
                  <c:v>1.0</c:v>
                </c:pt>
                <c:pt idx="345">
                  <c:v>1.0</c:v>
                </c:pt>
                <c:pt idx="346">
                  <c:v>3.0</c:v>
                </c:pt>
                <c:pt idx="347">
                  <c:v>4.0</c:v>
                </c:pt>
                <c:pt idx="348">
                  <c:v>6.0</c:v>
                </c:pt>
                <c:pt idx="349">
                  <c:v>2.0</c:v>
                </c:pt>
                <c:pt idx="350">
                  <c:v>6.0</c:v>
                </c:pt>
                <c:pt idx="351">
                  <c:v>7.0</c:v>
                </c:pt>
                <c:pt idx="352">
                  <c:v>1.0</c:v>
                </c:pt>
                <c:pt idx="353">
                  <c:v>2.0</c:v>
                </c:pt>
                <c:pt idx="354">
                  <c:v>3.0</c:v>
                </c:pt>
                <c:pt idx="355">
                  <c:v>5.0</c:v>
                </c:pt>
                <c:pt idx="356">
                  <c:v>4.0</c:v>
                </c:pt>
                <c:pt idx="357">
                  <c:v>6.0</c:v>
                </c:pt>
                <c:pt idx="358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100"/>
        <c:axId val="2122370144"/>
        <c:axId val="2125136816"/>
      </c:barChart>
      <c:dateAx>
        <c:axId val="2122370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136816"/>
        <c:crosses val="autoZero"/>
        <c:auto val="1"/>
        <c:lblOffset val="100"/>
        <c:baseTimeUnit val="days"/>
      </c:dateAx>
      <c:valAx>
        <c:axId val="212513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370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Travel!$P$3:$P$66</c:f>
              <c:strCache>
                <c:ptCount val="64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1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Travel!$O$67:$O$889</c:f>
              <c:strCache>
                <c:ptCount val="731"/>
                <c:pt idx="0">
                  <c:v>Q4 2012</c:v>
                </c:pt>
                <c:pt idx="92">
                  <c:v>Q1 2013</c:v>
                </c:pt>
                <c:pt idx="182">
                  <c:v>Q2 2013</c:v>
                </c:pt>
                <c:pt idx="273">
                  <c:v>Q3  2013</c:v>
                </c:pt>
                <c:pt idx="365">
                  <c:v>Q4 2013</c:v>
                </c:pt>
                <c:pt idx="457">
                  <c:v>Q1 2014</c:v>
                </c:pt>
                <c:pt idx="547">
                  <c:v>Q2 2014</c:v>
                </c:pt>
                <c:pt idx="638">
                  <c:v>Q3  2014</c:v>
                </c:pt>
                <c:pt idx="730">
                  <c:v>Q4 2014</c:v>
                </c:pt>
              </c:strCache>
            </c:strRef>
          </c:cat>
          <c:val>
            <c:numRef>
              <c:f>Travel!$P$67:$P$889</c:f>
              <c:numCache>
                <c:formatCode>General</c:formatCode>
                <c:ptCount val="823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1.0</c:v>
                </c:pt>
                <c:pt idx="5">
                  <c:v>0.0</c:v>
                </c:pt>
                <c:pt idx="6">
                  <c:v>1.0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1.0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1.0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1.0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1.0</c:v>
                </c:pt>
                <c:pt idx="54">
                  <c:v>1.0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1.0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1.0</c:v>
                </c:pt>
                <c:pt idx="102">
                  <c:v>1.0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1.0</c:v>
                </c:pt>
                <c:pt idx="108">
                  <c:v>0.0</c:v>
                </c:pt>
                <c:pt idx="109">
                  <c:v>0.0</c:v>
                </c:pt>
                <c:pt idx="110">
                  <c:v>1.0</c:v>
                </c:pt>
                <c:pt idx="111">
                  <c:v>0.0</c:v>
                </c:pt>
                <c:pt idx="112">
                  <c:v>1.0</c:v>
                </c:pt>
                <c:pt idx="113">
                  <c:v>0.0</c:v>
                </c:pt>
                <c:pt idx="114">
                  <c:v>0.0</c:v>
                </c:pt>
                <c:pt idx="115">
                  <c:v>1.0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1.0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1.0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  <c:pt idx="235">
                  <c:v>0.0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0.0</c:v>
                </c:pt>
                <c:pt idx="250">
                  <c:v>0.0</c:v>
                </c:pt>
                <c:pt idx="251">
                  <c:v>0.0</c:v>
                </c:pt>
                <c:pt idx="252">
                  <c:v>0.0</c:v>
                </c:pt>
                <c:pt idx="253">
                  <c:v>0.0</c:v>
                </c:pt>
                <c:pt idx="254">
                  <c:v>0.0</c:v>
                </c:pt>
                <c:pt idx="255">
                  <c:v>0.0</c:v>
                </c:pt>
                <c:pt idx="256">
                  <c:v>0.0</c:v>
                </c:pt>
                <c:pt idx="257">
                  <c:v>0.0</c:v>
                </c:pt>
                <c:pt idx="258">
                  <c:v>0.0</c:v>
                </c:pt>
                <c:pt idx="259">
                  <c:v>0.0</c:v>
                </c:pt>
                <c:pt idx="260">
                  <c:v>0.0</c:v>
                </c:pt>
                <c:pt idx="261">
                  <c:v>0.0</c:v>
                </c:pt>
                <c:pt idx="262">
                  <c:v>0.0</c:v>
                </c:pt>
                <c:pt idx="263">
                  <c:v>0.0</c:v>
                </c:pt>
                <c:pt idx="264">
                  <c:v>0.0</c:v>
                </c:pt>
                <c:pt idx="265">
                  <c:v>0.0</c:v>
                </c:pt>
                <c:pt idx="266">
                  <c:v>0.0</c:v>
                </c:pt>
                <c:pt idx="267">
                  <c:v>0.0</c:v>
                </c:pt>
                <c:pt idx="268">
                  <c:v>0.0</c:v>
                </c:pt>
                <c:pt idx="269">
                  <c:v>0.0</c:v>
                </c:pt>
                <c:pt idx="270">
                  <c:v>0.0</c:v>
                </c:pt>
                <c:pt idx="271">
                  <c:v>0.0</c:v>
                </c:pt>
                <c:pt idx="272">
                  <c:v>0.0</c:v>
                </c:pt>
                <c:pt idx="273">
                  <c:v>0.0</c:v>
                </c:pt>
                <c:pt idx="274">
                  <c:v>0.0</c:v>
                </c:pt>
                <c:pt idx="275">
                  <c:v>0.0</c:v>
                </c:pt>
                <c:pt idx="276">
                  <c:v>0.0</c:v>
                </c:pt>
                <c:pt idx="277">
                  <c:v>0.0</c:v>
                </c:pt>
                <c:pt idx="278">
                  <c:v>0.0</c:v>
                </c:pt>
                <c:pt idx="279">
                  <c:v>0.0</c:v>
                </c:pt>
                <c:pt idx="280">
                  <c:v>0.0</c:v>
                </c:pt>
                <c:pt idx="281">
                  <c:v>0.0</c:v>
                </c:pt>
                <c:pt idx="282">
                  <c:v>0.0</c:v>
                </c:pt>
                <c:pt idx="283">
                  <c:v>0.0</c:v>
                </c:pt>
                <c:pt idx="284">
                  <c:v>0.0</c:v>
                </c:pt>
                <c:pt idx="285">
                  <c:v>0.0</c:v>
                </c:pt>
                <c:pt idx="286">
                  <c:v>0.0</c:v>
                </c:pt>
                <c:pt idx="287">
                  <c:v>0.0</c:v>
                </c:pt>
                <c:pt idx="288">
                  <c:v>1.0</c:v>
                </c:pt>
                <c:pt idx="289">
                  <c:v>0.0</c:v>
                </c:pt>
                <c:pt idx="290">
                  <c:v>0.0</c:v>
                </c:pt>
                <c:pt idx="291">
                  <c:v>0.0</c:v>
                </c:pt>
                <c:pt idx="292">
                  <c:v>0.0</c:v>
                </c:pt>
                <c:pt idx="293">
                  <c:v>1.0</c:v>
                </c:pt>
                <c:pt idx="294">
                  <c:v>0.0</c:v>
                </c:pt>
                <c:pt idx="295">
                  <c:v>1.0</c:v>
                </c:pt>
                <c:pt idx="296">
                  <c:v>1.0</c:v>
                </c:pt>
                <c:pt idx="297">
                  <c:v>0.0</c:v>
                </c:pt>
                <c:pt idx="298">
                  <c:v>0.0</c:v>
                </c:pt>
                <c:pt idx="299">
                  <c:v>0.0</c:v>
                </c:pt>
                <c:pt idx="300">
                  <c:v>0.0</c:v>
                </c:pt>
                <c:pt idx="301">
                  <c:v>0.0</c:v>
                </c:pt>
                <c:pt idx="302">
                  <c:v>0.0</c:v>
                </c:pt>
                <c:pt idx="303">
                  <c:v>0.0</c:v>
                </c:pt>
                <c:pt idx="304">
                  <c:v>0.0</c:v>
                </c:pt>
                <c:pt idx="305">
                  <c:v>0.0</c:v>
                </c:pt>
                <c:pt idx="306">
                  <c:v>0.0</c:v>
                </c:pt>
                <c:pt idx="307">
                  <c:v>0.0</c:v>
                </c:pt>
                <c:pt idx="308">
                  <c:v>0.0</c:v>
                </c:pt>
                <c:pt idx="309">
                  <c:v>0.0</c:v>
                </c:pt>
                <c:pt idx="310">
                  <c:v>0.0</c:v>
                </c:pt>
                <c:pt idx="311">
                  <c:v>0.0</c:v>
                </c:pt>
                <c:pt idx="312">
                  <c:v>0.0</c:v>
                </c:pt>
                <c:pt idx="313">
                  <c:v>0.0</c:v>
                </c:pt>
                <c:pt idx="314">
                  <c:v>0.0</c:v>
                </c:pt>
                <c:pt idx="315">
                  <c:v>0.0</c:v>
                </c:pt>
                <c:pt idx="316">
                  <c:v>0.0</c:v>
                </c:pt>
                <c:pt idx="317">
                  <c:v>0.0</c:v>
                </c:pt>
                <c:pt idx="318">
                  <c:v>0.0</c:v>
                </c:pt>
                <c:pt idx="319">
                  <c:v>0.0</c:v>
                </c:pt>
                <c:pt idx="320">
                  <c:v>0.0</c:v>
                </c:pt>
                <c:pt idx="321">
                  <c:v>0.0</c:v>
                </c:pt>
                <c:pt idx="322">
                  <c:v>0.0</c:v>
                </c:pt>
                <c:pt idx="323">
                  <c:v>0.0</c:v>
                </c:pt>
                <c:pt idx="324">
                  <c:v>1.0</c:v>
                </c:pt>
                <c:pt idx="325">
                  <c:v>0.0</c:v>
                </c:pt>
                <c:pt idx="326">
                  <c:v>0.0</c:v>
                </c:pt>
                <c:pt idx="327">
                  <c:v>0.0</c:v>
                </c:pt>
                <c:pt idx="328">
                  <c:v>0.0</c:v>
                </c:pt>
                <c:pt idx="329">
                  <c:v>0.0</c:v>
                </c:pt>
                <c:pt idx="330">
                  <c:v>0.0</c:v>
                </c:pt>
                <c:pt idx="331">
                  <c:v>0.0</c:v>
                </c:pt>
                <c:pt idx="332">
                  <c:v>0.0</c:v>
                </c:pt>
                <c:pt idx="333">
                  <c:v>0.0</c:v>
                </c:pt>
                <c:pt idx="334">
                  <c:v>0.0</c:v>
                </c:pt>
                <c:pt idx="335">
                  <c:v>0.0</c:v>
                </c:pt>
                <c:pt idx="336">
                  <c:v>0.0</c:v>
                </c:pt>
                <c:pt idx="337">
                  <c:v>0.0</c:v>
                </c:pt>
                <c:pt idx="338">
                  <c:v>0.0</c:v>
                </c:pt>
                <c:pt idx="339">
                  <c:v>0.0</c:v>
                </c:pt>
                <c:pt idx="340">
                  <c:v>0.0</c:v>
                </c:pt>
                <c:pt idx="341">
                  <c:v>0.0</c:v>
                </c:pt>
                <c:pt idx="342">
                  <c:v>0.0</c:v>
                </c:pt>
                <c:pt idx="343">
                  <c:v>0.0</c:v>
                </c:pt>
                <c:pt idx="344">
                  <c:v>0.0</c:v>
                </c:pt>
                <c:pt idx="345">
                  <c:v>0.0</c:v>
                </c:pt>
                <c:pt idx="346">
                  <c:v>0.0</c:v>
                </c:pt>
                <c:pt idx="347">
                  <c:v>0.0</c:v>
                </c:pt>
                <c:pt idx="348">
                  <c:v>0.0</c:v>
                </c:pt>
                <c:pt idx="349">
                  <c:v>0.0</c:v>
                </c:pt>
                <c:pt idx="350">
                  <c:v>0.0</c:v>
                </c:pt>
                <c:pt idx="351">
                  <c:v>0.0</c:v>
                </c:pt>
                <c:pt idx="352">
                  <c:v>0.0</c:v>
                </c:pt>
                <c:pt idx="353">
                  <c:v>0.0</c:v>
                </c:pt>
                <c:pt idx="354">
                  <c:v>0.0</c:v>
                </c:pt>
                <c:pt idx="355">
                  <c:v>0.0</c:v>
                </c:pt>
                <c:pt idx="356">
                  <c:v>0.0</c:v>
                </c:pt>
                <c:pt idx="357">
                  <c:v>0.0</c:v>
                </c:pt>
                <c:pt idx="358">
                  <c:v>0.0</c:v>
                </c:pt>
                <c:pt idx="359">
                  <c:v>0.0</c:v>
                </c:pt>
                <c:pt idx="360">
                  <c:v>0.0</c:v>
                </c:pt>
                <c:pt idx="361">
                  <c:v>0.0</c:v>
                </c:pt>
                <c:pt idx="362">
                  <c:v>0.0</c:v>
                </c:pt>
                <c:pt idx="363">
                  <c:v>0.0</c:v>
                </c:pt>
                <c:pt idx="364">
                  <c:v>0.0</c:v>
                </c:pt>
                <c:pt idx="365">
                  <c:v>0.0</c:v>
                </c:pt>
                <c:pt idx="366">
                  <c:v>0.0</c:v>
                </c:pt>
                <c:pt idx="367">
                  <c:v>0.0</c:v>
                </c:pt>
                <c:pt idx="368">
                  <c:v>0.0</c:v>
                </c:pt>
                <c:pt idx="369">
                  <c:v>0.0</c:v>
                </c:pt>
                <c:pt idx="370">
                  <c:v>0.0</c:v>
                </c:pt>
                <c:pt idx="371">
                  <c:v>0.0</c:v>
                </c:pt>
                <c:pt idx="372">
                  <c:v>0.0</c:v>
                </c:pt>
                <c:pt idx="373">
                  <c:v>0.0</c:v>
                </c:pt>
                <c:pt idx="374">
                  <c:v>0.0</c:v>
                </c:pt>
                <c:pt idx="375">
                  <c:v>0.0</c:v>
                </c:pt>
                <c:pt idx="376">
                  <c:v>0.0</c:v>
                </c:pt>
                <c:pt idx="377">
                  <c:v>0.0</c:v>
                </c:pt>
                <c:pt idx="378">
                  <c:v>0.0</c:v>
                </c:pt>
                <c:pt idx="379">
                  <c:v>0.0</c:v>
                </c:pt>
                <c:pt idx="380">
                  <c:v>0.0</c:v>
                </c:pt>
                <c:pt idx="381">
                  <c:v>0.0</c:v>
                </c:pt>
                <c:pt idx="382">
                  <c:v>0.0</c:v>
                </c:pt>
                <c:pt idx="383">
                  <c:v>0.0</c:v>
                </c:pt>
                <c:pt idx="384">
                  <c:v>0.0</c:v>
                </c:pt>
                <c:pt idx="385">
                  <c:v>0.0</c:v>
                </c:pt>
                <c:pt idx="386">
                  <c:v>0.0</c:v>
                </c:pt>
                <c:pt idx="387">
                  <c:v>0.0</c:v>
                </c:pt>
                <c:pt idx="388">
                  <c:v>0.0</c:v>
                </c:pt>
                <c:pt idx="389">
                  <c:v>0.0</c:v>
                </c:pt>
                <c:pt idx="390">
                  <c:v>0.0</c:v>
                </c:pt>
                <c:pt idx="391">
                  <c:v>0.0</c:v>
                </c:pt>
                <c:pt idx="392">
                  <c:v>0.0</c:v>
                </c:pt>
                <c:pt idx="393">
                  <c:v>0.0</c:v>
                </c:pt>
                <c:pt idx="394">
                  <c:v>0.0</c:v>
                </c:pt>
                <c:pt idx="395">
                  <c:v>0.0</c:v>
                </c:pt>
                <c:pt idx="396">
                  <c:v>0.0</c:v>
                </c:pt>
                <c:pt idx="397">
                  <c:v>0.0</c:v>
                </c:pt>
                <c:pt idx="398">
                  <c:v>0.0</c:v>
                </c:pt>
                <c:pt idx="399">
                  <c:v>0.0</c:v>
                </c:pt>
                <c:pt idx="400">
                  <c:v>0.0</c:v>
                </c:pt>
                <c:pt idx="401">
                  <c:v>0.0</c:v>
                </c:pt>
                <c:pt idx="402">
                  <c:v>0.0</c:v>
                </c:pt>
                <c:pt idx="403">
                  <c:v>0.0</c:v>
                </c:pt>
                <c:pt idx="404">
                  <c:v>0.0</c:v>
                </c:pt>
                <c:pt idx="405">
                  <c:v>0.0</c:v>
                </c:pt>
                <c:pt idx="406">
                  <c:v>0.0</c:v>
                </c:pt>
                <c:pt idx="407">
                  <c:v>0.0</c:v>
                </c:pt>
                <c:pt idx="408">
                  <c:v>0.0</c:v>
                </c:pt>
                <c:pt idx="409">
                  <c:v>0.0</c:v>
                </c:pt>
                <c:pt idx="410">
                  <c:v>0.0</c:v>
                </c:pt>
                <c:pt idx="411">
                  <c:v>0.0</c:v>
                </c:pt>
                <c:pt idx="412">
                  <c:v>0.0</c:v>
                </c:pt>
                <c:pt idx="413">
                  <c:v>0.0</c:v>
                </c:pt>
                <c:pt idx="414">
                  <c:v>0.0</c:v>
                </c:pt>
                <c:pt idx="415">
                  <c:v>0.0</c:v>
                </c:pt>
                <c:pt idx="416">
                  <c:v>0.0</c:v>
                </c:pt>
                <c:pt idx="417">
                  <c:v>0.0</c:v>
                </c:pt>
                <c:pt idx="418">
                  <c:v>0.0</c:v>
                </c:pt>
                <c:pt idx="419">
                  <c:v>0.0</c:v>
                </c:pt>
                <c:pt idx="420">
                  <c:v>0.0</c:v>
                </c:pt>
                <c:pt idx="421">
                  <c:v>0.0</c:v>
                </c:pt>
                <c:pt idx="422">
                  <c:v>0.0</c:v>
                </c:pt>
                <c:pt idx="423">
                  <c:v>0.0</c:v>
                </c:pt>
                <c:pt idx="424">
                  <c:v>0.0</c:v>
                </c:pt>
                <c:pt idx="425">
                  <c:v>1.0</c:v>
                </c:pt>
                <c:pt idx="426">
                  <c:v>0.0</c:v>
                </c:pt>
                <c:pt idx="427">
                  <c:v>0.0</c:v>
                </c:pt>
                <c:pt idx="428">
                  <c:v>0.0</c:v>
                </c:pt>
                <c:pt idx="429">
                  <c:v>0.0</c:v>
                </c:pt>
                <c:pt idx="430">
                  <c:v>0.0</c:v>
                </c:pt>
                <c:pt idx="431">
                  <c:v>0.0</c:v>
                </c:pt>
                <c:pt idx="432">
                  <c:v>0.0</c:v>
                </c:pt>
                <c:pt idx="433">
                  <c:v>0.0</c:v>
                </c:pt>
                <c:pt idx="434">
                  <c:v>0.0</c:v>
                </c:pt>
                <c:pt idx="435">
                  <c:v>0.0</c:v>
                </c:pt>
                <c:pt idx="436">
                  <c:v>0.0</c:v>
                </c:pt>
                <c:pt idx="437">
                  <c:v>0.0</c:v>
                </c:pt>
                <c:pt idx="438">
                  <c:v>0.0</c:v>
                </c:pt>
                <c:pt idx="439">
                  <c:v>0.0</c:v>
                </c:pt>
                <c:pt idx="440">
                  <c:v>0.0</c:v>
                </c:pt>
                <c:pt idx="441">
                  <c:v>0.0</c:v>
                </c:pt>
                <c:pt idx="442">
                  <c:v>0.0</c:v>
                </c:pt>
                <c:pt idx="443">
                  <c:v>0.0</c:v>
                </c:pt>
                <c:pt idx="444">
                  <c:v>0.0</c:v>
                </c:pt>
                <c:pt idx="445">
                  <c:v>0.0</c:v>
                </c:pt>
                <c:pt idx="446">
                  <c:v>0.0</c:v>
                </c:pt>
                <c:pt idx="447">
                  <c:v>0.0</c:v>
                </c:pt>
                <c:pt idx="448">
                  <c:v>0.0</c:v>
                </c:pt>
                <c:pt idx="449">
                  <c:v>0.0</c:v>
                </c:pt>
                <c:pt idx="450">
                  <c:v>0.0</c:v>
                </c:pt>
                <c:pt idx="451">
                  <c:v>0.0</c:v>
                </c:pt>
                <c:pt idx="452">
                  <c:v>0.0</c:v>
                </c:pt>
                <c:pt idx="453">
                  <c:v>0.0</c:v>
                </c:pt>
                <c:pt idx="454">
                  <c:v>0.0</c:v>
                </c:pt>
                <c:pt idx="455">
                  <c:v>0.0</c:v>
                </c:pt>
                <c:pt idx="456">
                  <c:v>0.0</c:v>
                </c:pt>
                <c:pt idx="457">
                  <c:v>0.0</c:v>
                </c:pt>
                <c:pt idx="458">
                  <c:v>0.0</c:v>
                </c:pt>
                <c:pt idx="459">
                  <c:v>0.0</c:v>
                </c:pt>
                <c:pt idx="460">
                  <c:v>0.0</c:v>
                </c:pt>
                <c:pt idx="461">
                  <c:v>0.0</c:v>
                </c:pt>
                <c:pt idx="462">
                  <c:v>1.0</c:v>
                </c:pt>
                <c:pt idx="463">
                  <c:v>0.0</c:v>
                </c:pt>
                <c:pt idx="464">
                  <c:v>1.0</c:v>
                </c:pt>
                <c:pt idx="465">
                  <c:v>1.0</c:v>
                </c:pt>
                <c:pt idx="466">
                  <c:v>0.0</c:v>
                </c:pt>
                <c:pt idx="467">
                  <c:v>0.0</c:v>
                </c:pt>
                <c:pt idx="468">
                  <c:v>0.0</c:v>
                </c:pt>
                <c:pt idx="469">
                  <c:v>1.0</c:v>
                </c:pt>
                <c:pt idx="470">
                  <c:v>0.0</c:v>
                </c:pt>
                <c:pt idx="471">
                  <c:v>0.0</c:v>
                </c:pt>
                <c:pt idx="472">
                  <c:v>0.0</c:v>
                </c:pt>
                <c:pt idx="473">
                  <c:v>0.0</c:v>
                </c:pt>
                <c:pt idx="474">
                  <c:v>0.0</c:v>
                </c:pt>
                <c:pt idx="475">
                  <c:v>0.0</c:v>
                </c:pt>
                <c:pt idx="476">
                  <c:v>0.0</c:v>
                </c:pt>
                <c:pt idx="477">
                  <c:v>0.0</c:v>
                </c:pt>
                <c:pt idx="478">
                  <c:v>0.0</c:v>
                </c:pt>
                <c:pt idx="479">
                  <c:v>0.0</c:v>
                </c:pt>
                <c:pt idx="480">
                  <c:v>0.0</c:v>
                </c:pt>
                <c:pt idx="481">
                  <c:v>0.0</c:v>
                </c:pt>
                <c:pt idx="482">
                  <c:v>0.0</c:v>
                </c:pt>
                <c:pt idx="483">
                  <c:v>0.0</c:v>
                </c:pt>
                <c:pt idx="484">
                  <c:v>0.0</c:v>
                </c:pt>
                <c:pt idx="485">
                  <c:v>0.0</c:v>
                </c:pt>
                <c:pt idx="486">
                  <c:v>0.0</c:v>
                </c:pt>
                <c:pt idx="487">
                  <c:v>0.0</c:v>
                </c:pt>
                <c:pt idx="488">
                  <c:v>0.0</c:v>
                </c:pt>
                <c:pt idx="489">
                  <c:v>0.0</c:v>
                </c:pt>
                <c:pt idx="490">
                  <c:v>0.0</c:v>
                </c:pt>
                <c:pt idx="491">
                  <c:v>0.0</c:v>
                </c:pt>
                <c:pt idx="492">
                  <c:v>0.0</c:v>
                </c:pt>
                <c:pt idx="493">
                  <c:v>0.0</c:v>
                </c:pt>
                <c:pt idx="494">
                  <c:v>0.0</c:v>
                </c:pt>
                <c:pt idx="495">
                  <c:v>0.0</c:v>
                </c:pt>
                <c:pt idx="496">
                  <c:v>0.0</c:v>
                </c:pt>
                <c:pt idx="497">
                  <c:v>0.0</c:v>
                </c:pt>
                <c:pt idx="498">
                  <c:v>0.0</c:v>
                </c:pt>
                <c:pt idx="499">
                  <c:v>0.0</c:v>
                </c:pt>
                <c:pt idx="500">
                  <c:v>0.0</c:v>
                </c:pt>
                <c:pt idx="501">
                  <c:v>0.0</c:v>
                </c:pt>
                <c:pt idx="502">
                  <c:v>0.0</c:v>
                </c:pt>
                <c:pt idx="503">
                  <c:v>0.0</c:v>
                </c:pt>
                <c:pt idx="504">
                  <c:v>0.0</c:v>
                </c:pt>
                <c:pt idx="505">
                  <c:v>0.0</c:v>
                </c:pt>
                <c:pt idx="506">
                  <c:v>0.0</c:v>
                </c:pt>
                <c:pt idx="507">
                  <c:v>0.0</c:v>
                </c:pt>
                <c:pt idx="508">
                  <c:v>0.0</c:v>
                </c:pt>
                <c:pt idx="509">
                  <c:v>0.0</c:v>
                </c:pt>
                <c:pt idx="510">
                  <c:v>0.0</c:v>
                </c:pt>
                <c:pt idx="511">
                  <c:v>0.0</c:v>
                </c:pt>
                <c:pt idx="512">
                  <c:v>0.0</c:v>
                </c:pt>
                <c:pt idx="513">
                  <c:v>0.0</c:v>
                </c:pt>
                <c:pt idx="514">
                  <c:v>0.0</c:v>
                </c:pt>
                <c:pt idx="515">
                  <c:v>0.0</c:v>
                </c:pt>
                <c:pt idx="516">
                  <c:v>0.0</c:v>
                </c:pt>
                <c:pt idx="517">
                  <c:v>0.0</c:v>
                </c:pt>
                <c:pt idx="518">
                  <c:v>0.0</c:v>
                </c:pt>
                <c:pt idx="519">
                  <c:v>0.0</c:v>
                </c:pt>
                <c:pt idx="520">
                  <c:v>0.0</c:v>
                </c:pt>
                <c:pt idx="521">
                  <c:v>0.0</c:v>
                </c:pt>
                <c:pt idx="522">
                  <c:v>0.0</c:v>
                </c:pt>
                <c:pt idx="523">
                  <c:v>0.0</c:v>
                </c:pt>
                <c:pt idx="524">
                  <c:v>0.0</c:v>
                </c:pt>
                <c:pt idx="525">
                  <c:v>0.0</c:v>
                </c:pt>
                <c:pt idx="526">
                  <c:v>0.0</c:v>
                </c:pt>
                <c:pt idx="527">
                  <c:v>0.0</c:v>
                </c:pt>
                <c:pt idx="528">
                  <c:v>0.0</c:v>
                </c:pt>
                <c:pt idx="529">
                  <c:v>0.0</c:v>
                </c:pt>
                <c:pt idx="530">
                  <c:v>0.0</c:v>
                </c:pt>
                <c:pt idx="531">
                  <c:v>0.0</c:v>
                </c:pt>
                <c:pt idx="532">
                  <c:v>0.0</c:v>
                </c:pt>
                <c:pt idx="533">
                  <c:v>0.0</c:v>
                </c:pt>
                <c:pt idx="534">
                  <c:v>0.0</c:v>
                </c:pt>
                <c:pt idx="535">
                  <c:v>0.0</c:v>
                </c:pt>
                <c:pt idx="536">
                  <c:v>0.0</c:v>
                </c:pt>
                <c:pt idx="537">
                  <c:v>0.0</c:v>
                </c:pt>
                <c:pt idx="538">
                  <c:v>0.0</c:v>
                </c:pt>
                <c:pt idx="539">
                  <c:v>0.0</c:v>
                </c:pt>
                <c:pt idx="540">
                  <c:v>0.0</c:v>
                </c:pt>
                <c:pt idx="541">
                  <c:v>0.0</c:v>
                </c:pt>
                <c:pt idx="542">
                  <c:v>0.0</c:v>
                </c:pt>
                <c:pt idx="543">
                  <c:v>0.0</c:v>
                </c:pt>
                <c:pt idx="544">
                  <c:v>0.0</c:v>
                </c:pt>
                <c:pt idx="545">
                  <c:v>0.0</c:v>
                </c:pt>
                <c:pt idx="546">
                  <c:v>0.0</c:v>
                </c:pt>
                <c:pt idx="547">
                  <c:v>0.0</c:v>
                </c:pt>
                <c:pt idx="548">
                  <c:v>0.0</c:v>
                </c:pt>
                <c:pt idx="549">
                  <c:v>0.0</c:v>
                </c:pt>
                <c:pt idx="550">
                  <c:v>0.0</c:v>
                </c:pt>
                <c:pt idx="551">
                  <c:v>0.0</c:v>
                </c:pt>
                <c:pt idx="552">
                  <c:v>0.0</c:v>
                </c:pt>
                <c:pt idx="553">
                  <c:v>0.0</c:v>
                </c:pt>
                <c:pt idx="554">
                  <c:v>0.0</c:v>
                </c:pt>
                <c:pt idx="555">
                  <c:v>0.0</c:v>
                </c:pt>
                <c:pt idx="556">
                  <c:v>0.0</c:v>
                </c:pt>
                <c:pt idx="557">
                  <c:v>0.0</c:v>
                </c:pt>
                <c:pt idx="558">
                  <c:v>0.0</c:v>
                </c:pt>
                <c:pt idx="559">
                  <c:v>0.0</c:v>
                </c:pt>
                <c:pt idx="560">
                  <c:v>0.0</c:v>
                </c:pt>
                <c:pt idx="561">
                  <c:v>0.0</c:v>
                </c:pt>
                <c:pt idx="562">
                  <c:v>0.0</c:v>
                </c:pt>
                <c:pt idx="563">
                  <c:v>0.0</c:v>
                </c:pt>
                <c:pt idx="564">
                  <c:v>0.0</c:v>
                </c:pt>
                <c:pt idx="565">
                  <c:v>1.0</c:v>
                </c:pt>
                <c:pt idx="566">
                  <c:v>0.0</c:v>
                </c:pt>
                <c:pt idx="567">
                  <c:v>0.0</c:v>
                </c:pt>
                <c:pt idx="568">
                  <c:v>0.0</c:v>
                </c:pt>
                <c:pt idx="569">
                  <c:v>0.0</c:v>
                </c:pt>
                <c:pt idx="570">
                  <c:v>0.0</c:v>
                </c:pt>
                <c:pt idx="571">
                  <c:v>0.0</c:v>
                </c:pt>
                <c:pt idx="572">
                  <c:v>0.0</c:v>
                </c:pt>
                <c:pt idx="573">
                  <c:v>0.0</c:v>
                </c:pt>
                <c:pt idx="574">
                  <c:v>0.0</c:v>
                </c:pt>
                <c:pt idx="575">
                  <c:v>0.0</c:v>
                </c:pt>
                <c:pt idx="576">
                  <c:v>0.0</c:v>
                </c:pt>
                <c:pt idx="577">
                  <c:v>0.0</c:v>
                </c:pt>
                <c:pt idx="578">
                  <c:v>0.0</c:v>
                </c:pt>
                <c:pt idx="579">
                  <c:v>0.0</c:v>
                </c:pt>
                <c:pt idx="580">
                  <c:v>0.0</c:v>
                </c:pt>
                <c:pt idx="581">
                  <c:v>0.0</c:v>
                </c:pt>
                <c:pt idx="582">
                  <c:v>0.0</c:v>
                </c:pt>
                <c:pt idx="583">
                  <c:v>0.0</c:v>
                </c:pt>
                <c:pt idx="584">
                  <c:v>0.0</c:v>
                </c:pt>
                <c:pt idx="585">
                  <c:v>0.0</c:v>
                </c:pt>
                <c:pt idx="586">
                  <c:v>0.0</c:v>
                </c:pt>
                <c:pt idx="587">
                  <c:v>0.0</c:v>
                </c:pt>
                <c:pt idx="588">
                  <c:v>0.0</c:v>
                </c:pt>
                <c:pt idx="589">
                  <c:v>0.0</c:v>
                </c:pt>
                <c:pt idx="590">
                  <c:v>0.0</c:v>
                </c:pt>
                <c:pt idx="591">
                  <c:v>1.0</c:v>
                </c:pt>
                <c:pt idx="592">
                  <c:v>0.0</c:v>
                </c:pt>
                <c:pt idx="593">
                  <c:v>0.0</c:v>
                </c:pt>
                <c:pt idx="594">
                  <c:v>0.0</c:v>
                </c:pt>
                <c:pt idx="595">
                  <c:v>0.0</c:v>
                </c:pt>
                <c:pt idx="596">
                  <c:v>1.0</c:v>
                </c:pt>
                <c:pt idx="597">
                  <c:v>0.0</c:v>
                </c:pt>
                <c:pt idx="598">
                  <c:v>0.0</c:v>
                </c:pt>
                <c:pt idx="599">
                  <c:v>0.0</c:v>
                </c:pt>
                <c:pt idx="600">
                  <c:v>0.0</c:v>
                </c:pt>
                <c:pt idx="601">
                  <c:v>0.0</c:v>
                </c:pt>
                <c:pt idx="602">
                  <c:v>0.0</c:v>
                </c:pt>
                <c:pt idx="603">
                  <c:v>1.0</c:v>
                </c:pt>
                <c:pt idx="604">
                  <c:v>0.0</c:v>
                </c:pt>
                <c:pt idx="605">
                  <c:v>0.0</c:v>
                </c:pt>
                <c:pt idx="606">
                  <c:v>0.0</c:v>
                </c:pt>
                <c:pt idx="607">
                  <c:v>0.0</c:v>
                </c:pt>
                <c:pt idx="608">
                  <c:v>0.0</c:v>
                </c:pt>
                <c:pt idx="609">
                  <c:v>0.0</c:v>
                </c:pt>
                <c:pt idx="610">
                  <c:v>0.0</c:v>
                </c:pt>
                <c:pt idx="611">
                  <c:v>0.0</c:v>
                </c:pt>
                <c:pt idx="612">
                  <c:v>0.0</c:v>
                </c:pt>
                <c:pt idx="613">
                  <c:v>0.0</c:v>
                </c:pt>
                <c:pt idx="614">
                  <c:v>0.0</c:v>
                </c:pt>
                <c:pt idx="615">
                  <c:v>0.0</c:v>
                </c:pt>
                <c:pt idx="616">
                  <c:v>0.0</c:v>
                </c:pt>
                <c:pt idx="617">
                  <c:v>0.0</c:v>
                </c:pt>
                <c:pt idx="618">
                  <c:v>0.0</c:v>
                </c:pt>
                <c:pt idx="619">
                  <c:v>0.0</c:v>
                </c:pt>
                <c:pt idx="620">
                  <c:v>0.0</c:v>
                </c:pt>
                <c:pt idx="621">
                  <c:v>0.0</c:v>
                </c:pt>
                <c:pt idx="622">
                  <c:v>0.0</c:v>
                </c:pt>
                <c:pt idx="623">
                  <c:v>0.0</c:v>
                </c:pt>
                <c:pt idx="624">
                  <c:v>0.0</c:v>
                </c:pt>
                <c:pt idx="625">
                  <c:v>0.0</c:v>
                </c:pt>
                <c:pt idx="626">
                  <c:v>0.0</c:v>
                </c:pt>
                <c:pt idx="627">
                  <c:v>0.0</c:v>
                </c:pt>
                <c:pt idx="628">
                  <c:v>0.0</c:v>
                </c:pt>
                <c:pt idx="629">
                  <c:v>0.0</c:v>
                </c:pt>
                <c:pt idx="630">
                  <c:v>0.0</c:v>
                </c:pt>
                <c:pt idx="631">
                  <c:v>0.0</c:v>
                </c:pt>
                <c:pt idx="632">
                  <c:v>0.0</c:v>
                </c:pt>
                <c:pt idx="633">
                  <c:v>0.0</c:v>
                </c:pt>
                <c:pt idx="634">
                  <c:v>0.0</c:v>
                </c:pt>
                <c:pt idx="635">
                  <c:v>0.0</c:v>
                </c:pt>
                <c:pt idx="636">
                  <c:v>0.0</c:v>
                </c:pt>
                <c:pt idx="637">
                  <c:v>0.0</c:v>
                </c:pt>
                <c:pt idx="638">
                  <c:v>0.0</c:v>
                </c:pt>
                <c:pt idx="639">
                  <c:v>0.0</c:v>
                </c:pt>
                <c:pt idx="640">
                  <c:v>0.0</c:v>
                </c:pt>
                <c:pt idx="641">
                  <c:v>0.0</c:v>
                </c:pt>
                <c:pt idx="642">
                  <c:v>0.0</c:v>
                </c:pt>
                <c:pt idx="643">
                  <c:v>0.0</c:v>
                </c:pt>
                <c:pt idx="644">
                  <c:v>0.0</c:v>
                </c:pt>
                <c:pt idx="645">
                  <c:v>0.0</c:v>
                </c:pt>
                <c:pt idx="646">
                  <c:v>0.0</c:v>
                </c:pt>
                <c:pt idx="647">
                  <c:v>0.0</c:v>
                </c:pt>
                <c:pt idx="648">
                  <c:v>0.0</c:v>
                </c:pt>
                <c:pt idx="649">
                  <c:v>1.0</c:v>
                </c:pt>
                <c:pt idx="650">
                  <c:v>0.0</c:v>
                </c:pt>
                <c:pt idx="651">
                  <c:v>0.0</c:v>
                </c:pt>
                <c:pt idx="652">
                  <c:v>0.0</c:v>
                </c:pt>
                <c:pt idx="653">
                  <c:v>0.0</c:v>
                </c:pt>
                <c:pt idx="654">
                  <c:v>0.0</c:v>
                </c:pt>
                <c:pt idx="655">
                  <c:v>0.0</c:v>
                </c:pt>
                <c:pt idx="656">
                  <c:v>0.0</c:v>
                </c:pt>
                <c:pt idx="657">
                  <c:v>0.0</c:v>
                </c:pt>
                <c:pt idx="658">
                  <c:v>0.0</c:v>
                </c:pt>
                <c:pt idx="659">
                  <c:v>0.0</c:v>
                </c:pt>
                <c:pt idx="660">
                  <c:v>0.0</c:v>
                </c:pt>
                <c:pt idx="661">
                  <c:v>0.0</c:v>
                </c:pt>
                <c:pt idx="662">
                  <c:v>0.0</c:v>
                </c:pt>
                <c:pt idx="663">
                  <c:v>0.0</c:v>
                </c:pt>
                <c:pt idx="664">
                  <c:v>0.0</c:v>
                </c:pt>
                <c:pt idx="665">
                  <c:v>0.0</c:v>
                </c:pt>
                <c:pt idx="666">
                  <c:v>0.0</c:v>
                </c:pt>
                <c:pt idx="667">
                  <c:v>0.0</c:v>
                </c:pt>
                <c:pt idx="668">
                  <c:v>0.0</c:v>
                </c:pt>
                <c:pt idx="669">
                  <c:v>0.0</c:v>
                </c:pt>
                <c:pt idx="670">
                  <c:v>0.0</c:v>
                </c:pt>
                <c:pt idx="671">
                  <c:v>0.0</c:v>
                </c:pt>
                <c:pt idx="672">
                  <c:v>0.0</c:v>
                </c:pt>
                <c:pt idx="673">
                  <c:v>0.0</c:v>
                </c:pt>
                <c:pt idx="674">
                  <c:v>0.0</c:v>
                </c:pt>
                <c:pt idx="675">
                  <c:v>0.0</c:v>
                </c:pt>
                <c:pt idx="676">
                  <c:v>0.0</c:v>
                </c:pt>
                <c:pt idx="677">
                  <c:v>0.0</c:v>
                </c:pt>
                <c:pt idx="678">
                  <c:v>0.0</c:v>
                </c:pt>
                <c:pt idx="679">
                  <c:v>0.0</c:v>
                </c:pt>
                <c:pt idx="680">
                  <c:v>0.0</c:v>
                </c:pt>
                <c:pt idx="681">
                  <c:v>0.0</c:v>
                </c:pt>
                <c:pt idx="682">
                  <c:v>0.0</c:v>
                </c:pt>
                <c:pt idx="683">
                  <c:v>0.0</c:v>
                </c:pt>
                <c:pt idx="684">
                  <c:v>0.0</c:v>
                </c:pt>
                <c:pt idx="685">
                  <c:v>0.0</c:v>
                </c:pt>
                <c:pt idx="686">
                  <c:v>0.0</c:v>
                </c:pt>
                <c:pt idx="687">
                  <c:v>0.0</c:v>
                </c:pt>
                <c:pt idx="688">
                  <c:v>0.0</c:v>
                </c:pt>
                <c:pt idx="689">
                  <c:v>0.0</c:v>
                </c:pt>
                <c:pt idx="690">
                  <c:v>0.0</c:v>
                </c:pt>
                <c:pt idx="691">
                  <c:v>0.0</c:v>
                </c:pt>
                <c:pt idx="692">
                  <c:v>0.0</c:v>
                </c:pt>
                <c:pt idx="693">
                  <c:v>0.0</c:v>
                </c:pt>
                <c:pt idx="694">
                  <c:v>0.0</c:v>
                </c:pt>
                <c:pt idx="695">
                  <c:v>0.0</c:v>
                </c:pt>
                <c:pt idx="696">
                  <c:v>0.0</c:v>
                </c:pt>
                <c:pt idx="697">
                  <c:v>0.0</c:v>
                </c:pt>
                <c:pt idx="698">
                  <c:v>0.0</c:v>
                </c:pt>
                <c:pt idx="699">
                  <c:v>0.0</c:v>
                </c:pt>
                <c:pt idx="700">
                  <c:v>0.0</c:v>
                </c:pt>
                <c:pt idx="701">
                  <c:v>0.0</c:v>
                </c:pt>
                <c:pt idx="702">
                  <c:v>1.0</c:v>
                </c:pt>
                <c:pt idx="703">
                  <c:v>0.0</c:v>
                </c:pt>
                <c:pt idx="704">
                  <c:v>0.0</c:v>
                </c:pt>
                <c:pt idx="705">
                  <c:v>1.0</c:v>
                </c:pt>
                <c:pt idx="706">
                  <c:v>1.0</c:v>
                </c:pt>
                <c:pt idx="707">
                  <c:v>0.0</c:v>
                </c:pt>
                <c:pt idx="708">
                  <c:v>0.0</c:v>
                </c:pt>
                <c:pt idx="709">
                  <c:v>0.0</c:v>
                </c:pt>
                <c:pt idx="710">
                  <c:v>0.0</c:v>
                </c:pt>
                <c:pt idx="711">
                  <c:v>0.0</c:v>
                </c:pt>
                <c:pt idx="712">
                  <c:v>0.0</c:v>
                </c:pt>
                <c:pt idx="713">
                  <c:v>0.0</c:v>
                </c:pt>
                <c:pt idx="714">
                  <c:v>0.0</c:v>
                </c:pt>
                <c:pt idx="715">
                  <c:v>0.0</c:v>
                </c:pt>
                <c:pt idx="716">
                  <c:v>0.0</c:v>
                </c:pt>
                <c:pt idx="717">
                  <c:v>0.0</c:v>
                </c:pt>
                <c:pt idx="718">
                  <c:v>0.0</c:v>
                </c:pt>
                <c:pt idx="719">
                  <c:v>0.0</c:v>
                </c:pt>
                <c:pt idx="720">
                  <c:v>0.0</c:v>
                </c:pt>
                <c:pt idx="721">
                  <c:v>0.0</c:v>
                </c:pt>
                <c:pt idx="722">
                  <c:v>0.0</c:v>
                </c:pt>
                <c:pt idx="723">
                  <c:v>0.0</c:v>
                </c:pt>
                <c:pt idx="724">
                  <c:v>0.0</c:v>
                </c:pt>
                <c:pt idx="725">
                  <c:v>0.0</c:v>
                </c:pt>
                <c:pt idx="726">
                  <c:v>0.0</c:v>
                </c:pt>
                <c:pt idx="727">
                  <c:v>0.0</c:v>
                </c:pt>
                <c:pt idx="728">
                  <c:v>0.0</c:v>
                </c:pt>
                <c:pt idx="729">
                  <c:v>0.0</c:v>
                </c:pt>
                <c:pt idx="730">
                  <c:v>0.0</c:v>
                </c:pt>
                <c:pt idx="731">
                  <c:v>0.0</c:v>
                </c:pt>
                <c:pt idx="732">
                  <c:v>0.0</c:v>
                </c:pt>
                <c:pt idx="733">
                  <c:v>0.0</c:v>
                </c:pt>
                <c:pt idx="734">
                  <c:v>0.0</c:v>
                </c:pt>
                <c:pt idx="735">
                  <c:v>0.0</c:v>
                </c:pt>
                <c:pt idx="736">
                  <c:v>0.0</c:v>
                </c:pt>
                <c:pt idx="737">
                  <c:v>1.0</c:v>
                </c:pt>
                <c:pt idx="738">
                  <c:v>0.0</c:v>
                </c:pt>
                <c:pt idx="739">
                  <c:v>0.0</c:v>
                </c:pt>
                <c:pt idx="740">
                  <c:v>0.0</c:v>
                </c:pt>
                <c:pt idx="741">
                  <c:v>0.0</c:v>
                </c:pt>
                <c:pt idx="742">
                  <c:v>0.0</c:v>
                </c:pt>
                <c:pt idx="743">
                  <c:v>0.0</c:v>
                </c:pt>
                <c:pt idx="744">
                  <c:v>0.0</c:v>
                </c:pt>
                <c:pt idx="745">
                  <c:v>0.0</c:v>
                </c:pt>
                <c:pt idx="746">
                  <c:v>0.0</c:v>
                </c:pt>
                <c:pt idx="747">
                  <c:v>0.0</c:v>
                </c:pt>
                <c:pt idx="748">
                  <c:v>0.0</c:v>
                </c:pt>
                <c:pt idx="749">
                  <c:v>0.0</c:v>
                </c:pt>
                <c:pt idx="750">
                  <c:v>0.0</c:v>
                </c:pt>
                <c:pt idx="751">
                  <c:v>0.0</c:v>
                </c:pt>
                <c:pt idx="752">
                  <c:v>0.0</c:v>
                </c:pt>
                <c:pt idx="753">
                  <c:v>0.0</c:v>
                </c:pt>
                <c:pt idx="754">
                  <c:v>0.0</c:v>
                </c:pt>
                <c:pt idx="755">
                  <c:v>1.0</c:v>
                </c:pt>
                <c:pt idx="756">
                  <c:v>0.0</c:v>
                </c:pt>
                <c:pt idx="757">
                  <c:v>0.0</c:v>
                </c:pt>
                <c:pt idx="758">
                  <c:v>0.0</c:v>
                </c:pt>
                <c:pt idx="759">
                  <c:v>0.0</c:v>
                </c:pt>
                <c:pt idx="760">
                  <c:v>0.0</c:v>
                </c:pt>
                <c:pt idx="761">
                  <c:v>0.0</c:v>
                </c:pt>
                <c:pt idx="762">
                  <c:v>1.0</c:v>
                </c:pt>
                <c:pt idx="763">
                  <c:v>0.0</c:v>
                </c:pt>
                <c:pt idx="764">
                  <c:v>0.0</c:v>
                </c:pt>
                <c:pt idx="765">
                  <c:v>0.0</c:v>
                </c:pt>
                <c:pt idx="766">
                  <c:v>0.0</c:v>
                </c:pt>
                <c:pt idx="767">
                  <c:v>0.0</c:v>
                </c:pt>
                <c:pt idx="768">
                  <c:v>0.0</c:v>
                </c:pt>
                <c:pt idx="769">
                  <c:v>0.0</c:v>
                </c:pt>
                <c:pt idx="770">
                  <c:v>0.0</c:v>
                </c:pt>
                <c:pt idx="771">
                  <c:v>0.0</c:v>
                </c:pt>
                <c:pt idx="772">
                  <c:v>0.0</c:v>
                </c:pt>
                <c:pt idx="773">
                  <c:v>0.0</c:v>
                </c:pt>
                <c:pt idx="774">
                  <c:v>0.0</c:v>
                </c:pt>
                <c:pt idx="775">
                  <c:v>0.0</c:v>
                </c:pt>
                <c:pt idx="776">
                  <c:v>0.0</c:v>
                </c:pt>
                <c:pt idx="777">
                  <c:v>0.0</c:v>
                </c:pt>
                <c:pt idx="778">
                  <c:v>0.0</c:v>
                </c:pt>
                <c:pt idx="779">
                  <c:v>0.0</c:v>
                </c:pt>
                <c:pt idx="780">
                  <c:v>0.0</c:v>
                </c:pt>
                <c:pt idx="781">
                  <c:v>0.0</c:v>
                </c:pt>
                <c:pt idx="782">
                  <c:v>0.0</c:v>
                </c:pt>
                <c:pt idx="783">
                  <c:v>0.0</c:v>
                </c:pt>
                <c:pt idx="784">
                  <c:v>1.0</c:v>
                </c:pt>
                <c:pt idx="785">
                  <c:v>0.0</c:v>
                </c:pt>
                <c:pt idx="786">
                  <c:v>0.0</c:v>
                </c:pt>
                <c:pt idx="787">
                  <c:v>0.0</c:v>
                </c:pt>
                <c:pt idx="788">
                  <c:v>0.0</c:v>
                </c:pt>
                <c:pt idx="789">
                  <c:v>0.0</c:v>
                </c:pt>
                <c:pt idx="790">
                  <c:v>1.0</c:v>
                </c:pt>
                <c:pt idx="791">
                  <c:v>0.0</c:v>
                </c:pt>
                <c:pt idx="792">
                  <c:v>0.0</c:v>
                </c:pt>
                <c:pt idx="793">
                  <c:v>0.0</c:v>
                </c:pt>
                <c:pt idx="794">
                  <c:v>0.0</c:v>
                </c:pt>
                <c:pt idx="795">
                  <c:v>0.0</c:v>
                </c:pt>
                <c:pt idx="796">
                  <c:v>0.0</c:v>
                </c:pt>
                <c:pt idx="797">
                  <c:v>0.0</c:v>
                </c:pt>
                <c:pt idx="798">
                  <c:v>0.0</c:v>
                </c:pt>
                <c:pt idx="799">
                  <c:v>1.0</c:v>
                </c:pt>
                <c:pt idx="800">
                  <c:v>0.0</c:v>
                </c:pt>
                <c:pt idx="801">
                  <c:v>1.0</c:v>
                </c:pt>
                <c:pt idx="802">
                  <c:v>0.0</c:v>
                </c:pt>
                <c:pt idx="803">
                  <c:v>0.0</c:v>
                </c:pt>
                <c:pt idx="804">
                  <c:v>0.0</c:v>
                </c:pt>
                <c:pt idx="805">
                  <c:v>0.0</c:v>
                </c:pt>
                <c:pt idx="806">
                  <c:v>0.0</c:v>
                </c:pt>
                <c:pt idx="807">
                  <c:v>0.0</c:v>
                </c:pt>
                <c:pt idx="808">
                  <c:v>0.0</c:v>
                </c:pt>
                <c:pt idx="809">
                  <c:v>0.0</c:v>
                </c:pt>
                <c:pt idx="810">
                  <c:v>0.0</c:v>
                </c:pt>
                <c:pt idx="811">
                  <c:v>0.0</c:v>
                </c:pt>
                <c:pt idx="812">
                  <c:v>0.0</c:v>
                </c:pt>
                <c:pt idx="813">
                  <c:v>0.0</c:v>
                </c:pt>
                <c:pt idx="814">
                  <c:v>0.0</c:v>
                </c:pt>
                <c:pt idx="815">
                  <c:v>0.0</c:v>
                </c:pt>
                <c:pt idx="816">
                  <c:v>0.0</c:v>
                </c:pt>
                <c:pt idx="817">
                  <c:v>0.0</c:v>
                </c:pt>
                <c:pt idx="818">
                  <c:v>0.0</c:v>
                </c:pt>
                <c:pt idx="819">
                  <c:v>0.0</c:v>
                </c:pt>
                <c:pt idx="820">
                  <c:v>0.0</c:v>
                </c:pt>
                <c:pt idx="821">
                  <c:v>0.0</c:v>
                </c:pt>
                <c:pt idx="822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56"/>
        <c:overlap val="15"/>
        <c:axId val="2124308176"/>
        <c:axId val="2124311552"/>
      </c:barChart>
      <c:catAx>
        <c:axId val="212430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311552"/>
        <c:crosses val="autoZero"/>
        <c:auto val="1"/>
        <c:lblAlgn val="ctr"/>
        <c:lblOffset val="100"/>
        <c:noMultiLvlLbl val="0"/>
      </c:catAx>
      <c:valAx>
        <c:axId val="2124311552"/>
        <c:scaling>
          <c:orientation val="minMax"/>
          <c:max val="1.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24308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62814635358153"/>
          <c:y val="0.09073155248422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Travel!$V$2</c:f>
              <c:strCache>
                <c:ptCount val="1"/>
                <c:pt idx="0">
                  <c:v>2013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Travel!$U$3:$U$367</c:f>
              <c:strCache>
                <c:ptCount val="274"/>
                <c:pt idx="0">
                  <c:v>Q1 2013</c:v>
                </c:pt>
                <c:pt idx="90">
                  <c:v>Q2 2013</c:v>
                </c:pt>
                <c:pt idx="181">
                  <c:v>Q3  2013</c:v>
                </c:pt>
                <c:pt idx="273">
                  <c:v>Q4 2013</c:v>
                </c:pt>
              </c:strCache>
            </c:strRef>
          </c:cat>
          <c:val>
            <c:numRef>
              <c:f>Travel!$V$3:$V$367</c:f>
              <c:numCache>
                <c:formatCode>General</c:formatCode>
                <c:ptCount val="36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1.0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1.0</c:v>
                </c:pt>
                <c:pt idx="10">
                  <c:v>1.0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1.0</c:v>
                </c:pt>
                <c:pt idx="16">
                  <c:v>0.0</c:v>
                </c:pt>
                <c:pt idx="17">
                  <c:v>0.0</c:v>
                </c:pt>
                <c:pt idx="18">
                  <c:v>1.0</c:v>
                </c:pt>
                <c:pt idx="19">
                  <c:v>0.0</c:v>
                </c:pt>
                <c:pt idx="20">
                  <c:v>1.0</c:v>
                </c:pt>
                <c:pt idx="21">
                  <c:v>0.0</c:v>
                </c:pt>
                <c:pt idx="22">
                  <c:v>0.0</c:v>
                </c:pt>
                <c:pt idx="23">
                  <c:v>1.0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1.0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1.0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1.0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1.0</c:v>
                </c:pt>
                <c:pt idx="202">
                  <c:v>0.0</c:v>
                </c:pt>
                <c:pt idx="203">
                  <c:v>1.0</c:v>
                </c:pt>
                <c:pt idx="204">
                  <c:v>1.0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1.0</c:v>
                </c:pt>
                <c:pt idx="233">
                  <c:v>0.0</c:v>
                </c:pt>
                <c:pt idx="234">
                  <c:v>0.0</c:v>
                </c:pt>
                <c:pt idx="235">
                  <c:v>0.0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0.0</c:v>
                </c:pt>
                <c:pt idx="250">
                  <c:v>0.0</c:v>
                </c:pt>
                <c:pt idx="251">
                  <c:v>0.0</c:v>
                </c:pt>
                <c:pt idx="252">
                  <c:v>0.0</c:v>
                </c:pt>
                <c:pt idx="253">
                  <c:v>0.0</c:v>
                </c:pt>
                <c:pt idx="254">
                  <c:v>0.0</c:v>
                </c:pt>
                <c:pt idx="255">
                  <c:v>0.0</c:v>
                </c:pt>
                <c:pt idx="256">
                  <c:v>0.0</c:v>
                </c:pt>
                <c:pt idx="257">
                  <c:v>0.0</c:v>
                </c:pt>
                <c:pt idx="258">
                  <c:v>0.0</c:v>
                </c:pt>
                <c:pt idx="259">
                  <c:v>0.0</c:v>
                </c:pt>
                <c:pt idx="260">
                  <c:v>0.0</c:v>
                </c:pt>
                <c:pt idx="261">
                  <c:v>0.0</c:v>
                </c:pt>
                <c:pt idx="262">
                  <c:v>0.0</c:v>
                </c:pt>
                <c:pt idx="263">
                  <c:v>0.0</c:v>
                </c:pt>
                <c:pt idx="264">
                  <c:v>0.0</c:v>
                </c:pt>
                <c:pt idx="265">
                  <c:v>0.0</c:v>
                </c:pt>
                <c:pt idx="266">
                  <c:v>0.0</c:v>
                </c:pt>
                <c:pt idx="267">
                  <c:v>0.0</c:v>
                </c:pt>
                <c:pt idx="268">
                  <c:v>0.0</c:v>
                </c:pt>
                <c:pt idx="269">
                  <c:v>0.0</c:v>
                </c:pt>
                <c:pt idx="270">
                  <c:v>0.0</c:v>
                </c:pt>
                <c:pt idx="271">
                  <c:v>0.0</c:v>
                </c:pt>
                <c:pt idx="272">
                  <c:v>0.0</c:v>
                </c:pt>
                <c:pt idx="273">
                  <c:v>0.0</c:v>
                </c:pt>
                <c:pt idx="274">
                  <c:v>0.0</c:v>
                </c:pt>
                <c:pt idx="275">
                  <c:v>0.0</c:v>
                </c:pt>
                <c:pt idx="276">
                  <c:v>0.0</c:v>
                </c:pt>
                <c:pt idx="277">
                  <c:v>0.0</c:v>
                </c:pt>
                <c:pt idx="278">
                  <c:v>0.0</c:v>
                </c:pt>
                <c:pt idx="279">
                  <c:v>0.0</c:v>
                </c:pt>
                <c:pt idx="280">
                  <c:v>0.0</c:v>
                </c:pt>
                <c:pt idx="281">
                  <c:v>0.0</c:v>
                </c:pt>
                <c:pt idx="282">
                  <c:v>0.0</c:v>
                </c:pt>
                <c:pt idx="283">
                  <c:v>0.0</c:v>
                </c:pt>
                <c:pt idx="284">
                  <c:v>0.0</c:v>
                </c:pt>
                <c:pt idx="285">
                  <c:v>0.0</c:v>
                </c:pt>
                <c:pt idx="286">
                  <c:v>0.0</c:v>
                </c:pt>
                <c:pt idx="287">
                  <c:v>0.0</c:v>
                </c:pt>
                <c:pt idx="288">
                  <c:v>0.0</c:v>
                </c:pt>
                <c:pt idx="289">
                  <c:v>0.0</c:v>
                </c:pt>
                <c:pt idx="290">
                  <c:v>0.0</c:v>
                </c:pt>
                <c:pt idx="291">
                  <c:v>0.0</c:v>
                </c:pt>
                <c:pt idx="292">
                  <c:v>0.0</c:v>
                </c:pt>
                <c:pt idx="293">
                  <c:v>0.0</c:v>
                </c:pt>
                <c:pt idx="294">
                  <c:v>0.0</c:v>
                </c:pt>
                <c:pt idx="295">
                  <c:v>0.0</c:v>
                </c:pt>
                <c:pt idx="296">
                  <c:v>0.0</c:v>
                </c:pt>
                <c:pt idx="297">
                  <c:v>0.0</c:v>
                </c:pt>
                <c:pt idx="298">
                  <c:v>0.0</c:v>
                </c:pt>
                <c:pt idx="299">
                  <c:v>0.0</c:v>
                </c:pt>
                <c:pt idx="300">
                  <c:v>0.0</c:v>
                </c:pt>
                <c:pt idx="301">
                  <c:v>0.0</c:v>
                </c:pt>
                <c:pt idx="302">
                  <c:v>0.0</c:v>
                </c:pt>
                <c:pt idx="303">
                  <c:v>0.0</c:v>
                </c:pt>
                <c:pt idx="304">
                  <c:v>0.0</c:v>
                </c:pt>
                <c:pt idx="305">
                  <c:v>0.0</c:v>
                </c:pt>
                <c:pt idx="306">
                  <c:v>0.0</c:v>
                </c:pt>
                <c:pt idx="307">
                  <c:v>0.0</c:v>
                </c:pt>
                <c:pt idx="308">
                  <c:v>0.0</c:v>
                </c:pt>
                <c:pt idx="309">
                  <c:v>0.0</c:v>
                </c:pt>
                <c:pt idx="310">
                  <c:v>0.0</c:v>
                </c:pt>
                <c:pt idx="311">
                  <c:v>0.0</c:v>
                </c:pt>
                <c:pt idx="312">
                  <c:v>0.0</c:v>
                </c:pt>
                <c:pt idx="313">
                  <c:v>0.0</c:v>
                </c:pt>
                <c:pt idx="314">
                  <c:v>0.0</c:v>
                </c:pt>
                <c:pt idx="315">
                  <c:v>0.0</c:v>
                </c:pt>
                <c:pt idx="316">
                  <c:v>0.0</c:v>
                </c:pt>
                <c:pt idx="317">
                  <c:v>0.0</c:v>
                </c:pt>
                <c:pt idx="318">
                  <c:v>0.0</c:v>
                </c:pt>
                <c:pt idx="319">
                  <c:v>0.0</c:v>
                </c:pt>
                <c:pt idx="320">
                  <c:v>0.0</c:v>
                </c:pt>
                <c:pt idx="321">
                  <c:v>0.0</c:v>
                </c:pt>
                <c:pt idx="322">
                  <c:v>0.0</c:v>
                </c:pt>
                <c:pt idx="323">
                  <c:v>0.0</c:v>
                </c:pt>
                <c:pt idx="324">
                  <c:v>0.0</c:v>
                </c:pt>
                <c:pt idx="325">
                  <c:v>0.0</c:v>
                </c:pt>
                <c:pt idx="326">
                  <c:v>0.0</c:v>
                </c:pt>
                <c:pt idx="327">
                  <c:v>0.0</c:v>
                </c:pt>
                <c:pt idx="328">
                  <c:v>0.0</c:v>
                </c:pt>
                <c:pt idx="329">
                  <c:v>0.0</c:v>
                </c:pt>
                <c:pt idx="330">
                  <c:v>0.0</c:v>
                </c:pt>
                <c:pt idx="331">
                  <c:v>0.0</c:v>
                </c:pt>
                <c:pt idx="332">
                  <c:v>0.0</c:v>
                </c:pt>
                <c:pt idx="333">
                  <c:v>1.0</c:v>
                </c:pt>
                <c:pt idx="334">
                  <c:v>0.0</c:v>
                </c:pt>
                <c:pt idx="335">
                  <c:v>0.0</c:v>
                </c:pt>
                <c:pt idx="336">
                  <c:v>0.0</c:v>
                </c:pt>
                <c:pt idx="337">
                  <c:v>0.0</c:v>
                </c:pt>
                <c:pt idx="338">
                  <c:v>0.0</c:v>
                </c:pt>
                <c:pt idx="339">
                  <c:v>0.0</c:v>
                </c:pt>
                <c:pt idx="340">
                  <c:v>0.0</c:v>
                </c:pt>
                <c:pt idx="341">
                  <c:v>0.0</c:v>
                </c:pt>
                <c:pt idx="342">
                  <c:v>0.0</c:v>
                </c:pt>
                <c:pt idx="343">
                  <c:v>0.0</c:v>
                </c:pt>
                <c:pt idx="344">
                  <c:v>0.0</c:v>
                </c:pt>
                <c:pt idx="345">
                  <c:v>0.0</c:v>
                </c:pt>
                <c:pt idx="346">
                  <c:v>0.0</c:v>
                </c:pt>
                <c:pt idx="347">
                  <c:v>0.0</c:v>
                </c:pt>
                <c:pt idx="348">
                  <c:v>0.0</c:v>
                </c:pt>
                <c:pt idx="349">
                  <c:v>0.0</c:v>
                </c:pt>
                <c:pt idx="350">
                  <c:v>0.0</c:v>
                </c:pt>
                <c:pt idx="351">
                  <c:v>0.0</c:v>
                </c:pt>
                <c:pt idx="352">
                  <c:v>0.0</c:v>
                </c:pt>
                <c:pt idx="353">
                  <c:v>0.0</c:v>
                </c:pt>
                <c:pt idx="354">
                  <c:v>0.0</c:v>
                </c:pt>
                <c:pt idx="355">
                  <c:v>0.0</c:v>
                </c:pt>
                <c:pt idx="356">
                  <c:v>0.0</c:v>
                </c:pt>
                <c:pt idx="357">
                  <c:v>0.0</c:v>
                </c:pt>
                <c:pt idx="358">
                  <c:v>0.0</c:v>
                </c:pt>
                <c:pt idx="359">
                  <c:v>0.0</c:v>
                </c:pt>
                <c:pt idx="360">
                  <c:v>0.0</c:v>
                </c:pt>
                <c:pt idx="361">
                  <c:v>0.0</c:v>
                </c:pt>
                <c:pt idx="362">
                  <c:v>0.0</c:v>
                </c:pt>
                <c:pt idx="363">
                  <c:v>0.0</c:v>
                </c:pt>
                <c:pt idx="364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2249456"/>
        <c:axId val="2120421696"/>
      </c:radarChart>
      <c:catAx>
        <c:axId val="2112249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421696"/>
        <c:crosses val="autoZero"/>
        <c:auto val="1"/>
        <c:lblAlgn val="ctr"/>
        <c:lblOffset val="100"/>
        <c:noMultiLvlLbl val="0"/>
      </c:catAx>
      <c:valAx>
        <c:axId val="21204216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12249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5517574311175"/>
          <c:y val="0.08023037615538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Travel!$S$2</c:f>
              <c:strCache>
                <c:ptCount val="1"/>
                <c:pt idx="0">
                  <c:v>2014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Travel!$R$3:$R$368</c:f>
              <c:strCache>
                <c:ptCount val="274"/>
                <c:pt idx="0">
                  <c:v>Q1 2014</c:v>
                </c:pt>
                <c:pt idx="90">
                  <c:v>Q2 2014</c:v>
                </c:pt>
                <c:pt idx="181">
                  <c:v>Q3  2014</c:v>
                </c:pt>
                <c:pt idx="273">
                  <c:v>Q4 2014</c:v>
                </c:pt>
              </c:strCache>
            </c:strRef>
          </c:cat>
          <c:val>
            <c:numRef>
              <c:f>Travel!$S$3:$S$368</c:f>
              <c:numCache>
                <c:formatCode>General</c:formatCode>
                <c:ptCount val="36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1.0</c:v>
                </c:pt>
                <c:pt idx="6">
                  <c:v>0.0</c:v>
                </c:pt>
                <c:pt idx="7">
                  <c:v>1.0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1.0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1.0</c:v>
                </c:pt>
                <c:pt idx="96">
                  <c:v>0.0</c:v>
                </c:pt>
                <c:pt idx="97">
                  <c:v>0.0</c:v>
                </c:pt>
                <c:pt idx="98">
                  <c:v>1.0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1.0</c:v>
                </c:pt>
                <c:pt idx="169">
                  <c:v>0.0</c:v>
                </c:pt>
                <c:pt idx="170">
                  <c:v>1.0</c:v>
                </c:pt>
                <c:pt idx="171">
                  <c:v>0.0</c:v>
                </c:pt>
                <c:pt idx="172">
                  <c:v>0.0</c:v>
                </c:pt>
                <c:pt idx="173">
                  <c:v>1.0</c:v>
                </c:pt>
                <c:pt idx="174">
                  <c:v>1.0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1.0</c:v>
                </c:pt>
                <c:pt idx="182">
                  <c:v>1.0</c:v>
                </c:pt>
                <c:pt idx="183">
                  <c:v>0.0</c:v>
                </c:pt>
                <c:pt idx="184">
                  <c:v>0.0</c:v>
                </c:pt>
                <c:pt idx="185">
                  <c:v>1.0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1.0</c:v>
                </c:pt>
                <c:pt idx="191">
                  <c:v>0.0</c:v>
                </c:pt>
                <c:pt idx="192">
                  <c:v>1.0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  <c:pt idx="235">
                  <c:v>0.0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0.0</c:v>
                </c:pt>
                <c:pt idx="250">
                  <c:v>0.0</c:v>
                </c:pt>
                <c:pt idx="251">
                  <c:v>0.0</c:v>
                </c:pt>
                <c:pt idx="252">
                  <c:v>0.0</c:v>
                </c:pt>
                <c:pt idx="253">
                  <c:v>0.0</c:v>
                </c:pt>
                <c:pt idx="254">
                  <c:v>0.0</c:v>
                </c:pt>
                <c:pt idx="255">
                  <c:v>0.0</c:v>
                </c:pt>
                <c:pt idx="256">
                  <c:v>0.0</c:v>
                </c:pt>
                <c:pt idx="257">
                  <c:v>0.0</c:v>
                </c:pt>
                <c:pt idx="258">
                  <c:v>0.0</c:v>
                </c:pt>
                <c:pt idx="259">
                  <c:v>0.0</c:v>
                </c:pt>
                <c:pt idx="260">
                  <c:v>0.0</c:v>
                </c:pt>
                <c:pt idx="261">
                  <c:v>0.0</c:v>
                </c:pt>
                <c:pt idx="262">
                  <c:v>0.0</c:v>
                </c:pt>
                <c:pt idx="263">
                  <c:v>0.0</c:v>
                </c:pt>
                <c:pt idx="264">
                  <c:v>0.0</c:v>
                </c:pt>
                <c:pt idx="265">
                  <c:v>0.0</c:v>
                </c:pt>
                <c:pt idx="266">
                  <c:v>0.0</c:v>
                </c:pt>
                <c:pt idx="267">
                  <c:v>0.0</c:v>
                </c:pt>
                <c:pt idx="268">
                  <c:v>0.0</c:v>
                </c:pt>
                <c:pt idx="269">
                  <c:v>0.0</c:v>
                </c:pt>
                <c:pt idx="270">
                  <c:v>0.0</c:v>
                </c:pt>
                <c:pt idx="271">
                  <c:v>0.0</c:v>
                </c:pt>
                <c:pt idx="272">
                  <c:v>0.0</c:v>
                </c:pt>
                <c:pt idx="273">
                  <c:v>0.0</c:v>
                </c:pt>
                <c:pt idx="274">
                  <c:v>0.0</c:v>
                </c:pt>
                <c:pt idx="275">
                  <c:v>0.0</c:v>
                </c:pt>
                <c:pt idx="276">
                  <c:v>0.0</c:v>
                </c:pt>
                <c:pt idx="277">
                  <c:v>0.0</c:v>
                </c:pt>
                <c:pt idx="278">
                  <c:v>0.0</c:v>
                </c:pt>
                <c:pt idx="279">
                  <c:v>0.0</c:v>
                </c:pt>
                <c:pt idx="280">
                  <c:v>0.0</c:v>
                </c:pt>
                <c:pt idx="281">
                  <c:v>0.0</c:v>
                </c:pt>
                <c:pt idx="282">
                  <c:v>0.0</c:v>
                </c:pt>
                <c:pt idx="283">
                  <c:v>0.0</c:v>
                </c:pt>
                <c:pt idx="284">
                  <c:v>0.0</c:v>
                </c:pt>
                <c:pt idx="285">
                  <c:v>0.0</c:v>
                </c:pt>
                <c:pt idx="286">
                  <c:v>0.0</c:v>
                </c:pt>
                <c:pt idx="287">
                  <c:v>0.0</c:v>
                </c:pt>
                <c:pt idx="288">
                  <c:v>0.0</c:v>
                </c:pt>
                <c:pt idx="289">
                  <c:v>0.0</c:v>
                </c:pt>
                <c:pt idx="290">
                  <c:v>0.0</c:v>
                </c:pt>
                <c:pt idx="291">
                  <c:v>0.0</c:v>
                </c:pt>
                <c:pt idx="292">
                  <c:v>0.0</c:v>
                </c:pt>
                <c:pt idx="293">
                  <c:v>0.0</c:v>
                </c:pt>
                <c:pt idx="294">
                  <c:v>0.0</c:v>
                </c:pt>
                <c:pt idx="295">
                  <c:v>0.0</c:v>
                </c:pt>
                <c:pt idx="296">
                  <c:v>0.0</c:v>
                </c:pt>
                <c:pt idx="297">
                  <c:v>0.0</c:v>
                </c:pt>
                <c:pt idx="298">
                  <c:v>1.0</c:v>
                </c:pt>
                <c:pt idx="299">
                  <c:v>0.0</c:v>
                </c:pt>
                <c:pt idx="300">
                  <c:v>0.0</c:v>
                </c:pt>
                <c:pt idx="301">
                  <c:v>0.0</c:v>
                </c:pt>
                <c:pt idx="302">
                  <c:v>0.0</c:v>
                </c:pt>
                <c:pt idx="303">
                  <c:v>0.0</c:v>
                </c:pt>
                <c:pt idx="304">
                  <c:v>0.0</c:v>
                </c:pt>
                <c:pt idx="305">
                  <c:v>1.0</c:v>
                </c:pt>
                <c:pt idx="306">
                  <c:v>0.0</c:v>
                </c:pt>
                <c:pt idx="307">
                  <c:v>0.0</c:v>
                </c:pt>
                <c:pt idx="308">
                  <c:v>0.0</c:v>
                </c:pt>
                <c:pt idx="309">
                  <c:v>0.0</c:v>
                </c:pt>
                <c:pt idx="310">
                  <c:v>0.0</c:v>
                </c:pt>
                <c:pt idx="311">
                  <c:v>0.0</c:v>
                </c:pt>
                <c:pt idx="312">
                  <c:v>0.0</c:v>
                </c:pt>
                <c:pt idx="313">
                  <c:v>0.0</c:v>
                </c:pt>
                <c:pt idx="314">
                  <c:v>0.0</c:v>
                </c:pt>
                <c:pt idx="315">
                  <c:v>0.0</c:v>
                </c:pt>
                <c:pt idx="316">
                  <c:v>0.0</c:v>
                </c:pt>
                <c:pt idx="317">
                  <c:v>0.0</c:v>
                </c:pt>
                <c:pt idx="318">
                  <c:v>0.0</c:v>
                </c:pt>
                <c:pt idx="319">
                  <c:v>0.0</c:v>
                </c:pt>
                <c:pt idx="320">
                  <c:v>0.0</c:v>
                </c:pt>
                <c:pt idx="321">
                  <c:v>0.0</c:v>
                </c:pt>
                <c:pt idx="322">
                  <c:v>0.0</c:v>
                </c:pt>
                <c:pt idx="323">
                  <c:v>0.0</c:v>
                </c:pt>
                <c:pt idx="324">
                  <c:v>0.0</c:v>
                </c:pt>
                <c:pt idx="325">
                  <c:v>0.0</c:v>
                </c:pt>
                <c:pt idx="326">
                  <c:v>0.0</c:v>
                </c:pt>
                <c:pt idx="327">
                  <c:v>1.0</c:v>
                </c:pt>
                <c:pt idx="328">
                  <c:v>0.0</c:v>
                </c:pt>
                <c:pt idx="329">
                  <c:v>0.0</c:v>
                </c:pt>
                <c:pt idx="330">
                  <c:v>0.0</c:v>
                </c:pt>
                <c:pt idx="331">
                  <c:v>0.0</c:v>
                </c:pt>
                <c:pt idx="332">
                  <c:v>0.0</c:v>
                </c:pt>
                <c:pt idx="333">
                  <c:v>1.0</c:v>
                </c:pt>
                <c:pt idx="334">
                  <c:v>0.0</c:v>
                </c:pt>
                <c:pt idx="335">
                  <c:v>0.0</c:v>
                </c:pt>
                <c:pt idx="336">
                  <c:v>0.0</c:v>
                </c:pt>
                <c:pt idx="337">
                  <c:v>0.0</c:v>
                </c:pt>
                <c:pt idx="338">
                  <c:v>0.0</c:v>
                </c:pt>
                <c:pt idx="339">
                  <c:v>0.0</c:v>
                </c:pt>
                <c:pt idx="340">
                  <c:v>0.0</c:v>
                </c:pt>
                <c:pt idx="341">
                  <c:v>0.0</c:v>
                </c:pt>
                <c:pt idx="342">
                  <c:v>1.0</c:v>
                </c:pt>
                <c:pt idx="343">
                  <c:v>0.0</c:v>
                </c:pt>
                <c:pt idx="344">
                  <c:v>1.0</c:v>
                </c:pt>
                <c:pt idx="345">
                  <c:v>0.0</c:v>
                </c:pt>
                <c:pt idx="346">
                  <c:v>0.0</c:v>
                </c:pt>
                <c:pt idx="347">
                  <c:v>0.0</c:v>
                </c:pt>
                <c:pt idx="348">
                  <c:v>0.0</c:v>
                </c:pt>
                <c:pt idx="349">
                  <c:v>0.0</c:v>
                </c:pt>
                <c:pt idx="350">
                  <c:v>0.0</c:v>
                </c:pt>
                <c:pt idx="351">
                  <c:v>0.0</c:v>
                </c:pt>
                <c:pt idx="352">
                  <c:v>0.0</c:v>
                </c:pt>
                <c:pt idx="353">
                  <c:v>0.0</c:v>
                </c:pt>
                <c:pt idx="354">
                  <c:v>0.0</c:v>
                </c:pt>
                <c:pt idx="355">
                  <c:v>0.0</c:v>
                </c:pt>
                <c:pt idx="356">
                  <c:v>0.0</c:v>
                </c:pt>
                <c:pt idx="357">
                  <c:v>0.0</c:v>
                </c:pt>
                <c:pt idx="358">
                  <c:v>0.0</c:v>
                </c:pt>
                <c:pt idx="359">
                  <c:v>0.0</c:v>
                </c:pt>
                <c:pt idx="360">
                  <c:v>0.0</c:v>
                </c:pt>
                <c:pt idx="361">
                  <c:v>0.0</c:v>
                </c:pt>
                <c:pt idx="362">
                  <c:v>0.0</c:v>
                </c:pt>
                <c:pt idx="363">
                  <c:v>0.0</c:v>
                </c:pt>
                <c:pt idx="364">
                  <c:v>0.0</c:v>
                </c:pt>
                <c:pt idx="365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5105888"/>
        <c:axId val="2125182144"/>
      </c:radarChart>
      <c:catAx>
        <c:axId val="2125105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182144"/>
        <c:crosses val="autoZero"/>
        <c:auto val="1"/>
        <c:lblAlgn val="ctr"/>
        <c:lblOffset val="100"/>
        <c:noMultiLvlLbl val="0"/>
      </c:catAx>
      <c:valAx>
        <c:axId val="21251821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25105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Pocket!$H$1</c:f>
              <c:strCache>
                <c:ptCount val="1"/>
                <c:pt idx="0">
                  <c:v>added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Pocket!$G$2:$G$196</c:f>
              <c:numCache>
                <c:formatCode>[$-F800]dddd\,\ mmmm\ dd\,\ yyyy</c:formatCode>
                <c:ptCount val="195"/>
                <c:pt idx="0">
                  <c:v>41883.0</c:v>
                </c:pt>
                <c:pt idx="1">
                  <c:v>41884.0</c:v>
                </c:pt>
                <c:pt idx="2">
                  <c:v>41885.0</c:v>
                </c:pt>
                <c:pt idx="3">
                  <c:v>41886.0</c:v>
                </c:pt>
                <c:pt idx="4">
                  <c:v>41887.0</c:v>
                </c:pt>
                <c:pt idx="5">
                  <c:v>41888.0</c:v>
                </c:pt>
                <c:pt idx="6">
                  <c:v>41889.0</c:v>
                </c:pt>
                <c:pt idx="7">
                  <c:v>41890.0</c:v>
                </c:pt>
                <c:pt idx="8">
                  <c:v>41891.0</c:v>
                </c:pt>
                <c:pt idx="9">
                  <c:v>41892.0</c:v>
                </c:pt>
                <c:pt idx="10">
                  <c:v>41893.0</c:v>
                </c:pt>
                <c:pt idx="11">
                  <c:v>41894.0</c:v>
                </c:pt>
                <c:pt idx="12">
                  <c:v>41895.0</c:v>
                </c:pt>
                <c:pt idx="13">
                  <c:v>41896.0</c:v>
                </c:pt>
                <c:pt idx="14">
                  <c:v>41897.0</c:v>
                </c:pt>
                <c:pt idx="15">
                  <c:v>41898.0</c:v>
                </c:pt>
                <c:pt idx="16">
                  <c:v>41899.0</c:v>
                </c:pt>
                <c:pt idx="17">
                  <c:v>41900.0</c:v>
                </c:pt>
                <c:pt idx="18">
                  <c:v>41901.0</c:v>
                </c:pt>
                <c:pt idx="19">
                  <c:v>41902.0</c:v>
                </c:pt>
                <c:pt idx="20">
                  <c:v>41903.0</c:v>
                </c:pt>
                <c:pt idx="21">
                  <c:v>41904.0</c:v>
                </c:pt>
                <c:pt idx="22">
                  <c:v>41905.0</c:v>
                </c:pt>
                <c:pt idx="23">
                  <c:v>41906.0</c:v>
                </c:pt>
                <c:pt idx="24">
                  <c:v>41907.0</c:v>
                </c:pt>
                <c:pt idx="25">
                  <c:v>41908.0</c:v>
                </c:pt>
                <c:pt idx="26">
                  <c:v>41909.0</c:v>
                </c:pt>
                <c:pt idx="27">
                  <c:v>41910.0</c:v>
                </c:pt>
                <c:pt idx="28">
                  <c:v>41911.0</c:v>
                </c:pt>
                <c:pt idx="29">
                  <c:v>41912.0</c:v>
                </c:pt>
                <c:pt idx="30">
                  <c:v>41913.0</c:v>
                </c:pt>
                <c:pt idx="31">
                  <c:v>41914.0</c:v>
                </c:pt>
                <c:pt idx="32">
                  <c:v>41915.0</c:v>
                </c:pt>
                <c:pt idx="33">
                  <c:v>41916.0</c:v>
                </c:pt>
                <c:pt idx="34">
                  <c:v>41917.0</c:v>
                </c:pt>
                <c:pt idx="35">
                  <c:v>41918.0</c:v>
                </c:pt>
                <c:pt idx="36">
                  <c:v>41919.0</c:v>
                </c:pt>
                <c:pt idx="37">
                  <c:v>41920.0</c:v>
                </c:pt>
                <c:pt idx="38">
                  <c:v>41921.0</c:v>
                </c:pt>
                <c:pt idx="39">
                  <c:v>41922.0</c:v>
                </c:pt>
                <c:pt idx="40">
                  <c:v>41923.0</c:v>
                </c:pt>
                <c:pt idx="41">
                  <c:v>41924.0</c:v>
                </c:pt>
                <c:pt idx="42">
                  <c:v>41925.0</c:v>
                </c:pt>
                <c:pt idx="43">
                  <c:v>41926.0</c:v>
                </c:pt>
                <c:pt idx="44">
                  <c:v>41927.0</c:v>
                </c:pt>
                <c:pt idx="45">
                  <c:v>41928.0</c:v>
                </c:pt>
                <c:pt idx="46">
                  <c:v>41929.0</c:v>
                </c:pt>
                <c:pt idx="47">
                  <c:v>41930.0</c:v>
                </c:pt>
                <c:pt idx="48">
                  <c:v>41931.0</c:v>
                </c:pt>
                <c:pt idx="49">
                  <c:v>41932.0</c:v>
                </c:pt>
                <c:pt idx="50">
                  <c:v>41933.0</c:v>
                </c:pt>
                <c:pt idx="51">
                  <c:v>41934.0</c:v>
                </c:pt>
                <c:pt idx="52">
                  <c:v>41935.0</c:v>
                </c:pt>
                <c:pt idx="53">
                  <c:v>41936.0</c:v>
                </c:pt>
                <c:pt idx="54">
                  <c:v>41937.0</c:v>
                </c:pt>
                <c:pt idx="55">
                  <c:v>41938.0</c:v>
                </c:pt>
                <c:pt idx="56">
                  <c:v>41939.0</c:v>
                </c:pt>
                <c:pt idx="57">
                  <c:v>41940.0</c:v>
                </c:pt>
                <c:pt idx="58">
                  <c:v>41941.0</c:v>
                </c:pt>
                <c:pt idx="59">
                  <c:v>41942.0</c:v>
                </c:pt>
                <c:pt idx="60">
                  <c:v>41943.0</c:v>
                </c:pt>
                <c:pt idx="61">
                  <c:v>41944.0</c:v>
                </c:pt>
                <c:pt idx="62">
                  <c:v>41945.0</c:v>
                </c:pt>
                <c:pt idx="63">
                  <c:v>41946.0</c:v>
                </c:pt>
                <c:pt idx="64">
                  <c:v>41947.0</c:v>
                </c:pt>
                <c:pt idx="65">
                  <c:v>41948.0</c:v>
                </c:pt>
                <c:pt idx="66">
                  <c:v>41949.0</c:v>
                </c:pt>
                <c:pt idx="67">
                  <c:v>41950.0</c:v>
                </c:pt>
                <c:pt idx="68">
                  <c:v>41951.0</c:v>
                </c:pt>
                <c:pt idx="69">
                  <c:v>41952.0</c:v>
                </c:pt>
                <c:pt idx="70">
                  <c:v>41953.0</c:v>
                </c:pt>
                <c:pt idx="71">
                  <c:v>41954.0</c:v>
                </c:pt>
                <c:pt idx="72">
                  <c:v>41955.0</c:v>
                </c:pt>
                <c:pt idx="73">
                  <c:v>41956.0</c:v>
                </c:pt>
                <c:pt idx="74">
                  <c:v>41957.0</c:v>
                </c:pt>
                <c:pt idx="75">
                  <c:v>41958.0</c:v>
                </c:pt>
                <c:pt idx="76">
                  <c:v>41959.0</c:v>
                </c:pt>
                <c:pt idx="77">
                  <c:v>41960.0</c:v>
                </c:pt>
                <c:pt idx="78">
                  <c:v>41961.0</c:v>
                </c:pt>
                <c:pt idx="79">
                  <c:v>41962.0</c:v>
                </c:pt>
                <c:pt idx="80">
                  <c:v>41963.0</c:v>
                </c:pt>
                <c:pt idx="81">
                  <c:v>41964.0</c:v>
                </c:pt>
                <c:pt idx="82">
                  <c:v>41965.0</c:v>
                </c:pt>
                <c:pt idx="83">
                  <c:v>41966.0</c:v>
                </c:pt>
                <c:pt idx="84">
                  <c:v>41967.0</c:v>
                </c:pt>
                <c:pt idx="85">
                  <c:v>41968.0</c:v>
                </c:pt>
                <c:pt idx="86">
                  <c:v>41969.0</c:v>
                </c:pt>
                <c:pt idx="87">
                  <c:v>41970.0</c:v>
                </c:pt>
                <c:pt idx="88">
                  <c:v>41971.0</c:v>
                </c:pt>
                <c:pt idx="89">
                  <c:v>41972.0</c:v>
                </c:pt>
                <c:pt idx="90">
                  <c:v>41973.0</c:v>
                </c:pt>
                <c:pt idx="91">
                  <c:v>41974.0</c:v>
                </c:pt>
                <c:pt idx="92">
                  <c:v>41975.0</c:v>
                </c:pt>
                <c:pt idx="93">
                  <c:v>41976.0</c:v>
                </c:pt>
                <c:pt idx="94">
                  <c:v>41977.0</c:v>
                </c:pt>
                <c:pt idx="95">
                  <c:v>41978.0</c:v>
                </c:pt>
                <c:pt idx="96">
                  <c:v>41979.0</c:v>
                </c:pt>
                <c:pt idx="97">
                  <c:v>41980.0</c:v>
                </c:pt>
                <c:pt idx="98">
                  <c:v>41981.0</c:v>
                </c:pt>
                <c:pt idx="99">
                  <c:v>41982.0</c:v>
                </c:pt>
                <c:pt idx="100">
                  <c:v>41983.0</c:v>
                </c:pt>
                <c:pt idx="101">
                  <c:v>41984.0</c:v>
                </c:pt>
                <c:pt idx="102">
                  <c:v>41985.0</c:v>
                </c:pt>
                <c:pt idx="103">
                  <c:v>41986.0</c:v>
                </c:pt>
                <c:pt idx="104">
                  <c:v>41987.0</c:v>
                </c:pt>
                <c:pt idx="105">
                  <c:v>41988.0</c:v>
                </c:pt>
                <c:pt idx="106">
                  <c:v>41989.0</c:v>
                </c:pt>
                <c:pt idx="107">
                  <c:v>41990.0</c:v>
                </c:pt>
                <c:pt idx="108">
                  <c:v>41991.0</c:v>
                </c:pt>
                <c:pt idx="109">
                  <c:v>41992.0</c:v>
                </c:pt>
                <c:pt idx="110">
                  <c:v>41993.0</c:v>
                </c:pt>
                <c:pt idx="111">
                  <c:v>41994.0</c:v>
                </c:pt>
                <c:pt idx="112">
                  <c:v>41995.0</c:v>
                </c:pt>
                <c:pt idx="113">
                  <c:v>41996.0</c:v>
                </c:pt>
                <c:pt idx="114">
                  <c:v>41997.0</c:v>
                </c:pt>
                <c:pt idx="115">
                  <c:v>41998.0</c:v>
                </c:pt>
                <c:pt idx="116">
                  <c:v>41999.0</c:v>
                </c:pt>
                <c:pt idx="117">
                  <c:v>42000.0</c:v>
                </c:pt>
                <c:pt idx="118">
                  <c:v>42001.0</c:v>
                </c:pt>
                <c:pt idx="119">
                  <c:v>42002.0</c:v>
                </c:pt>
                <c:pt idx="120">
                  <c:v>42003.0</c:v>
                </c:pt>
                <c:pt idx="121">
                  <c:v>42004.0</c:v>
                </c:pt>
                <c:pt idx="122">
                  <c:v>42005.0</c:v>
                </c:pt>
                <c:pt idx="123">
                  <c:v>42006.0</c:v>
                </c:pt>
                <c:pt idx="124">
                  <c:v>42007.0</c:v>
                </c:pt>
                <c:pt idx="125">
                  <c:v>42008.0</c:v>
                </c:pt>
                <c:pt idx="126">
                  <c:v>42009.0</c:v>
                </c:pt>
                <c:pt idx="127">
                  <c:v>42010.0</c:v>
                </c:pt>
                <c:pt idx="128">
                  <c:v>42011.0</c:v>
                </c:pt>
                <c:pt idx="129">
                  <c:v>42012.0</c:v>
                </c:pt>
                <c:pt idx="130">
                  <c:v>42013.0</c:v>
                </c:pt>
                <c:pt idx="131">
                  <c:v>42014.0</c:v>
                </c:pt>
                <c:pt idx="132">
                  <c:v>42015.0</c:v>
                </c:pt>
                <c:pt idx="133">
                  <c:v>42016.0</c:v>
                </c:pt>
                <c:pt idx="134">
                  <c:v>42017.0</c:v>
                </c:pt>
                <c:pt idx="135">
                  <c:v>42018.0</c:v>
                </c:pt>
                <c:pt idx="136">
                  <c:v>42019.0</c:v>
                </c:pt>
                <c:pt idx="137">
                  <c:v>42020.0</c:v>
                </c:pt>
                <c:pt idx="138">
                  <c:v>42021.0</c:v>
                </c:pt>
                <c:pt idx="139">
                  <c:v>42022.0</c:v>
                </c:pt>
                <c:pt idx="140">
                  <c:v>42023.0</c:v>
                </c:pt>
                <c:pt idx="141">
                  <c:v>42024.0</c:v>
                </c:pt>
                <c:pt idx="142">
                  <c:v>42025.0</c:v>
                </c:pt>
                <c:pt idx="143">
                  <c:v>42026.0</c:v>
                </c:pt>
                <c:pt idx="144">
                  <c:v>42027.0</c:v>
                </c:pt>
                <c:pt idx="145">
                  <c:v>42028.0</c:v>
                </c:pt>
                <c:pt idx="146">
                  <c:v>42029.0</c:v>
                </c:pt>
                <c:pt idx="147">
                  <c:v>42030.0</c:v>
                </c:pt>
                <c:pt idx="148">
                  <c:v>42031.0</c:v>
                </c:pt>
                <c:pt idx="149">
                  <c:v>42032.0</c:v>
                </c:pt>
                <c:pt idx="150">
                  <c:v>42033.0</c:v>
                </c:pt>
                <c:pt idx="151">
                  <c:v>42034.0</c:v>
                </c:pt>
                <c:pt idx="152">
                  <c:v>42035.0</c:v>
                </c:pt>
                <c:pt idx="153">
                  <c:v>42036.0</c:v>
                </c:pt>
                <c:pt idx="154">
                  <c:v>42037.0</c:v>
                </c:pt>
                <c:pt idx="155">
                  <c:v>42038.0</c:v>
                </c:pt>
                <c:pt idx="156">
                  <c:v>42039.0</c:v>
                </c:pt>
                <c:pt idx="157">
                  <c:v>42040.0</c:v>
                </c:pt>
                <c:pt idx="158">
                  <c:v>42041.0</c:v>
                </c:pt>
                <c:pt idx="159">
                  <c:v>42042.0</c:v>
                </c:pt>
                <c:pt idx="160">
                  <c:v>42043.0</c:v>
                </c:pt>
                <c:pt idx="161">
                  <c:v>42044.0</c:v>
                </c:pt>
                <c:pt idx="162">
                  <c:v>42045.0</c:v>
                </c:pt>
                <c:pt idx="163">
                  <c:v>42046.0</c:v>
                </c:pt>
                <c:pt idx="164">
                  <c:v>42047.0</c:v>
                </c:pt>
                <c:pt idx="165">
                  <c:v>42048.0</c:v>
                </c:pt>
                <c:pt idx="166">
                  <c:v>42049.0</c:v>
                </c:pt>
                <c:pt idx="167">
                  <c:v>42050.0</c:v>
                </c:pt>
                <c:pt idx="168">
                  <c:v>42051.0</c:v>
                </c:pt>
                <c:pt idx="169">
                  <c:v>42052.0</c:v>
                </c:pt>
                <c:pt idx="170">
                  <c:v>42053.0</c:v>
                </c:pt>
                <c:pt idx="171">
                  <c:v>42054.0</c:v>
                </c:pt>
                <c:pt idx="172">
                  <c:v>42055.0</c:v>
                </c:pt>
                <c:pt idx="173">
                  <c:v>42056.0</c:v>
                </c:pt>
                <c:pt idx="174">
                  <c:v>42057.0</c:v>
                </c:pt>
                <c:pt idx="175">
                  <c:v>42058.0</c:v>
                </c:pt>
                <c:pt idx="176">
                  <c:v>42059.0</c:v>
                </c:pt>
                <c:pt idx="177">
                  <c:v>42060.0</c:v>
                </c:pt>
                <c:pt idx="178">
                  <c:v>42061.0</c:v>
                </c:pt>
                <c:pt idx="179">
                  <c:v>42062.0</c:v>
                </c:pt>
                <c:pt idx="180">
                  <c:v>42063.0</c:v>
                </c:pt>
                <c:pt idx="181">
                  <c:v>42064.0</c:v>
                </c:pt>
                <c:pt idx="182">
                  <c:v>42065.0</c:v>
                </c:pt>
                <c:pt idx="183">
                  <c:v>42066.0</c:v>
                </c:pt>
                <c:pt idx="184">
                  <c:v>42067.0</c:v>
                </c:pt>
                <c:pt idx="185">
                  <c:v>42068.0</c:v>
                </c:pt>
                <c:pt idx="186">
                  <c:v>42069.0</c:v>
                </c:pt>
                <c:pt idx="187">
                  <c:v>42070.0</c:v>
                </c:pt>
                <c:pt idx="188">
                  <c:v>42071.0</c:v>
                </c:pt>
                <c:pt idx="189">
                  <c:v>42072.0</c:v>
                </c:pt>
                <c:pt idx="190">
                  <c:v>42073.0</c:v>
                </c:pt>
                <c:pt idx="191">
                  <c:v>42074.0</c:v>
                </c:pt>
                <c:pt idx="192">
                  <c:v>42075.0</c:v>
                </c:pt>
                <c:pt idx="193">
                  <c:v>42076.0</c:v>
                </c:pt>
                <c:pt idx="194">
                  <c:v>42077.0</c:v>
                </c:pt>
              </c:numCache>
            </c:numRef>
          </c:cat>
          <c:val>
            <c:numRef>
              <c:f>Pocket!$H$2:$H$196</c:f>
              <c:numCache>
                <c:formatCode>General</c:formatCode>
                <c:ptCount val="19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1.0</c:v>
                </c:pt>
                <c:pt idx="139">
                  <c:v>1.0</c:v>
                </c:pt>
                <c:pt idx="140">
                  <c:v>0.0</c:v>
                </c:pt>
                <c:pt idx="141">
                  <c:v>4.0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4.0</c:v>
                </c:pt>
                <c:pt idx="147">
                  <c:v>1.0</c:v>
                </c:pt>
                <c:pt idx="148">
                  <c:v>0.0</c:v>
                </c:pt>
                <c:pt idx="149">
                  <c:v>1.0</c:v>
                </c:pt>
                <c:pt idx="150">
                  <c:v>1.0</c:v>
                </c:pt>
                <c:pt idx="151">
                  <c:v>3.0</c:v>
                </c:pt>
                <c:pt idx="152">
                  <c:v>3.0</c:v>
                </c:pt>
                <c:pt idx="153">
                  <c:v>1.0</c:v>
                </c:pt>
                <c:pt idx="154">
                  <c:v>3.0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4.0</c:v>
                </c:pt>
                <c:pt idx="162">
                  <c:v>14.0</c:v>
                </c:pt>
                <c:pt idx="163">
                  <c:v>0.0</c:v>
                </c:pt>
                <c:pt idx="164">
                  <c:v>2.0</c:v>
                </c:pt>
                <c:pt idx="165">
                  <c:v>1.0</c:v>
                </c:pt>
                <c:pt idx="166">
                  <c:v>0.0</c:v>
                </c:pt>
                <c:pt idx="167">
                  <c:v>5.0</c:v>
                </c:pt>
                <c:pt idx="168">
                  <c:v>2.0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2.0</c:v>
                </c:pt>
                <c:pt idx="174">
                  <c:v>0.0</c:v>
                </c:pt>
                <c:pt idx="175">
                  <c:v>0.0</c:v>
                </c:pt>
                <c:pt idx="176">
                  <c:v>5.0</c:v>
                </c:pt>
                <c:pt idx="177">
                  <c:v>3.0</c:v>
                </c:pt>
                <c:pt idx="178">
                  <c:v>0.0</c:v>
                </c:pt>
                <c:pt idx="179">
                  <c:v>0.0</c:v>
                </c:pt>
                <c:pt idx="180">
                  <c:v>4.0</c:v>
                </c:pt>
                <c:pt idx="181">
                  <c:v>0.0</c:v>
                </c:pt>
                <c:pt idx="182">
                  <c:v>1.0</c:v>
                </c:pt>
                <c:pt idx="183">
                  <c:v>1.0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32.0</c:v>
                </c:pt>
                <c:pt idx="188">
                  <c:v>2.0</c:v>
                </c:pt>
                <c:pt idx="189">
                  <c:v>1.0</c:v>
                </c:pt>
                <c:pt idx="190">
                  <c:v>0.0</c:v>
                </c:pt>
                <c:pt idx="191">
                  <c:v>1.0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Pocket!$I$1</c:f>
              <c:strCache>
                <c:ptCount val="1"/>
                <c:pt idx="0">
                  <c:v>archived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Pocket!$G$2:$G$196</c:f>
              <c:numCache>
                <c:formatCode>[$-F800]dddd\,\ mmmm\ dd\,\ yyyy</c:formatCode>
                <c:ptCount val="195"/>
                <c:pt idx="0">
                  <c:v>41883.0</c:v>
                </c:pt>
                <c:pt idx="1">
                  <c:v>41884.0</c:v>
                </c:pt>
                <c:pt idx="2">
                  <c:v>41885.0</c:v>
                </c:pt>
                <c:pt idx="3">
                  <c:v>41886.0</c:v>
                </c:pt>
                <c:pt idx="4">
                  <c:v>41887.0</c:v>
                </c:pt>
                <c:pt idx="5">
                  <c:v>41888.0</c:v>
                </c:pt>
                <c:pt idx="6">
                  <c:v>41889.0</c:v>
                </c:pt>
                <c:pt idx="7">
                  <c:v>41890.0</c:v>
                </c:pt>
                <c:pt idx="8">
                  <c:v>41891.0</c:v>
                </c:pt>
                <c:pt idx="9">
                  <c:v>41892.0</c:v>
                </c:pt>
                <c:pt idx="10">
                  <c:v>41893.0</c:v>
                </c:pt>
                <c:pt idx="11">
                  <c:v>41894.0</c:v>
                </c:pt>
                <c:pt idx="12">
                  <c:v>41895.0</c:v>
                </c:pt>
                <c:pt idx="13">
                  <c:v>41896.0</c:v>
                </c:pt>
                <c:pt idx="14">
                  <c:v>41897.0</c:v>
                </c:pt>
                <c:pt idx="15">
                  <c:v>41898.0</c:v>
                </c:pt>
                <c:pt idx="16">
                  <c:v>41899.0</c:v>
                </c:pt>
                <c:pt idx="17">
                  <c:v>41900.0</c:v>
                </c:pt>
                <c:pt idx="18">
                  <c:v>41901.0</c:v>
                </c:pt>
                <c:pt idx="19">
                  <c:v>41902.0</c:v>
                </c:pt>
                <c:pt idx="20">
                  <c:v>41903.0</c:v>
                </c:pt>
                <c:pt idx="21">
                  <c:v>41904.0</c:v>
                </c:pt>
                <c:pt idx="22">
                  <c:v>41905.0</c:v>
                </c:pt>
                <c:pt idx="23">
                  <c:v>41906.0</c:v>
                </c:pt>
                <c:pt idx="24">
                  <c:v>41907.0</c:v>
                </c:pt>
                <c:pt idx="25">
                  <c:v>41908.0</c:v>
                </c:pt>
                <c:pt idx="26">
                  <c:v>41909.0</c:v>
                </c:pt>
                <c:pt idx="27">
                  <c:v>41910.0</c:v>
                </c:pt>
                <c:pt idx="28">
                  <c:v>41911.0</c:v>
                </c:pt>
                <c:pt idx="29">
                  <c:v>41912.0</c:v>
                </c:pt>
                <c:pt idx="30">
                  <c:v>41913.0</c:v>
                </c:pt>
                <c:pt idx="31">
                  <c:v>41914.0</c:v>
                </c:pt>
                <c:pt idx="32">
                  <c:v>41915.0</c:v>
                </c:pt>
                <c:pt idx="33">
                  <c:v>41916.0</c:v>
                </c:pt>
                <c:pt idx="34">
                  <c:v>41917.0</c:v>
                </c:pt>
                <c:pt idx="35">
                  <c:v>41918.0</c:v>
                </c:pt>
                <c:pt idx="36">
                  <c:v>41919.0</c:v>
                </c:pt>
                <c:pt idx="37">
                  <c:v>41920.0</c:v>
                </c:pt>
                <c:pt idx="38">
                  <c:v>41921.0</c:v>
                </c:pt>
                <c:pt idx="39">
                  <c:v>41922.0</c:v>
                </c:pt>
                <c:pt idx="40">
                  <c:v>41923.0</c:v>
                </c:pt>
                <c:pt idx="41">
                  <c:v>41924.0</c:v>
                </c:pt>
                <c:pt idx="42">
                  <c:v>41925.0</c:v>
                </c:pt>
                <c:pt idx="43">
                  <c:v>41926.0</c:v>
                </c:pt>
                <c:pt idx="44">
                  <c:v>41927.0</c:v>
                </c:pt>
                <c:pt idx="45">
                  <c:v>41928.0</c:v>
                </c:pt>
                <c:pt idx="46">
                  <c:v>41929.0</c:v>
                </c:pt>
                <c:pt idx="47">
                  <c:v>41930.0</c:v>
                </c:pt>
                <c:pt idx="48">
                  <c:v>41931.0</c:v>
                </c:pt>
                <c:pt idx="49">
                  <c:v>41932.0</c:v>
                </c:pt>
                <c:pt idx="50">
                  <c:v>41933.0</c:v>
                </c:pt>
                <c:pt idx="51">
                  <c:v>41934.0</c:v>
                </c:pt>
                <c:pt idx="52">
                  <c:v>41935.0</c:v>
                </c:pt>
                <c:pt idx="53">
                  <c:v>41936.0</c:v>
                </c:pt>
                <c:pt idx="54">
                  <c:v>41937.0</c:v>
                </c:pt>
                <c:pt idx="55">
                  <c:v>41938.0</c:v>
                </c:pt>
                <c:pt idx="56">
                  <c:v>41939.0</c:v>
                </c:pt>
                <c:pt idx="57">
                  <c:v>41940.0</c:v>
                </c:pt>
                <c:pt idx="58">
                  <c:v>41941.0</c:v>
                </c:pt>
                <c:pt idx="59">
                  <c:v>41942.0</c:v>
                </c:pt>
                <c:pt idx="60">
                  <c:v>41943.0</c:v>
                </c:pt>
                <c:pt idx="61">
                  <c:v>41944.0</c:v>
                </c:pt>
                <c:pt idx="62">
                  <c:v>41945.0</c:v>
                </c:pt>
                <c:pt idx="63">
                  <c:v>41946.0</c:v>
                </c:pt>
                <c:pt idx="64">
                  <c:v>41947.0</c:v>
                </c:pt>
                <c:pt idx="65">
                  <c:v>41948.0</c:v>
                </c:pt>
                <c:pt idx="66">
                  <c:v>41949.0</c:v>
                </c:pt>
                <c:pt idx="67">
                  <c:v>41950.0</c:v>
                </c:pt>
                <c:pt idx="68">
                  <c:v>41951.0</c:v>
                </c:pt>
                <c:pt idx="69">
                  <c:v>41952.0</c:v>
                </c:pt>
                <c:pt idx="70">
                  <c:v>41953.0</c:v>
                </c:pt>
                <c:pt idx="71">
                  <c:v>41954.0</c:v>
                </c:pt>
                <c:pt idx="72">
                  <c:v>41955.0</c:v>
                </c:pt>
                <c:pt idx="73">
                  <c:v>41956.0</c:v>
                </c:pt>
                <c:pt idx="74">
                  <c:v>41957.0</c:v>
                </c:pt>
                <c:pt idx="75">
                  <c:v>41958.0</c:v>
                </c:pt>
                <c:pt idx="76">
                  <c:v>41959.0</c:v>
                </c:pt>
                <c:pt idx="77">
                  <c:v>41960.0</c:v>
                </c:pt>
                <c:pt idx="78">
                  <c:v>41961.0</c:v>
                </c:pt>
                <c:pt idx="79">
                  <c:v>41962.0</c:v>
                </c:pt>
                <c:pt idx="80">
                  <c:v>41963.0</c:v>
                </c:pt>
                <c:pt idx="81">
                  <c:v>41964.0</c:v>
                </c:pt>
                <c:pt idx="82">
                  <c:v>41965.0</c:v>
                </c:pt>
                <c:pt idx="83">
                  <c:v>41966.0</c:v>
                </c:pt>
                <c:pt idx="84">
                  <c:v>41967.0</c:v>
                </c:pt>
                <c:pt idx="85">
                  <c:v>41968.0</c:v>
                </c:pt>
                <c:pt idx="86">
                  <c:v>41969.0</c:v>
                </c:pt>
                <c:pt idx="87">
                  <c:v>41970.0</c:v>
                </c:pt>
                <c:pt idx="88">
                  <c:v>41971.0</c:v>
                </c:pt>
                <c:pt idx="89">
                  <c:v>41972.0</c:v>
                </c:pt>
                <c:pt idx="90">
                  <c:v>41973.0</c:v>
                </c:pt>
                <c:pt idx="91">
                  <c:v>41974.0</c:v>
                </c:pt>
                <c:pt idx="92">
                  <c:v>41975.0</c:v>
                </c:pt>
                <c:pt idx="93">
                  <c:v>41976.0</c:v>
                </c:pt>
                <c:pt idx="94">
                  <c:v>41977.0</c:v>
                </c:pt>
                <c:pt idx="95">
                  <c:v>41978.0</c:v>
                </c:pt>
                <c:pt idx="96">
                  <c:v>41979.0</c:v>
                </c:pt>
                <c:pt idx="97">
                  <c:v>41980.0</c:v>
                </c:pt>
                <c:pt idx="98">
                  <c:v>41981.0</c:v>
                </c:pt>
                <c:pt idx="99">
                  <c:v>41982.0</c:v>
                </c:pt>
                <c:pt idx="100">
                  <c:v>41983.0</c:v>
                </c:pt>
                <c:pt idx="101">
                  <c:v>41984.0</c:v>
                </c:pt>
                <c:pt idx="102">
                  <c:v>41985.0</c:v>
                </c:pt>
                <c:pt idx="103">
                  <c:v>41986.0</c:v>
                </c:pt>
                <c:pt idx="104">
                  <c:v>41987.0</c:v>
                </c:pt>
                <c:pt idx="105">
                  <c:v>41988.0</c:v>
                </c:pt>
                <c:pt idx="106">
                  <c:v>41989.0</c:v>
                </c:pt>
                <c:pt idx="107">
                  <c:v>41990.0</c:v>
                </c:pt>
                <c:pt idx="108">
                  <c:v>41991.0</c:v>
                </c:pt>
                <c:pt idx="109">
                  <c:v>41992.0</c:v>
                </c:pt>
                <c:pt idx="110">
                  <c:v>41993.0</c:v>
                </c:pt>
                <c:pt idx="111">
                  <c:v>41994.0</c:v>
                </c:pt>
                <c:pt idx="112">
                  <c:v>41995.0</c:v>
                </c:pt>
                <c:pt idx="113">
                  <c:v>41996.0</c:v>
                </c:pt>
                <c:pt idx="114">
                  <c:v>41997.0</c:v>
                </c:pt>
                <c:pt idx="115">
                  <c:v>41998.0</c:v>
                </c:pt>
                <c:pt idx="116">
                  <c:v>41999.0</c:v>
                </c:pt>
                <c:pt idx="117">
                  <c:v>42000.0</c:v>
                </c:pt>
                <c:pt idx="118">
                  <c:v>42001.0</c:v>
                </c:pt>
                <c:pt idx="119">
                  <c:v>42002.0</c:v>
                </c:pt>
                <c:pt idx="120">
                  <c:v>42003.0</c:v>
                </c:pt>
                <c:pt idx="121">
                  <c:v>42004.0</c:v>
                </c:pt>
                <c:pt idx="122">
                  <c:v>42005.0</c:v>
                </c:pt>
                <c:pt idx="123">
                  <c:v>42006.0</c:v>
                </c:pt>
                <c:pt idx="124">
                  <c:v>42007.0</c:v>
                </c:pt>
                <c:pt idx="125">
                  <c:v>42008.0</c:v>
                </c:pt>
                <c:pt idx="126">
                  <c:v>42009.0</c:v>
                </c:pt>
                <c:pt idx="127">
                  <c:v>42010.0</c:v>
                </c:pt>
                <c:pt idx="128">
                  <c:v>42011.0</c:v>
                </c:pt>
                <c:pt idx="129">
                  <c:v>42012.0</c:v>
                </c:pt>
                <c:pt idx="130">
                  <c:v>42013.0</c:v>
                </c:pt>
                <c:pt idx="131">
                  <c:v>42014.0</c:v>
                </c:pt>
                <c:pt idx="132">
                  <c:v>42015.0</c:v>
                </c:pt>
                <c:pt idx="133">
                  <c:v>42016.0</c:v>
                </c:pt>
                <c:pt idx="134">
                  <c:v>42017.0</c:v>
                </c:pt>
                <c:pt idx="135">
                  <c:v>42018.0</c:v>
                </c:pt>
                <c:pt idx="136">
                  <c:v>42019.0</c:v>
                </c:pt>
                <c:pt idx="137">
                  <c:v>42020.0</c:v>
                </c:pt>
                <c:pt idx="138">
                  <c:v>42021.0</c:v>
                </c:pt>
                <c:pt idx="139">
                  <c:v>42022.0</c:v>
                </c:pt>
                <c:pt idx="140">
                  <c:v>42023.0</c:v>
                </c:pt>
                <c:pt idx="141">
                  <c:v>42024.0</c:v>
                </c:pt>
                <c:pt idx="142">
                  <c:v>42025.0</c:v>
                </c:pt>
                <c:pt idx="143">
                  <c:v>42026.0</c:v>
                </c:pt>
                <c:pt idx="144">
                  <c:v>42027.0</c:v>
                </c:pt>
                <c:pt idx="145">
                  <c:v>42028.0</c:v>
                </c:pt>
                <c:pt idx="146">
                  <c:v>42029.0</c:v>
                </c:pt>
                <c:pt idx="147">
                  <c:v>42030.0</c:v>
                </c:pt>
                <c:pt idx="148">
                  <c:v>42031.0</c:v>
                </c:pt>
                <c:pt idx="149">
                  <c:v>42032.0</c:v>
                </c:pt>
                <c:pt idx="150">
                  <c:v>42033.0</c:v>
                </c:pt>
                <c:pt idx="151">
                  <c:v>42034.0</c:v>
                </c:pt>
                <c:pt idx="152">
                  <c:v>42035.0</c:v>
                </c:pt>
                <c:pt idx="153">
                  <c:v>42036.0</c:v>
                </c:pt>
                <c:pt idx="154">
                  <c:v>42037.0</c:v>
                </c:pt>
                <c:pt idx="155">
                  <c:v>42038.0</c:v>
                </c:pt>
                <c:pt idx="156">
                  <c:v>42039.0</c:v>
                </c:pt>
                <c:pt idx="157">
                  <c:v>42040.0</c:v>
                </c:pt>
                <c:pt idx="158">
                  <c:v>42041.0</c:v>
                </c:pt>
                <c:pt idx="159">
                  <c:v>42042.0</c:v>
                </c:pt>
                <c:pt idx="160">
                  <c:v>42043.0</c:v>
                </c:pt>
                <c:pt idx="161">
                  <c:v>42044.0</c:v>
                </c:pt>
                <c:pt idx="162">
                  <c:v>42045.0</c:v>
                </c:pt>
                <c:pt idx="163">
                  <c:v>42046.0</c:v>
                </c:pt>
                <c:pt idx="164">
                  <c:v>42047.0</c:v>
                </c:pt>
                <c:pt idx="165">
                  <c:v>42048.0</c:v>
                </c:pt>
                <c:pt idx="166">
                  <c:v>42049.0</c:v>
                </c:pt>
                <c:pt idx="167">
                  <c:v>42050.0</c:v>
                </c:pt>
                <c:pt idx="168">
                  <c:v>42051.0</c:v>
                </c:pt>
                <c:pt idx="169">
                  <c:v>42052.0</c:v>
                </c:pt>
                <c:pt idx="170">
                  <c:v>42053.0</c:v>
                </c:pt>
                <c:pt idx="171">
                  <c:v>42054.0</c:v>
                </c:pt>
                <c:pt idx="172">
                  <c:v>42055.0</c:v>
                </c:pt>
                <c:pt idx="173">
                  <c:v>42056.0</c:v>
                </c:pt>
                <c:pt idx="174">
                  <c:v>42057.0</c:v>
                </c:pt>
                <c:pt idx="175">
                  <c:v>42058.0</c:v>
                </c:pt>
                <c:pt idx="176">
                  <c:v>42059.0</c:v>
                </c:pt>
                <c:pt idx="177">
                  <c:v>42060.0</c:v>
                </c:pt>
                <c:pt idx="178">
                  <c:v>42061.0</c:v>
                </c:pt>
                <c:pt idx="179">
                  <c:v>42062.0</c:v>
                </c:pt>
                <c:pt idx="180">
                  <c:v>42063.0</c:v>
                </c:pt>
                <c:pt idx="181">
                  <c:v>42064.0</c:v>
                </c:pt>
                <c:pt idx="182">
                  <c:v>42065.0</c:v>
                </c:pt>
                <c:pt idx="183">
                  <c:v>42066.0</c:v>
                </c:pt>
                <c:pt idx="184">
                  <c:v>42067.0</c:v>
                </c:pt>
                <c:pt idx="185">
                  <c:v>42068.0</c:v>
                </c:pt>
                <c:pt idx="186">
                  <c:v>42069.0</c:v>
                </c:pt>
                <c:pt idx="187">
                  <c:v>42070.0</c:v>
                </c:pt>
                <c:pt idx="188">
                  <c:v>42071.0</c:v>
                </c:pt>
                <c:pt idx="189">
                  <c:v>42072.0</c:v>
                </c:pt>
                <c:pt idx="190">
                  <c:v>42073.0</c:v>
                </c:pt>
                <c:pt idx="191">
                  <c:v>42074.0</c:v>
                </c:pt>
                <c:pt idx="192">
                  <c:v>42075.0</c:v>
                </c:pt>
                <c:pt idx="193">
                  <c:v>42076.0</c:v>
                </c:pt>
                <c:pt idx="194">
                  <c:v>42077.0</c:v>
                </c:pt>
              </c:numCache>
            </c:numRef>
          </c:cat>
          <c:val>
            <c:numRef>
              <c:f>Pocket!$I$2:$I$196</c:f>
              <c:numCache>
                <c:formatCode>General</c:formatCode>
                <c:ptCount val="19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1.0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1.0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1.0</c:v>
                </c:pt>
                <c:pt idx="33">
                  <c:v>0.0</c:v>
                </c:pt>
                <c:pt idx="34">
                  <c:v>0.0</c:v>
                </c:pt>
                <c:pt idx="35">
                  <c:v>1.0</c:v>
                </c:pt>
                <c:pt idx="36">
                  <c:v>0.0</c:v>
                </c:pt>
                <c:pt idx="37">
                  <c:v>0.0</c:v>
                </c:pt>
                <c:pt idx="38">
                  <c:v>1.0</c:v>
                </c:pt>
                <c:pt idx="39">
                  <c:v>0.0</c:v>
                </c:pt>
                <c:pt idx="40">
                  <c:v>1.0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1.0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1.0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1.0</c:v>
                </c:pt>
                <c:pt idx="65">
                  <c:v>0.0</c:v>
                </c:pt>
                <c:pt idx="66">
                  <c:v>0.0</c:v>
                </c:pt>
                <c:pt idx="67">
                  <c:v>1.0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1.0</c:v>
                </c:pt>
                <c:pt idx="77">
                  <c:v>1.0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1.0</c:v>
                </c:pt>
                <c:pt idx="84">
                  <c:v>0.0</c:v>
                </c:pt>
                <c:pt idx="85">
                  <c:v>0.0</c:v>
                </c:pt>
                <c:pt idx="86">
                  <c:v>1.0</c:v>
                </c:pt>
                <c:pt idx="87">
                  <c:v>0.0</c:v>
                </c:pt>
                <c:pt idx="88">
                  <c:v>0.0</c:v>
                </c:pt>
                <c:pt idx="89">
                  <c:v>1.0</c:v>
                </c:pt>
                <c:pt idx="90">
                  <c:v>1.0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1.0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3.0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1.0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1.0</c:v>
                </c:pt>
                <c:pt idx="124">
                  <c:v>0.0</c:v>
                </c:pt>
                <c:pt idx="125">
                  <c:v>3.0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2.0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1.0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3.0</c:v>
                </c:pt>
                <c:pt idx="162">
                  <c:v>7.0</c:v>
                </c:pt>
                <c:pt idx="163">
                  <c:v>0.0</c:v>
                </c:pt>
                <c:pt idx="164">
                  <c:v>1.0</c:v>
                </c:pt>
                <c:pt idx="165">
                  <c:v>1.0</c:v>
                </c:pt>
                <c:pt idx="166">
                  <c:v>0.0</c:v>
                </c:pt>
                <c:pt idx="167">
                  <c:v>1.0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1.0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7403104"/>
        <c:axId val="2117659424"/>
      </c:lineChart>
      <c:dateAx>
        <c:axId val="2117403104"/>
        <c:scaling>
          <c:orientation val="minMax"/>
        </c:scaling>
        <c:delete val="0"/>
        <c:axPos val="b"/>
        <c:numFmt formatCode="[$-F800]dddd\,\ mmmm\ dd\,\ 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659424"/>
        <c:crosses val="autoZero"/>
        <c:auto val="1"/>
        <c:lblOffset val="100"/>
        <c:baseTimeUnit val="days"/>
      </c:dateAx>
      <c:valAx>
        <c:axId val="2117659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403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percentStacked"/>
        <c:varyColors val="0"/>
        <c:ser>
          <c:idx val="0"/>
          <c:order val="0"/>
          <c:tx>
            <c:strRef>
              <c:f>SUM!$C$2</c:f>
              <c:strCache>
                <c:ptCount val="1"/>
                <c:pt idx="0">
                  <c:v>RENT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SUM!$B$3:$B$14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SUM!$C$3:$C$14</c:f>
              <c:numCache>
                <c:formatCode>_-[$£-809]* #,##0.00_-;\-[$£-809]* #,##0.00_-;_-[$£-809]* "-"??_-;_-@</c:formatCode>
                <c:ptCount val="12"/>
                <c:pt idx="0">
                  <c:v>714.0</c:v>
                </c:pt>
                <c:pt idx="1">
                  <c:v>714.0</c:v>
                </c:pt>
                <c:pt idx="2">
                  <c:v>737.05</c:v>
                </c:pt>
                <c:pt idx="3">
                  <c:v>698.5</c:v>
                </c:pt>
                <c:pt idx="4">
                  <c:v>698.5</c:v>
                </c:pt>
                <c:pt idx="5">
                  <c:v>698.5</c:v>
                </c:pt>
                <c:pt idx="6">
                  <c:v>650.0</c:v>
                </c:pt>
                <c:pt idx="7">
                  <c:v>678.0</c:v>
                </c:pt>
                <c:pt idx="8">
                  <c:v>650.0</c:v>
                </c:pt>
                <c:pt idx="9">
                  <c:v>650.0</c:v>
                </c:pt>
                <c:pt idx="10">
                  <c:v>650.0</c:v>
                </c:pt>
                <c:pt idx="11">
                  <c:v>650.0</c:v>
                </c:pt>
              </c:numCache>
            </c:numRef>
          </c:val>
        </c:ser>
        <c:ser>
          <c:idx val="1"/>
          <c:order val="1"/>
          <c:tx>
            <c:strRef>
              <c:f>SUM!$D$2</c:f>
              <c:strCache>
                <c:ptCount val="1"/>
                <c:pt idx="0">
                  <c:v>LIVING (NEED)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SUM!$B$3:$B$14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SUM!$D$3:$D$14</c:f>
              <c:numCache>
                <c:formatCode>_-[$£-809]* #,##0.00_-;\-[$£-809]* #,##0.00_-;_-[$£-809]* "-"??_-;_-@</c:formatCode>
                <c:ptCount val="12"/>
                <c:pt idx="0">
                  <c:v>27.0</c:v>
                </c:pt>
                <c:pt idx="1">
                  <c:v>105.0</c:v>
                </c:pt>
                <c:pt idx="2">
                  <c:v>95.0</c:v>
                </c:pt>
                <c:pt idx="3">
                  <c:v>91.5</c:v>
                </c:pt>
                <c:pt idx="4">
                  <c:v>50.2</c:v>
                </c:pt>
                <c:pt idx="5">
                  <c:v>57.0</c:v>
                </c:pt>
                <c:pt idx="6">
                  <c:v>112.0</c:v>
                </c:pt>
                <c:pt idx="7">
                  <c:v>72.0</c:v>
                </c:pt>
                <c:pt idx="8">
                  <c:v>27.0</c:v>
                </c:pt>
                <c:pt idx="9">
                  <c:v>49.0</c:v>
                </c:pt>
                <c:pt idx="10">
                  <c:v>66.0</c:v>
                </c:pt>
                <c:pt idx="11">
                  <c:v>206.0</c:v>
                </c:pt>
              </c:numCache>
            </c:numRef>
          </c:val>
        </c:ser>
        <c:ser>
          <c:idx val="2"/>
          <c:order val="2"/>
          <c:tx>
            <c:strRef>
              <c:f>SUM!$E$2</c:f>
              <c:strCache>
                <c:ptCount val="1"/>
                <c:pt idx="0">
                  <c:v>BUFFER (WANT)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SUM!$B$3:$B$14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SUM!$E$3:$E$14</c:f>
              <c:numCache>
                <c:formatCode>_-[$£-809]* #,##0.00_-;\-[$£-809]* #,##0.00_-;_-[$£-809]* "-"??_-;_-@</c:formatCode>
                <c:ptCount val="12"/>
                <c:pt idx="0">
                  <c:v>9.0</c:v>
                </c:pt>
                <c:pt idx="1">
                  <c:v>68.0</c:v>
                </c:pt>
                <c:pt idx="2">
                  <c:v>77.33333333333333</c:v>
                </c:pt>
                <c:pt idx="3">
                  <c:v>116.3333333333333</c:v>
                </c:pt>
                <c:pt idx="4">
                  <c:v>94.33333333333333</c:v>
                </c:pt>
                <c:pt idx="5">
                  <c:v>26.0</c:v>
                </c:pt>
                <c:pt idx="6">
                  <c:v>72.0</c:v>
                </c:pt>
                <c:pt idx="7">
                  <c:v>47.0</c:v>
                </c:pt>
                <c:pt idx="8">
                  <c:v>85.0</c:v>
                </c:pt>
                <c:pt idx="9">
                  <c:v>76.0</c:v>
                </c:pt>
                <c:pt idx="10">
                  <c:v>40.0</c:v>
                </c:pt>
                <c:pt idx="11">
                  <c:v>20.0</c:v>
                </c:pt>
              </c:numCache>
            </c:numRef>
          </c:val>
        </c:ser>
        <c:ser>
          <c:idx val="3"/>
          <c:order val="3"/>
          <c:tx>
            <c:strRef>
              <c:f>SUM!$F$2</c:f>
              <c:strCache>
                <c:ptCount val="1"/>
                <c:pt idx="0">
                  <c:v>TRANSPO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SUM!$B$3:$B$14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SUM!$F$3:$F$14</c:f>
              <c:numCache>
                <c:formatCode>_-[$£-809]* #,##0.00_-;\-[$£-809]* #,##0.00_-;_-[$£-809]* "-"??_-;_-@</c:formatCode>
                <c:ptCount val="12"/>
                <c:pt idx="0">
                  <c:v>78.0</c:v>
                </c:pt>
                <c:pt idx="1">
                  <c:v>50.0</c:v>
                </c:pt>
                <c:pt idx="2">
                  <c:v>67.0</c:v>
                </c:pt>
                <c:pt idx="3">
                  <c:v>55.0</c:v>
                </c:pt>
                <c:pt idx="4">
                  <c:v>10.0</c:v>
                </c:pt>
                <c:pt idx="5">
                  <c:v>52.0</c:v>
                </c:pt>
                <c:pt idx="6">
                  <c:v>82.0</c:v>
                </c:pt>
                <c:pt idx="7">
                  <c:v>36.0</c:v>
                </c:pt>
                <c:pt idx="8">
                  <c:v>15.0</c:v>
                </c:pt>
                <c:pt idx="9">
                  <c:v>30.0</c:v>
                </c:pt>
                <c:pt idx="10">
                  <c:v>36.0</c:v>
                </c:pt>
                <c:pt idx="11">
                  <c:v>30.0</c:v>
                </c:pt>
              </c:numCache>
            </c:numRef>
          </c:val>
        </c:ser>
        <c:ser>
          <c:idx val="4"/>
          <c:order val="4"/>
          <c:tx>
            <c:strRef>
              <c:f>SUM!$G$2</c:f>
              <c:strCache>
                <c:ptCount val="1"/>
                <c:pt idx="0">
                  <c:v>GROCERIES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Ref>
              <c:f>SUM!$B$3:$B$14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SUM!$G$3:$G$14</c:f>
              <c:numCache>
                <c:formatCode>_-[$£-809]* #,##0.00_-;\-[$£-809]* #,##0.00_-;_-[$£-809]* "-"??_-;_-@</c:formatCode>
                <c:ptCount val="12"/>
                <c:pt idx="0">
                  <c:v>33.0</c:v>
                </c:pt>
                <c:pt idx="1">
                  <c:v>22.0</c:v>
                </c:pt>
                <c:pt idx="2">
                  <c:v>57.0</c:v>
                </c:pt>
                <c:pt idx="3">
                  <c:v>39.0</c:v>
                </c:pt>
                <c:pt idx="4">
                  <c:v>20.0</c:v>
                </c:pt>
                <c:pt idx="5">
                  <c:v>28.0</c:v>
                </c:pt>
                <c:pt idx="6">
                  <c:v>64.0</c:v>
                </c:pt>
                <c:pt idx="7">
                  <c:v>48.0</c:v>
                </c:pt>
                <c:pt idx="8">
                  <c:v>50.0</c:v>
                </c:pt>
                <c:pt idx="9">
                  <c:v>46.0</c:v>
                </c:pt>
                <c:pt idx="10">
                  <c:v>22.0</c:v>
                </c:pt>
                <c:pt idx="11">
                  <c:v>32.0</c:v>
                </c:pt>
              </c:numCache>
            </c:numRef>
          </c:val>
        </c:ser>
        <c:ser>
          <c:idx val="5"/>
          <c:order val="5"/>
          <c:tx>
            <c:strRef>
              <c:f>SUM!$H$2</c:f>
              <c:strCache>
                <c:ptCount val="1"/>
                <c:pt idx="0">
                  <c:v>SNACK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cat>
            <c:strRef>
              <c:f>SUM!$B$3:$B$14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SUM!$H$3:$H$14</c:f>
              <c:numCache>
                <c:formatCode>_-[$£-809]* #,##0.00_-;\-[$£-809]* #,##0.00_-;_-[$£-809]* "-"??_-;_-@</c:formatCode>
                <c:ptCount val="12"/>
                <c:pt idx="0">
                  <c:v>27.5</c:v>
                </c:pt>
                <c:pt idx="1">
                  <c:v>27.0</c:v>
                </c:pt>
                <c:pt idx="2">
                  <c:v>33.0</c:v>
                </c:pt>
                <c:pt idx="3">
                  <c:v>33.0</c:v>
                </c:pt>
                <c:pt idx="4">
                  <c:v>20.0</c:v>
                </c:pt>
                <c:pt idx="5">
                  <c:v>13.0</c:v>
                </c:pt>
                <c:pt idx="6">
                  <c:v>33.0</c:v>
                </c:pt>
                <c:pt idx="7">
                  <c:v>33.0</c:v>
                </c:pt>
                <c:pt idx="8">
                  <c:v>23.0</c:v>
                </c:pt>
                <c:pt idx="9">
                  <c:v>25.0</c:v>
                </c:pt>
                <c:pt idx="10">
                  <c:v>21.0</c:v>
                </c:pt>
                <c:pt idx="11">
                  <c:v>24.0</c:v>
                </c:pt>
              </c:numCache>
            </c:numRef>
          </c:val>
        </c:ser>
        <c:ser>
          <c:idx val="6"/>
          <c:order val="6"/>
          <c:tx>
            <c:strRef>
              <c:f>SUM!$I$2</c:f>
              <c:strCache>
                <c:ptCount val="1"/>
                <c:pt idx="0">
                  <c:v>DINNER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cat>
            <c:strRef>
              <c:f>SUM!$B$3:$B$14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SUM!$I$3:$I$14</c:f>
              <c:numCache>
                <c:formatCode>_-[$£-809]* #,##0.00_-;\-[$£-809]* #,##0.00_-;_-[$£-809]* "-"??_-;_-@</c:formatCode>
                <c:ptCount val="12"/>
                <c:pt idx="0">
                  <c:v>20.0</c:v>
                </c:pt>
                <c:pt idx="1">
                  <c:v>125.0</c:v>
                </c:pt>
                <c:pt idx="2">
                  <c:v>65.0</c:v>
                </c:pt>
                <c:pt idx="3">
                  <c:v>50.0</c:v>
                </c:pt>
                <c:pt idx="4">
                  <c:v>17.0</c:v>
                </c:pt>
                <c:pt idx="5">
                  <c:v>57.0</c:v>
                </c:pt>
                <c:pt idx="6">
                  <c:v>74.0</c:v>
                </c:pt>
                <c:pt idx="7">
                  <c:v>71.0</c:v>
                </c:pt>
                <c:pt idx="8">
                  <c:v>17.0</c:v>
                </c:pt>
                <c:pt idx="9">
                  <c:v>36.0</c:v>
                </c:pt>
                <c:pt idx="10">
                  <c:v>10.0</c:v>
                </c:pt>
                <c:pt idx="11">
                  <c:v>35.0</c:v>
                </c:pt>
              </c:numCache>
            </c:numRef>
          </c:val>
        </c:ser>
        <c:ser>
          <c:idx val="7"/>
          <c:order val="7"/>
          <c:tx>
            <c:strRef>
              <c:f>SUM!$J$2</c:f>
              <c:strCache>
                <c:ptCount val="1"/>
                <c:pt idx="0">
                  <c:v>ACTIVITY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cat>
            <c:strRef>
              <c:f>SUM!$B$3:$B$14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SUM!$J$3:$J$14</c:f>
              <c:numCache>
                <c:formatCode>_-[$£-809]* #,##0.00_-;\-[$£-809]* #,##0.00_-;_-[$£-809]* "-"??_-;_-@</c:formatCode>
                <c:ptCount val="12"/>
                <c:pt idx="0">
                  <c:v>41.0</c:v>
                </c:pt>
                <c:pt idx="1">
                  <c:v>56.0</c:v>
                </c:pt>
                <c:pt idx="2">
                  <c:v>45.0</c:v>
                </c:pt>
                <c:pt idx="3">
                  <c:v>63.0</c:v>
                </c:pt>
                <c:pt idx="4">
                  <c:v>15.0</c:v>
                </c:pt>
                <c:pt idx="5">
                  <c:v>32.0</c:v>
                </c:pt>
                <c:pt idx="6">
                  <c:v>54.0</c:v>
                </c:pt>
                <c:pt idx="7">
                  <c:v>43.0</c:v>
                </c:pt>
                <c:pt idx="8">
                  <c:v>28.0</c:v>
                </c:pt>
                <c:pt idx="9">
                  <c:v>45.0</c:v>
                </c:pt>
                <c:pt idx="10">
                  <c:v>20.0</c:v>
                </c:pt>
                <c:pt idx="11">
                  <c:v>0.0</c:v>
                </c:pt>
              </c:numCache>
            </c:numRef>
          </c:val>
        </c:ser>
        <c:ser>
          <c:idx val="8"/>
          <c:order val="8"/>
          <c:tx>
            <c:strRef>
              <c:f>SUM!$K$2</c:f>
              <c:strCache>
                <c:ptCount val="1"/>
                <c:pt idx="0">
                  <c:v>GIVING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cat>
            <c:strRef>
              <c:f>SUM!$B$3:$B$14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SUM!$K$3:$K$14</c:f>
              <c:numCache>
                <c:formatCode>_-[$£-809]* #,##0.00_-;\-[$£-809]* #,##0.00_-;_-[$£-809]* "-"??_-;_-@</c:formatCode>
                <c:ptCount val="12"/>
                <c:pt idx="0">
                  <c:v>30.0</c:v>
                </c:pt>
                <c:pt idx="1">
                  <c:v>13.0</c:v>
                </c:pt>
                <c:pt idx="2">
                  <c:v>21.0</c:v>
                </c:pt>
                <c:pt idx="3">
                  <c:v>20.0</c:v>
                </c:pt>
                <c:pt idx="4">
                  <c:v>20.0</c:v>
                </c:pt>
                <c:pt idx="5">
                  <c:v>72.0</c:v>
                </c:pt>
                <c:pt idx="6">
                  <c:v>24.0</c:v>
                </c:pt>
                <c:pt idx="7">
                  <c:v>16.0</c:v>
                </c:pt>
                <c:pt idx="8">
                  <c:v>32.0</c:v>
                </c:pt>
                <c:pt idx="9">
                  <c:v>30.0</c:v>
                </c:pt>
                <c:pt idx="10">
                  <c:v>0.0</c:v>
                </c:pt>
                <c:pt idx="11">
                  <c:v>38.0</c:v>
                </c:pt>
              </c:numCache>
            </c:numRef>
          </c:val>
        </c:ser>
        <c:ser>
          <c:idx val="9"/>
          <c:order val="9"/>
          <c:tx>
            <c:strRef>
              <c:f>SUM!$L$2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cat>
            <c:strRef>
              <c:f>SUM!$B$3:$B$14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SUM!$L$3:$L$14</c:f>
              <c:numCache>
                <c:formatCode>_-[$£-809]* #,##0.00_-;\-[$£-809]* #,##0.00_-;_-[$£-809]* "-"??_-;_-@</c:formatCode>
                <c:ptCount val="12"/>
                <c:pt idx="0">
                  <c:v>22.0</c:v>
                </c:pt>
                <c:pt idx="1">
                  <c:v>33.0</c:v>
                </c:pt>
                <c:pt idx="2">
                  <c:v>45.0</c:v>
                </c:pt>
                <c:pt idx="3">
                  <c:v>32.0</c:v>
                </c:pt>
                <c:pt idx="4">
                  <c:v>0.0</c:v>
                </c:pt>
                <c:pt idx="5">
                  <c:v>8.0</c:v>
                </c:pt>
                <c:pt idx="6">
                  <c:v>28.0</c:v>
                </c:pt>
                <c:pt idx="7">
                  <c:v>45.0</c:v>
                </c:pt>
                <c:pt idx="8">
                  <c:v>13.0</c:v>
                </c:pt>
                <c:pt idx="9">
                  <c:v>44.0</c:v>
                </c:pt>
                <c:pt idx="10">
                  <c:v>35.0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3694272"/>
        <c:axId val="2123690752"/>
      </c:areaChart>
      <c:catAx>
        <c:axId val="21236942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690752"/>
        <c:crosses val="autoZero"/>
        <c:auto val="1"/>
        <c:lblAlgn val="ctr"/>
        <c:lblOffset val="100"/>
        <c:noMultiLvlLbl val="0"/>
      </c:catAx>
      <c:valAx>
        <c:axId val="2123690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6942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73F5B1-957C-49D7-A3C7-65C9119D33B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CEB23CF1-D3DC-4475-9E2E-ACFBDD81559B}">
      <dgm:prSet phldrT="[Text]"/>
      <dgm:spPr/>
      <dgm:t>
        <a:bodyPr/>
        <a:lstStyle/>
        <a:p>
          <a:r>
            <a:rPr lang="en-CA" smtClean="0"/>
            <a:t>Organize Things</a:t>
          </a:r>
          <a:endParaRPr lang="en-CA"/>
        </a:p>
      </dgm:t>
    </dgm:pt>
    <dgm:pt modelId="{EC99A2DC-7CB1-4802-B466-5D11BCCD90B2}" type="parTrans" cxnId="{3BF3BA0F-DBCC-4D5C-93FB-1B6C95862161}">
      <dgm:prSet/>
      <dgm:spPr/>
      <dgm:t>
        <a:bodyPr/>
        <a:lstStyle/>
        <a:p>
          <a:endParaRPr lang="en-CA"/>
        </a:p>
      </dgm:t>
    </dgm:pt>
    <dgm:pt modelId="{9A2CBC46-AAFD-49F5-B0AD-C89F6040A7D7}" type="sibTrans" cxnId="{3BF3BA0F-DBCC-4D5C-93FB-1B6C95862161}">
      <dgm:prSet/>
      <dgm:spPr/>
      <dgm:t>
        <a:bodyPr/>
        <a:lstStyle/>
        <a:p>
          <a:endParaRPr lang="en-CA"/>
        </a:p>
      </dgm:t>
    </dgm:pt>
    <dgm:pt modelId="{C441E8A6-F23F-4E32-96AE-3812CEFE0A2E}">
      <dgm:prSet phldrT="[Text]"/>
      <dgm:spPr/>
      <dgm:t>
        <a:bodyPr/>
        <a:lstStyle/>
        <a:p>
          <a:r>
            <a:rPr lang="en-CA" smtClean="0"/>
            <a:t>Keep Things</a:t>
          </a:r>
          <a:endParaRPr lang="en-CA"/>
        </a:p>
      </dgm:t>
    </dgm:pt>
    <dgm:pt modelId="{9DF3B55D-CAB1-437E-9DA7-AE24766D6B84}" type="sibTrans" cxnId="{05E8FB56-8800-406E-A96E-FD7ABB43E8E0}">
      <dgm:prSet/>
      <dgm:spPr/>
      <dgm:t>
        <a:bodyPr/>
        <a:lstStyle/>
        <a:p>
          <a:endParaRPr lang="en-CA"/>
        </a:p>
      </dgm:t>
    </dgm:pt>
    <dgm:pt modelId="{18981178-3F34-4CF6-932F-67B3D5C5A523}" type="parTrans" cxnId="{05E8FB56-8800-406E-A96E-FD7ABB43E8E0}">
      <dgm:prSet/>
      <dgm:spPr/>
      <dgm:t>
        <a:bodyPr/>
        <a:lstStyle/>
        <a:p>
          <a:endParaRPr lang="en-CA"/>
        </a:p>
      </dgm:t>
    </dgm:pt>
    <dgm:pt modelId="{D2ADE9C5-6635-4AF1-B977-1D88977337F3}" type="pres">
      <dgm:prSet presAssocID="{FE73F5B1-957C-49D7-A3C7-65C9119D33B8}" presName="compositeShape" presStyleCnt="0">
        <dgm:presLayoutVars>
          <dgm:chMax val="7"/>
          <dgm:dir/>
          <dgm:resizeHandles val="exact"/>
        </dgm:presLayoutVars>
      </dgm:prSet>
      <dgm:spPr/>
    </dgm:pt>
    <dgm:pt modelId="{A80D1D7C-C0AE-44C0-A40A-5DD7C686E720}" type="pres">
      <dgm:prSet presAssocID="{C441E8A6-F23F-4E32-96AE-3812CEFE0A2E}" presName="circ1" presStyleLbl="vennNode1" presStyleIdx="0" presStyleCnt="2"/>
      <dgm:spPr/>
      <dgm:t>
        <a:bodyPr/>
        <a:lstStyle/>
        <a:p>
          <a:endParaRPr lang="en-CA"/>
        </a:p>
      </dgm:t>
    </dgm:pt>
    <dgm:pt modelId="{CF152D30-19ED-4FA0-AFE7-400EEA19316F}" type="pres">
      <dgm:prSet presAssocID="{C441E8A6-F23F-4E32-96AE-3812CEFE0A2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7289FD7-4641-4141-B0FC-D5B03878F619}" type="pres">
      <dgm:prSet presAssocID="{CEB23CF1-D3DC-4475-9E2E-ACFBDD81559B}" presName="circ2" presStyleLbl="vennNode1" presStyleIdx="1" presStyleCnt="2"/>
      <dgm:spPr/>
      <dgm:t>
        <a:bodyPr/>
        <a:lstStyle/>
        <a:p>
          <a:endParaRPr lang="en-CA"/>
        </a:p>
      </dgm:t>
    </dgm:pt>
    <dgm:pt modelId="{3220840D-E337-4253-ADEE-DE6494DA6D73}" type="pres">
      <dgm:prSet presAssocID="{CEB23CF1-D3DC-4475-9E2E-ACFBDD81559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D84EC692-7795-4574-B8AA-570C52F4546B}" type="presOf" srcId="{CEB23CF1-D3DC-4475-9E2E-ACFBDD81559B}" destId="{3220840D-E337-4253-ADEE-DE6494DA6D73}" srcOrd="1" destOrd="0" presId="urn:microsoft.com/office/officeart/2005/8/layout/venn1"/>
    <dgm:cxn modelId="{747912E5-3247-4153-BF32-A862201CD719}" type="presOf" srcId="{C441E8A6-F23F-4E32-96AE-3812CEFE0A2E}" destId="{A80D1D7C-C0AE-44C0-A40A-5DD7C686E720}" srcOrd="0" destOrd="0" presId="urn:microsoft.com/office/officeart/2005/8/layout/venn1"/>
    <dgm:cxn modelId="{3BF3BA0F-DBCC-4D5C-93FB-1B6C95862161}" srcId="{FE73F5B1-957C-49D7-A3C7-65C9119D33B8}" destId="{CEB23CF1-D3DC-4475-9E2E-ACFBDD81559B}" srcOrd="1" destOrd="0" parTransId="{EC99A2DC-7CB1-4802-B466-5D11BCCD90B2}" sibTransId="{9A2CBC46-AAFD-49F5-B0AD-C89F6040A7D7}"/>
    <dgm:cxn modelId="{EAC0158C-0EAB-4A71-B942-E68D7B6A001D}" type="presOf" srcId="{FE73F5B1-957C-49D7-A3C7-65C9119D33B8}" destId="{D2ADE9C5-6635-4AF1-B977-1D88977337F3}" srcOrd="0" destOrd="0" presId="urn:microsoft.com/office/officeart/2005/8/layout/venn1"/>
    <dgm:cxn modelId="{D836C6CB-25C3-480C-B059-B398EA3E41E8}" type="presOf" srcId="{CEB23CF1-D3DC-4475-9E2E-ACFBDD81559B}" destId="{37289FD7-4641-4141-B0FC-D5B03878F619}" srcOrd="0" destOrd="0" presId="urn:microsoft.com/office/officeart/2005/8/layout/venn1"/>
    <dgm:cxn modelId="{AE1A5146-4268-4F12-A3C7-C552AC0948B1}" type="presOf" srcId="{C441E8A6-F23F-4E32-96AE-3812CEFE0A2E}" destId="{CF152D30-19ED-4FA0-AFE7-400EEA19316F}" srcOrd="1" destOrd="0" presId="urn:microsoft.com/office/officeart/2005/8/layout/venn1"/>
    <dgm:cxn modelId="{05E8FB56-8800-406E-A96E-FD7ABB43E8E0}" srcId="{FE73F5B1-957C-49D7-A3C7-65C9119D33B8}" destId="{C441E8A6-F23F-4E32-96AE-3812CEFE0A2E}" srcOrd="0" destOrd="0" parTransId="{18981178-3F34-4CF6-932F-67B3D5C5A523}" sibTransId="{9DF3B55D-CAB1-437E-9DA7-AE24766D6B84}"/>
    <dgm:cxn modelId="{6FB4874F-48E3-46D5-9068-757BD0752981}" type="presParOf" srcId="{D2ADE9C5-6635-4AF1-B977-1D88977337F3}" destId="{A80D1D7C-C0AE-44C0-A40A-5DD7C686E720}" srcOrd="0" destOrd="0" presId="urn:microsoft.com/office/officeart/2005/8/layout/venn1"/>
    <dgm:cxn modelId="{06CC7274-43F3-44C3-9CB4-C27F30EF8765}" type="presParOf" srcId="{D2ADE9C5-6635-4AF1-B977-1D88977337F3}" destId="{CF152D30-19ED-4FA0-AFE7-400EEA19316F}" srcOrd="1" destOrd="0" presId="urn:microsoft.com/office/officeart/2005/8/layout/venn1"/>
    <dgm:cxn modelId="{00097901-4807-45D3-92A1-AF5B156ED4B2}" type="presParOf" srcId="{D2ADE9C5-6635-4AF1-B977-1D88977337F3}" destId="{37289FD7-4641-4141-B0FC-D5B03878F619}" srcOrd="2" destOrd="0" presId="urn:microsoft.com/office/officeart/2005/8/layout/venn1"/>
    <dgm:cxn modelId="{C273B3DC-EF94-48D3-AD09-A668109C09A1}" type="presParOf" srcId="{D2ADE9C5-6635-4AF1-B977-1D88977337F3}" destId="{3220840D-E337-4253-ADEE-DE6494DA6D73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6D29C5-C344-48B2-89DD-64A062302AD3}" type="doc">
      <dgm:prSet loTypeId="urn:microsoft.com/office/officeart/2005/8/layout/cycle6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CA"/>
        </a:p>
      </dgm:t>
    </dgm:pt>
    <dgm:pt modelId="{A026863F-5782-4F31-8176-3EB171A6685B}">
      <dgm:prSet/>
      <dgm:spPr/>
      <dgm:t>
        <a:bodyPr/>
        <a:lstStyle/>
        <a:p>
          <a:r>
            <a:rPr lang="en-CA" smtClean="0"/>
            <a:t>Reading</a:t>
          </a:r>
        </a:p>
      </dgm:t>
    </dgm:pt>
    <dgm:pt modelId="{826C73CE-1100-4570-981A-AD96BEBBF6E6}" type="parTrans" cxnId="{1B8ED182-8F5B-4053-A7DF-25C086B336DE}">
      <dgm:prSet/>
      <dgm:spPr/>
      <dgm:t>
        <a:bodyPr/>
        <a:lstStyle/>
        <a:p>
          <a:endParaRPr lang="en-CA"/>
        </a:p>
      </dgm:t>
    </dgm:pt>
    <dgm:pt modelId="{E8AA938C-7D16-410C-BB61-50D58B02E37E}" type="sibTrans" cxnId="{1B8ED182-8F5B-4053-A7DF-25C086B336DE}">
      <dgm:prSet/>
      <dgm:spPr/>
      <dgm:t>
        <a:bodyPr/>
        <a:lstStyle/>
        <a:p>
          <a:endParaRPr lang="en-CA"/>
        </a:p>
      </dgm:t>
    </dgm:pt>
    <dgm:pt modelId="{B37F2091-CEC4-4CB8-9C26-21248CB84089}">
      <dgm:prSet/>
      <dgm:spPr/>
      <dgm:t>
        <a:bodyPr/>
        <a:lstStyle/>
        <a:p>
          <a:r>
            <a:rPr lang="en-CA" smtClean="0"/>
            <a:t>Jobs</a:t>
          </a:r>
        </a:p>
      </dgm:t>
    </dgm:pt>
    <dgm:pt modelId="{DB42056A-2A42-47BA-A604-EE72BA695812}" type="parTrans" cxnId="{56E56427-05D2-4609-81A4-A9637E2DBD61}">
      <dgm:prSet/>
      <dgm:spPr/>
      <dgm:t>
        <a:bodyPr/>
        <a:lstStyle/>
        <a:p>
          <a:endParaRPr lang="en-CA"/>
        </a:p>
      </dgm:t>
    </dgm:pt>
    <dgm:pt modelId="{54A3E3AD-DF91-4A56-AE8D-F5087C1E697C}" type="sibTrans" cxnId="{56E56427-05D2-4609-81A4-A9637E2DBD61}">
      <dgm:prSet/>
      <dgm:spPr/>
      <dgm:t>
        <a:bodyPr/>
        <a:lstStyle/>
        <a:p>
          <a:endParaRPr lang="en-CA"/>
        </a:p>
      </dgm:t>
    </dgm:pt>
    <dgm:pt modelId="{32EE01DD-CCC2-4656-B232-5AE9D3B00EE8}">
      <dgm:prSet/>
      <dgm:spPr/>
      <dgm:t>
        <a:bodyPr/>
        <a:lstStyle/>
        <a:p>
          <a:r>
            <a:rPr lang="en-CA" smtClean="0"/>
            <a:t>Expenses</a:t>
          </a:r>
        </a:p>
      </dgm:t>
    </dgm:pt>
    <dgm:pt modelId="{ACD49497-1936-4294-ABD4-EDB2CC1245BF}" type="parTrans" cxnId="{70BA1452-D683-4270-BF44-F843D1B694EB}">
      <dgm:prSet/>
      <dgm:spPr/>
      <dgm:t>
        <a:bodyPr/>
        <a:lstStyle/>
        <a:p>
          <a:endParaRPr lang="en-CA"/>
        </a:p>
      </dgm:t>
    </dgm:pt>
    <dgm:pt modelId="{DE6E7C38-F47E-4BB9-A3A8-0CCDF6E2ACE9}" type="sibTrans" cxnId="{70BA1452-D683-4270-BF44-F843D1B694EB}">
      <dgm:prSet/>
      <dgm:spPr/>
      <dgm:t>
        <a:bodyPr/>
        <a:lstStyle/>
        <a:p>
          <a:endParaRPr lang="en-CA"/>
        </a:p>
      </dgm:t>
    </dgm:pt>
    <dgm:pt modelId="{3F39878D-FE84-48AA-BF3F-B7E37D69DD1C}">
      <dgm:prSet/>
      <dgm:spPr/>
      <dgm:t>
        <a:bodyPr/>
        <a:lstStyle/>
        <a:p>
          <a:r>
            <a:rPr lang="en-CA" smtClean="0"/>
            <a:t>Oyster</a:t>
          </a:r>
        </a:p>
      </dgm:t>
    </dgm:pt>
    <dgm:pt modelId="{6EB0A8EB-1853-4DFB-97E8-79FE37095079}" type="parTrans" cxnId="{E558DACE-EBB9-49E4-BB7D-F5DCF825F927}">
      <dgm:prSet/>
      <dgm:spPr/>
      <dgm:t>
        <a:bodyPr/>
        <a:lstStyle/>
        <a:p>
          <a:endParaRPr lang="en-CA"/>
        </a:p>
      </dgm:t>
    </dgm:pt>
    <dgm:pt modelId="{6E060EB1-31BA-4181-BEBD-0B4AB57AD865}" type="sibTrans" cxnId="{E558DACE-EBB9-49E4-BB7D-F5DCF825F927}">
      <dgm:prSet/>
      <dgm:spPr/>
      <dgm:t>
        <a:bodyPr/>
        <a:lstStyle/>
        <a:p>
          <a:endParaRPr lang="en-CA"/>
        </a:p>
      </dgm:t>
    </dgm:pt>
    <dgm:pt modelId="{1AC135AB-3683-4A8F-9597-9A3E1BC1BE27}">
      <dgm:prSet/>
      <dgm:spPr/>
      <dgm:t>
        <a:bodyPr/>
        <a:lstStyle/>
        <a:p>
          <a:r>
            <a:rPr lang="en-CA" smtClean="0"/>
            <a:t>Twitter</a:t>
          </a:r>
        </a:p>
      </dgm:t>
    </dgm:pt>
    <dgm:pt modelId="{AA11376B-94B8-4608-8F06-46E6DA96A746}" type="parTrans" cxnId="{56BD8BCF-82CC-4897-892B-138468462DEA}">
      <dgm:prSet/>
      <dgm:spPr/>
      <dgm:t>
        <a:bodyPr/>
        <a:lstStyle/>
        <a:p>
          <a:endParaRPr lang="en-CA"/>
        </a:p>
      </dgm:t>
    </dgm:pt>
    <dgm:pt modelId="{E96A5332-4D6A-4090-888F-37F3E1F6B7D7}" type="sibTrans" cxnId="{56BD8BCF-82CC-4897-892B-138468462DEA}">
      <dgm:prSet/>
      <dgm:spPr/>
      <dgm:t>
        <a:bodyPr/>
        <a:lstStyle/>
        <a:p>
          <a:endParaRPr lang="en-CA"/>
        </a:p>
      </dgm:t>
    </dgm:pt>
    <dgm:pt modelId="{05E859CB-B5B2-4D9C-BE91-042812C84B30}">
      <dgm:prSet/>
      <dgm:spPr/>
      <dgm:t>
        <a:bodyPr/>
        <a:lstStyle/>
        <a:p>
          <a:r>
            <a:rPr lang="en-CA" smtClean="0"/>
            <a:t>Gmail</a:t>
          </a:r>
        </a:p>
      </dgm:t>
    </dgm:pt>
    <dgm:pt modelId="{60045AD2-8372-4613-B0C8-277B2FFEE80D}" type="parTrans" cxnId="{DE9BBAFE-48E6-44A7-B242-6D2C6C88FDDD}">
      <dgm:prSet/>
      <dgm:spPr/>
      <dgm:t>
        <a:bodyPr/>
        <a:lstStyle/>
        <a:p>
          <a:endParaRPr lang="en-CA"/>
        </a:p>
      </dgm:t>
    </dgm:pt>
    <dgm:pt modelId="{2B16A008-FF19-4AF1-946B-3D317AAB411B}" type="sibTrans" cxnId="{DE9BBAFE-48E6-44A7-B242-6D2C6C88FDDD}">
      <dgm:prSet/>
      <dgm:spPr/>
      <dgm:t>
        <a:bodyPr/>
        <a:lstStyle/>
        <a:p>
          <a:endParaRPr lang="en-CA"/>
        </a:p>
      </dgm:t>
    </dgm:pt>
    <dgm:pt modelId="{78B5345A-14C7-4E0F-AA55-C04C45007C0E}">
      <dgm:prSet/>
      <dgm:spPr/>
      <dgm:t>
        <a:bodyPr/>
        <a:lstStyle/>
        <a:p>
          <a:r>
            <a:rPr lang="en-CA" smtClean="0"/>
            <a:t>Travel</a:t>
          </a:r>
        </a:p>
      </dgm:t>
    </dgm:pt>
    <dgm:pt modelId="{CC17F113-3F7A-41C7-8374-66A51DFF2707}" type="parTrans" cxnId="{74BEFE63-6F20-4BC3-BA5B-2655C898F3F4}">
      <dgm:prSet/>
      <dgm:spPr/>
      <dgm:t>
        <a:bodyPr/>
        <a:lstStyle/>
        <a:p>
          <a:endParaRPr lang="en-CA"/>
        </a:p>
      </dgm:t>
    </dgm:pt>
    <dgm:pt modelId="{4486B53D-2C64-49D3-A9B3-50A728051FA7}" type="sibTrans" cxnId="{74BEFE63-6F20-4BC3-BA5B-2655C898F3F4}">
      <dgm:prSet/>
      <dgm:spPr/>
      <dgm:t>
        <a:bodyPr/>
        <a:lstStyle/>
        <a:p>
          <a:endParaRPr lang="en-CA"/>
        </a:p>
      </dgm:t>
    </dgm:pt>
    <dgm:pt modelId="{FF219D30-914F-406F-849D-EEDF225FCC41}">
      <dgm:prSet/>
      <dgm:spPr>
        <a:noFill/>
        <a:ln>
          <a:noFill/>
        </a:ln>
      </dgm:spPr>
      <dgm:t>
        <a:bodyPr/>
        <a:lstStyle/>
        <a:p>
          <a:endParaRPr lang="en-CA" smtClean="0"/>
        </a:p>
      </dgm:t>
    </dgm:pt>
    <dgm:pt modelId="{1849A3F3-C46B-4F04-8A83-18BB673803D9}" type="parTrans" cxnId="{3698BFC1-D86C-4903-8C87-910F04502381}">
      <dgm:prSet/>
      <dgm:spPr/>
      <dgm:t>
        <a:bodyPr/>
        <a:lstStyle/>
        <a:p>
          <a:endParaRPr lang="en-CA"/>
        </a:p>
      </dgm:t>
    </dgm:pt>
    <dgm:pt modelId="{21A92316-1E99-4CF0-950E-82BCC117D160}" type="sibTrans" cxnId="{3698BFC1-D86C-4903-8C87-910F04502381}">
      <dgm:prSet/>
      <dgm:spPr/>
      <dgm:t>
        <a:bodyPr/>
        <a:lstStyle/>
        <a:p>
          <a:endParaRPr lang="en-CA"/>
        </a:p>
      </dgm:t>
    </dgm:pt>
    <dgm:pt modelId="{66DE7D85-588D-4A07-B2C4-1D3376B77DA2}">
      <dgm:prSet/>
      <dgm:spPr>
        <a:noFill/>
        <a:ln>
          <a:noFill/>
        </a:ln>
      </dgm:spPr>
      <dgm:t>
        <a:bodyPr/>
        <a:lstStyle/>
        <a:p>
          <a:endParaRPr lang="en-CA" smtClean="0"/>
        </a:p>
      </dgm:t>
    </dgm:pt>
    <dgm:pt modelId="{9528E0B7-BAF2-4B68-87D1-BD65B9C9A329}" type="parTrans" cxnId="{7426C37C-C87B-4321-A4A5-6B6A980DDDB1}">
      <dgm:prSet/>
      <dgm:spPr/>
      <dgm:t>
        <a:bodyPr/>
        <a:lstStyle/>
        <a:p>
          <a:endParaRPr lang="en-CA"/>
        </a:p>
      </dgm:t>
    </dgm:pt>
    <dgm:pt modelId="{E47998CA-5ADD-4A25-8443-7FEF79DFED72}" type="sibTrans" cxnId="{7426C37C-C87B-4321-A4A5-6B6A980DDDB1}">
      <dgm:prSet/>
      <dgm:spPr/>
      <dgm:t>
        <a:bodyPr/>
        <a:lstStyle/>
        <a:p>
          <a:endParaRPr lang="en-CA"/>
        </a:p>
      </dgm:t>
    </dgm:pt>
    <dgm:pt modelId="{1B884B33-179F-4434-815E-B4E22D1B0A6E}" type="pres">
      <dgm:prSet presAssocID="{976D29C5-C344-48B2-89DD-64A062302AD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DB53F349-94C3-4AB0-8D3E-25FE618F30C4}" type="pres">
      <dgm:prSet presAssocID="{A026863F-5782-4F31-8176-3EB171A6685B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879B619-1BF7-4DDD-ACD8-6B7C577440E2}" type="pres">
      <dgm:prSet presAssocID="{A026863F-5782-4F31-8176-3EB171A6685B}" presName="spNode" presStyleCnt="0"/>
      <dgm:spPr/>
      <dgm:t>
        <a:bodyPr/>
        <a:lstStyle/>
        <a:p>
          <a:endParaRPr lang="en-CA"/>
        </a:p>
      </dgm:t>
    </dgm:pt>
    <dgm:pt modelId="{E1223889-3F73-48D9-9C29-6931147FBB5C}" type="pres">
      <dgm:prSet presAssocID="{E8AA938C-7D16-410C-BB61-50D58B02E37E}" presName="sibTrans" presStyleLbl="sibTrans1D1" presStyleIdx="0" presStyleCnt="9"/>
      <dgm:spPr/>
      <dgm:t>
        <a:bodyPr/>
        <a:lstStyle/>
        <a:p>
          <a:endParaRPr lang="en-CA"/>
        </a:p>
      </dgm:t>
    </dgm:pt>
    <dgm:pt modelId="{8DC3F4CC-0ED4-46FF-9661-648B04EAC728}" type="pres">
      <dgm:prSet presAssocID="{B37F2091-CEC4-4CB8-9C26-21248CB84089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7D9810B-36A5-4505-9BCD-855090DB2A7F}" type="pres">
      <dgm:prSet presAssocID="{B37F2091-CEC4-4CB8-9C26-21248CB84089}" presName="spNode" presStyleCnt="0"/>
      <dgm:spPr/>
      <dgm:t>
        <a:bodyPr/>
        <a:lstStyle/>
        <a:p>
          <a:endParaRPr lang="en-CA"/>
        </a:p>
      </dgm:t>
    </dgm:pt>
    <dgm:pt modelId="{AE00968F-CB10-441A-B2B7-3223B96CDA46}" type="pres">
      <dgm:prSet presAssocID="{54A3E3AD-DF91-4A56-AE8D-F5087C1E697C}" presName="sibTrans" presStyleLbl="sibTrans1D1" presStyleIdx="1" presStyleCnt="9"/>
      <dgm:spPr/>
      <dgm:t>
        <a:bodyPr/>
        <a:lstStyle/>
        <a:p>
          <a:endParaRPr lang="en-CA"/>
        </a:p>
      </dgm:t>
    </dgm:pt>
    <dgm:pt modelId="{3D05B0BA-0440-4E67-8C63-DA1BB9B227F2}" type="pres">
      <dgm:prSet presAssocID="{32EE01DD-CCC2-4656-B232-5AE9D3B00EE8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CFDA430-9BC9-410A-91FD-CB0A4D259D27}" type="pres">
      <dgm:prSet presAssocID="{32EE01DD-CCC2-4656-B232-5AE9D3B00EE8}" presName="spNode" presStyleCnt="0"/>
      <dgm:spPr/>
      <dgm:t>
        <a:bodyPr/>
        <a:lstStyle/>
        <a:p>
          <a:endParaRPr lang="en-CA"/>
        </a:p>
      </dgm:t>
    </dgm:pt>
    <dgm:pt modelId="{2E22CEF5-FB85-4165-88AA-F3BADBC393C0}" type="pres">
      <dgm:prSet presAssocID="{DE6E7C38-F47E-4BB9-A3A8-0CCDF6E2ACE9}" presName="sibTrans" presStyleLbl="sibTrans1D1" presStyleIdx="2" presStyleCnt="9"/>
      <dgm:spPr/>
      <dgm:t>
        <a:bodyPr/>
        <a:lstStyle/>
        <a:p>
          <a:endParaRPr lang="en-CA"/>
        </a:p>
      </dgm:t>
    </dgm:pt>
    <dgm:pt modelId="{3D61DD21-DC0E-41FF-B4AD-7FD1B2631949}" type="pres">
      <dgm:prSet presAssocID="{3F39878D-FE84-48AA-BF3F-B7E37D69DD1C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0D16355-897B-4E59-B15D-C5B2AB7AE7BD}" type="pres">
      <dgm:prSet presAssocID="{3F39878D-FE84-48AA-BF3F-B7E37D69DD1C}" presName="spNode" presStyleCnt="0"/>
      <dgm:spPr/>
      <dgm:t>
        <a:bodyPr/>
        <a:lstStyle/>
        <a:p>
          <a:endParaRPr lang="en-CA"/>
        </a:p>
      </dgm:t>
    </dgm:pt>
    <dgm:pt modelId="{3F44038A-2874-45B0-A324-827D5886AA5D}" type="pres">
      <dgm:prSet presAssocID="{6E060EB1-31BA-4181-BEBD-0B4AB57AD865}" presName="sibTrans" presStyleLbl="sibTrans1D1" presStyleIdx="3" presStyleCnt="9"/>
      <dgm:spPr/>
      <dgm:t>
        <a:bodyPr/>
        <a:lstStyle/>
        <a:p>
          <a:endParaRPr lang="en-CA"/>
        </a:p>
      </dgm:t>
    </dgm:pt>
    <dgm:pt modelId="{C40E785E-20E8-4919-B33D-B38DA766D77E}" type="pres">
      <dgm:prSet presAssocID="{66DE7D85-588D-4A07-B2C4-1D3376B77DA2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67FD537-DFF3-4EC6-A1D7-82C9B7E2EE29}" type="pres">
      <dgm:prSet presAssocID="{66DE7D85-588D-4A07-B2C4-1D3376B77DA2}" presName="spNode" presStyleCnt="0"/>
      <dgm:spPr/>
      <dgm:t>
        <a:bodyPr/>
        <a:lstStyle/>
        <a:p>
          <a:endParaRPr lang="en-CA"/>
        </a:p>
      </dgm:t>
    </dgm:pt>
    <dgm:pt modelId="{3B89DCD1-05F9-4EB0-AEF6-522785E22A64}" type="pres">
      <dgm:prSet presAssocID="{E47998CA-5ADD-4A25-8443-7FEF79DFED72}" presName="sibTrans" presStyleLbl="sibTrans1D1" presStyleIdx="4" presStyleCnt="9"/>
      <dgm:spPr/>
      <dgm:t>
        <a:bodyPr/>
        <a:lstStyle/>
        <a:p>
          <a:endParaRPr lang="en-CA"/>
        </a:p>
      </dgm:t>
    </dgm:pt>
    <dgm:pt modelId="{ADBFEAAD-2F47-4395-B1F5-3BE61FE54DCC}" type="pres">
      <dgm:prSet presAssocID="{FF219D30-914F-406F-849D-EEDF225FCC41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4206D29-CE5B-453F-9FE4-82F258FB6950}" type="pres">
      <dgm:prSet presAssocID="{FF219D30-914F-406F-849D-EEDF225FCC41}" presName="spNode" presStyleCnt="0"/>
      <dgm:spPr/>
      <dgm:t>
        <a:bodyPr/>
        <a:lstStyle/>
        <a:p>
          <a:endParaRPr lang="en-CA"/>
        </a:p>
      </dgm:t>
    </dgm:pt>
    <dgm:pt modelId="{C4DDF648-1784-4778-898B-A8F6445081C6}" type="pres">
      <dgm:prSet presAssocID="{21A92316-1E99-4CF0-950E-82BCC117D160}" presName="sibTrans" presStyleLbl="sibTrans1D1" presStyleIdx="5" presStyleCnt="9"/>
      <dgm:spPr/>
      <dgm:t>
        <a:bodyPr/>
        <a:lstStyle/>
        <a:p>
          <a:endParaRPr lang="en-CA"/>
        </a:p>
      </dgm:t>
    </dgm:pt>
    <dgm:pt modelId="{C5FEE125-0E5A-42D2-9449-A7D1897EFC97}" type="pres">
      <dgm:prSet presAssocID="{1AC135AB-3683-4A8F-9597-9A3E1BC1BE27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4FC13FB-4E7C-4438-B536-54ABB0D21312}" type="pres">
      <dgm:prSet presAssocID="{1AC135AB-3683-4A8F-9597-9A3E1BC1BE27}" presName="spNode" presStyleCnt="0"/>
      <dgm:spPr/>
      <dgm:t>
        <a:bodyPr/>
        <a:lstStyle/>
        <a:p>
          <a:endParaRPr lang="en-CA"/>
        </a:p>
      </dgm:t>
    </dgm:pt>
    <dgm:pt modelId="{C47A9017-9618-4CB2-AD97-C79CBB9B908F}" type="pres">
      <dgm:prSet presAssocID="{E96A5332-4D6A-4090-888F-37F3E1F6B7D7}" presName="sibTrans" presStyleLbl="sibTrans1D1" presStyleIdx="6" presStyleCnt="9"/>
      <dgm:spPr/>
      <dgm:t>
        <a:bodyPr/>
        <a:lstStyle/>
        <a:p>
          <a:endParaRPr lang="en-CA"/>
        </a:p>
      </dgm:t>
    </dgm:pt>
    <dgm:pt modelId="{BBA01453-68AF-4B71-98FE-4AB81C15D3E5}" type="pres">
      <dgm:prSet presAssocID="{05E859CB-B5B2-4D9C-BE91-042812C84B30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887DD2C-0F62-4E2D-ADAA-E761D39C3269}" type="pres">
      <dgm:prSet presAssocID="{05E859CB-B5B2-4D9C-BE91-042812C84B30}" presName="spNode" presStyleCnt="0"/>
      <dgm:spPr/>
      <dgm:t>
        <a:bodyPr/>
        <a:lstStyle/>
        <a:p>
          <a:endParaRPr lang="en-CA"/>
        </a:p>
      </dgm:t>
    </dgm:pt>
    <dgm:pt modelId="{7C12D5BE-E0CE-41AB-A2A0-F0E406A24E46}" type="pres">
      <dgm:prSet presAssocID="{2B16A008-FF19-4AF1-946B-3D317AAB411B}" presName="sibTrans" presStyleLbl="sibTrans1D1" presStyleIdx="7" presStyleCnt="9"/>
      <dgm:spPr/>
      <dgm:t>
        <a:bodyPr/>
        <a:lstStyle/>
        <a:p>
          <a:endParaRPr lang="en-CA"/>
        </a:p>
      </dgm:t>
    </dgm:pt>
    <dgm:pt modelId="{4F98D93D-8CA3-4C2E-BFDA-D32596ED0038}" type="pres">
      <dgm:prSet presAssocID="{78B5345A-14C7-4E0F-AA55-C04C45007C0E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3516299-24C6-46B3-9414-173D9CB4E45C}" type="pres">
      <dgm:prSet presAssocID="{78B5345A-14C7-4E0F-AA55-C04C45007C0E}" presName="spNode" presStyleCnt="0"/>
      <dgm:spPr/>
      <dgm:t>
        <a:bodyPr/>
        <a:lstStyle/>
        <a:p>
          <a:endParaRPr lang="en-CA"/>
        </a:p>
      </dgm:t>
    </dgm:pt>
    <dgm:pt modelId="{368F83FF-A63D-4F5E-B6B7-25A7D3667C42}" type="pres">
      <dgm:prSet presAssocID="{4486B53D-2C64-49D3-A9B3-50A728051FA7}" presName="sibTrans" presStyleLbl="sibTrans1D1" presStyleIdx="8" presStyleCnt="9"/>
      <dgm:spPr/>
      <dgm:t>
        <a:bodyPr/>
        <a:lstStyle/>
        <a:p>
          <a:endParaRPr lang="en-CA"/>
        </a:p>
      </dgm:t>
    </dgm:pt>
  </dgm:ptLst>
  <dgm:cxnLst>
    <dgm:cxn modelId="{74BEFE63-6F20-4BC3-BA5B-2655C898F3F4}" srcId="{976D29C5-C344-48B2-89DD-64A062302AD3}" destId="{78B5345A-14C7-4E0F-AA55-C04C45007C0E}" srcOrd="8" destOrd="0" parTransId="{CC17F113-3F7A-41C7-8374-66A51DFF2707}" sibTransId="{4486B53D-2C64-49D3-A9B3-50A728051FA7}"/>
    <dgm:cxn modelId="{56E56427-05D2-4609-81A4-A9637E2DBD61}" srcId="{976D29C5-C344-48B2-89DD-64A062302AD3}" destId="{B37F2091-CEC4-4CB8-9C26-21248CB84089}" srcOrd="1" destOrd="0" parTransId="{DB42056A-2A42-47BA-A604-EE72BA695812}" sibTransId="{54A3E3AD-DF91-4A56-AE8D-F5087C1E697C}"/>
    <dgm:cxn modelId="{8D5CAA8F-A492-49F0-B6A0-B5B8B12342BC}" type="presOf" srcId="{78B5345A-14C7-4E0F-AA55-C04C45007C0E}" destId="{4F98D93D-8CA3-4C2E-BFDA-D32596ED0038}" srcOrd="0" destOrd="0" presId="urn:microsoft.com/office/officeart/2005/8/layout/cycle6"/>
    <dgm:cxn modelId="{06498B43-27F7-4DDD-89CE-FC0482058157}" type="presOf" srcId="{4486B53D-2C64-49D3-A9B3-50A728051FA7}" destId="{368F83FF-A63D-4F5E-B6B7-25A7D3667C42}" srcOrd="0" destOrd="0" presId="urn:microsoft.com/office/officeart/2005/8/layout/cycle6"/>
    <dgm:cxn modelId="{DE9BBAFE-48E6-44A7-B242-6D2C6C88FDDD}" srcId="{976D29C5-C344-48B2-89DD-64A062302AD3}" destId="{05E859CB-B5B2-4D9C-BE91-042812C84B30}" srcOrd="7" destOrd="0" parTransId="{60045AD2-8372-4613-B0C8-277B2FFEE80D}" sibTransId="{2B16A008-FF19-4AF1-946B-3D317AAB411B}"/>
    <dgm:cxn modelId="{CC87761B-BC93-4A17-A30F-70EA34F3DCDA}" type="presOf" srcId="{2B16A008-FF19-4AF1-946B-3D317AAB411B}" destId="{7C12D5BE-E0CE-41AB-A2A0-F0E406A24E46}" srcOrd="0" destOrd="0" presId="urn:microsoft.com/office/officeart/2005/8/layout/cycle6"/>
    <dgm:cxn modelId="{7426C37C-C87B-4321-A4A5-6B6A980DDDB1}" srcId="{976D29C5-C344-48B2-89DD-64A062302AD3}" destId="{66DE7D85-588D-4A07-B2C4-1D3376B77DA2}" srcOrd="4" destOrd="0" parTransId="{9528E0B7-BAF2-4B68-87D1-BD65B9C9A329}" sibTransId="{E47998CA-5ADD-4A25-8443-7FEF79DFED72}"/>
    <dgm:cxn modelId="{18E2A6B5-0BE6-4507-B89A-BD4D34769BC4}" type="presOf" srcId="{B37F2091-CEC4-4CB8-9C26-21248CB84089}" destId="{8DC3F4CC-0ED4-46FF-9661-648B04EAC728}" srcOrd="0" destOrd="0" presId="urn:microsoft.com/office/officeart/2005/8/layout/cycle6"/>
    <dgm:cxn modelId="{4A544FF7-3185-4582-8C59-1223CDDA8020}" type="presOf" srcId="{1AC135AB-3683-4A8F-9597-9A3E1BC1BE27}" destId="{C5FEE125-0E5A-42D2-9449-A7D1897EFC97}" srcOrd="0" destOrd="0" presId="urn:microsoft.com/office/officeart/2005/8/layout/cycle6"/>
    <dgm:cxn modelId="{56BD8BCF-82CC-4897-892B-138468462DEA}" srcId="{976D29C5-C344-48B2-89DD-64A062302AD3}" destId="{1AC135AB-3683-4A8F-9597-9A3E1BC1BE27}" srcOrd="6" destOrd="0" parTransId="{AA11376B-94B8-4608-8F06-46E6DA96A746}" sibTransId="{E96A5332-4D6A-4090-888F-37F3E1F6B7D7}"/>
    <dgm:cxn modelId="{DB7EB219-72B3-40B5-A7BF-C3AC7453C130}" type="presOf" srcId="{21A92316-1E99-4CF0-950E-82BCC117D160}" destId="{C4DDF648-1784-4778-898B-A8F6445081C6}" srcOrd="0" destOrd="0" presId="urn:microsoft.com/office/officeart/2005/8/layout/cycle6"/>
    <dgm:cxn modelId="{31C7D6F0-A660-437D-B033-E68D240DCC61}" type="presOf" srcId="{976D29C5-C344-48B2-89DD-64A062302AD3}" destId="{1B884B33-179F-4434-815E-B4E22D1B0A6E}" srcOrd="0" destOrd="0" presId="urn:microsoft.com/office/officeart/2005/8/layout/cycle6"/>
    <dgm:cxn modelId="{1B8ED182-8F5B-4053-A7DF-25C086B336DE}" srcId="{976D29C5-C344-48B2-89DD-64A062302AD3}" destId="{A026863F-5782-4F31-8176-3EB171A6685B}" srcOrd="0" destOrd="0" parTransId="{826C73CE-1100-4570-981A-AD96BEBBF6E6}" sibTransId="{E8AA938C-7D16-410C-BB61-50D58B02E37E}"/>
    <dgm:cxn modelId="{76050117-442C-45E4-A095-8DDB3B685C91}" type="presOf" srcId="{54A3E3AD-DF91-4A56-AE8D-F5087C1E697C}" destId="{AE00968F-CB10-441A-B2B7-3223B96CDA46}" srcOrd="0" destOrd="0" presId="urn:microsoft.com/office/officeart/2005/8/layout/cycle6"/>
    <dgm:cxn modelId="{80EF9F70-A250-4C34-AA23-60E8889866B2}" type="presOf" srcId="{A026863F-5782-4F31-8176-3EB171A6685B}" destId="{DB53F349-94C3-4AB0-8D3E-25FE618F30C4}" srcOrd="0" destOrd="0" presId="urn:microsoft.com/office/officeart/2005/8/layout/cycle6"/>
    <dgm:cxn modelId="{26C7D3A8-74B3-4EDC-BDB4-A6EDE1593B21}" type="presOf" srcId="{3F39878D-FE84-48AA-BF3F-B7E37D69DD1C}" destId="{3D61DD21-DC0E-41FF-B4AD-7FD1B2631949}" srcOrd="0" destOrd="0" presId="urn:microsoft.com/office/officeart/2005/8/layout/cycle6"/>
    <dgm:cxn modelId="{5AA05803-19A6-4C87-B3A1-92519C920817}" type="presOf" srcId="{E96A5332-4D6A-4090-888F-37F3E1F6B7D7}" destId="{C47A9017-9618-4CB2-AD97-C79CBB9B908F}" srcOrd="0" destOrd="0" presId="urn:microsoft.com/office/officeart/2005/8/layout/cycle6"/>
    <dgm:cxn modelId="{70BA1452-D683-4270-BF44-F843D1B694EB}" srcId="{976D29C5-C344-48B2-89DD-64A062302AD3}" destId="{32EE01DD-CCC2-4656-B232-5AE9D3B00EE8}" srcOrd="2" destOrd="0" parTransId="{ACD49497-1936-4294-ABD4-EDB2CC1245BF}" sibTransId="{DE6E7C38-F47E-4BB9-A3A8-0CCDF6E2ACE9}"/>
    <dgm:cxn modelId="{6FFEC354-D5AD-4B1D-B457-411A921D9887}" type="presOf" srcId="{DE6E7C38-F47E-4BB9-A3A8-0CCDF6E2ACE9}" destId="{2E22CEF5-FB85-4165-88AA-F3BADBC393C0}" srcOrd="0" destOrd="0" presId="urn:microsoft.com/office/officeart/2005/8/layout/cycle6"/>
    <dgm:cxn modelId="{E558DACE-EBB9-49E4-BB7D-F5DCF825F927}" srcId="{976D29C5-C344-48B2-89DD-64A062302AD3}" destId="{3F39878D-FE84-48AA-BF3F-B7E37D69DD1C}" srcOrd="3" destOrd="0" parTransId="{6EB0A8EB-1853-4DFB-97E8-79FE37095079}" sibTransId="{6E060EB1-31BA-4181-BEBD-0B4AB57AD865}"/>
    <dgm:cxn modelId="{334CD2C0-8919-436A-8051-03D933D7DD83}" type="presOf" srcId="{E8AA938C-7D16-410C-BB61-50D58B02E37E}" destId="{E1223889-3F73-48D9-9C29-6931147FBB5C}" srcOrd="0" destOrd="0" presId="urn:microsoft.com/office/officeart/2005/8/layout/cycle6"/>
    <dgm:cxn modelId="{FF7E9A42-5890-448A-987F-0261A47804B4}" type="presOf" srcId="{66DE7D85-588D-4A07-B2C4-1D3376B77DA2}" destId="{C40E785E-20E8-4919-B33D-B38DA766D77E}" srcOrd="0" destOrd="0" presId="urn:microsoft.com/office/officeart/2005/8/layout/cycle6"/>
    <dgm:cxn modelId="{97C8DB66-327D-4287-9C9C-CF77E09E14CE}" type="presOf" srcId="{FF219D30-914F-406F-849D-EEDF225FCC41}" destId="{ADBFEAAD-2F47-4395-B1F5-3BE61FE54DCC}" srcOrd="0" destOrd="0" presId="urn:microsoft.com/office/officeart/2005/8/layout/cycle6"/>
    <dgm:cxn modelId="{5521F14E-F0FA-4396-92B5-36DDC37D192D}" type="presOf" srcId="{05E859CB-B5B2-4D9C-BE91-042812C84B30}" destId="{BBA01453-68AF-4B71-98FE-4AB81C15D3E5}" srcOrd="0" destOrd="0" presId="urn:microsoft.com/office/officeart/2005/8/layout/cycle6"/>
    <dgm:cxn modelId="{3698BFC1-D86C-4903-8C87-910F04502381}" srcId="{976D29C5-C344-48B2-89DD-64A062302AD3}" destId="{FF219D30-914F-406F-849D-EEDF225FCC41}" srcOrd="5" destOrd="0" parTransId="{1849A3F3-C46B-4F04-8A83-18BB673803D9}" sibTransId="{21A92316-1E99-4CF0-950E-82BCC117D160}"/>
    <dgm:cxn modelId="{38A86426-B951-4FCE-AC03-70EACEBC99FE}" type="presOf" srcId="{6E060EB1-31BA-4181-BEBD-0B4AB57AD865}" destId="{3F44038A-2874-45B0-A324-827D5886AA5D}" srcOrd="0" destOrd="0" presId="urn:microsoft.com/office/officeart/2005/8/layout/cycle6"/>
    <dgm:cxn modelId="{BA1C2182-B888-4D7B-AE1B-E42649371094}" type="presOf" srcId="{E47998CA-5ADD-4A25-8443-7FEF79DFED72}" destId="{3B89DCD1-05F9-4EB0-AEF6-522785E22A64}" srcOrd="0" destOrd="0" presId="urn:microsoft.com/office/officeart/2005/8/layout/cycle6"/>
    <dgm:cxn modelId="{E39AA54D-9A95-48C8-A8A0-7D51897B072F}" type="presOf" srcId="{32EE01DD-CCC2-4656-B232-5AE9D3B00EE8}" destId="{3D05B0BA-0440-4E67-8C63-DA1BB9B227F2}" srcOrd="0" destOrd="0" presId="urn:microsoft.com/office/officeart/2005/8/layout/cycle6"/>
    <dgm:cxn modelId="{D9EFBFB4-27D8-444F-BDA8-94E21CB8195E}" type="presParOf" srcId="{1B884B33-179F-4434-815E-B4E22D1B0A6E}" destId="{DB53F349-94C3-4AB0-8D3E-25FE618F30C4}" srcOrd="0" destOrd="0" presId="urn:microsoft.com/office/officeart/2005/8/layout/cycle6"/>
    <dgm:cxn modelId="{91E81E3B-9417-47B3-92FF-39EA361CC0F7}" type="presParOf" srcId="{1B884B33-179F-4434-815E-B4E22D1B0A6E}" destId="{E879B619-1BF7-4DDD-ACD8-6B7C577440E2}" srcOrd="1" destOrd="0" presId="urn:microsoft.com/office/officeart/2005/8/layout/cycle6"/>
    <dgm:cxn modelId="{7A93ACB2-7086-4F1A-9BDF-0B8858F37602}" type="presParOf" srcId="{1B884B33-179F-4434-815E-B4E22D1B0A6E}" destId="{E1223889-3F73-48D9-9C29-6931147FBB5C}" srcOrd="2" destOrd="0" presId="urn:microsoft.com/office/officeart/2005/8/layout/cycle6"/>
    <dgm:cxn modelId="{1AEEE773-96BA-41F5-B047-1844732C9ED3}" type="presParOf" srcId="{1B884B33-179F-4434-815E-B4E22D1B0A6E}" destId="{8DC3F4CC-0ED4-46FF-9661-648B04EAC728}" srcOrd="3" destOrd="0" presId="urn:microsoft.com/office/officeart/2005/8/layout/cycle6"/>
    <dgm:cxn modelId="{709DC847-A35E-41BC-B745-74AA83518024}" type="presParOf" srcId="{1B884B33-179F-4434-815E-B4E22D1B0A6E}" destId="{37D9810B-36A5-4505-9BCD-855090DB2A7F}" srcOrd="4" destOrd="0" presId="urn:microsoft.com/office/officeart/2005/8/layout/cycle6"/>
    <dgm:cxn modelId="{446E6E97-7DFA-4ED1-B06F-FCC1B96D5BAF}" type="presParOf" srcId="{1B884B33-179F-4434-815E-B4E22D1B0A6E}" destId="{AE00968F-CB10-441A-B2B7-3223B96CDA46}" srcOrd="5" destOrd="0" presId="urn:microsoft.com/office/officeart/2005/8/layout/cycle6"/>
    <dgm:cxn modelId="{10607ADC-FF92-4AAF-9B27-EC0CF18113D9}" type="presParOf" srcId="{1B884B33-179F-4434-815E-B4E22D1B0A6E}" destId="{3D05B0BA-0440-4E67-8C63-DA1BB9B227F2}" srcOrd="6" destOrd="0" presId="urn:microsoft.com/office/officeart/2005/8/layout/cycle6"/>
    <dgm:cxn modelId="{CA159BD2-CABE-4596-A268-1EC6F604EAA4}" type="presParOf" srcId="{1B884B33-179F-4434-815E-B4E22D1B0A6E}" destId="{0CFDA430-9BC9-410A-91FD-CB0A4D259D27}" srcOrd="7" destOrd="0" presId="urn:microsoft.com/office/officeart/2005/8/layout/cycle6"/>
    <dgm:cxn modelId="{6565F68A-17BE-4225-A9BC-B2F009B5A28C}" type="presParOf" srcId="{1B884B33-179F-4434-815E-B4E22D1B0A6E}" destId="{2E22CEF5-FB85-4165-88AA-F3BADBC393C0}" srcOrd="8" destOrd="0" presId="urn:microsoft.com/office/officeart/2005/8/layout/cycle6"/>
    <dgm:cxn modelId="{4284B5D8-66CE-4A45-B7A8-2AC561194D3B}" type="presParOf" srcId="{1B884B33-179F-4434-815E-B4E22D1B0A6E}" destId="{3D61DD21-DC0E-41FF-B4AD-7FD1B2631949}" srcOrd="9" destOrd="0" presId="urn:microsoft.com/office/officeart/2005/8/layout/cycle6"/>
    <dgm:cxn modelId="{1D749813-0758-4C28-8C83-7876323F7F20}" type="presParOf" srcId="{1B884B33-179F-4434-815E-B4E22D1B0A6E}" destId="{B0D16355-897B-4E59-B15D-C5B2AB7AE7BD}" srcOrd="10" destOrd="0" presId="urn:microsoft.com/office/officeart/2005/8/layout/cycle6"/>
    <dgm:cxn modelId="{FE0AB353-FE9E-4502-B826-546AB45115AA}" type="presParOf" srcId="{1B884B33-179F-4434-815E-B4E22D1B0A6E}" destId="{3F44038A-2874-45B0-A324-827D5886AA5D}" srcOrd="11" destOrd="0" presId="urn:microsoft.com/office/officeart/2005/8/layout/cycle6"/>
    <dgm:cxn modelId="{A7701E69-FE98-477C-B0FC-D41F854C64BA}" type="presParOf" srcId="{1B884B33-179F-4434-815E-B4E22D1B0A6E}" destId="{C40E785E-20E8-4919-B33D-B38DA766D77E}" srcOrd="12" destOrd="0" presId="urn:microsoft.com/office/officeart/2005/8/layout/cycle6"/>
    <dgm:cxn modelId="{D12E4D32-51A9-4D45-82DE-B091A12C13F1}" type="presParOf" srcId="{1B884B33-179F-4434-815E-B4E22D1B0A6E}" destId="{967FD537-DFF3-4EC6-A1D7-82C9B7E2EE29}" srcOrd="13" destOrd="0" presId="urn:microsoft.com/office/officeart/2005/8/layout/cycle6"/>
    <dgm:cxn modelId="{860C1249-89CD-4299-851A-22FA1222305B}" type="presParOf" srcId="{1B884B33-179F-4434-815E-B4E22D1B0A6E}" destId="{3B89DCD1-05F9-4EB0-AEF6-522785E22A64}" srcOrd="14" destOrd="0" presId="urn:microsoft.com/office/officeart/2005/8/layout/cycle6"/>
    <dgm:cxn modelId="{1D34BC72-1C29-40F3-9757-F334F3A83842}" type="presParOf" srcId="{1B884B33-179F-4434-815E-B4E22D1B0A6E}" destId="{ADBFEAAD-2F47-4395-B1F5-3BE61FE54DCC}" srcOrd="15" destOrd="0" presId="urn:microsoft.com/office/officeart/2005/8/layout/cycle6"/>
    <dgm:cxn modelId="{EA871905-C3C7-42BA-AEDC-FD3F18533238}" type="presParOf" srcId="{1B884B33-179F-4434-815E-B4E22D1B0A6E}" destId="{64206D29-CE5B-453F-9FE4-82F258FB6950}" srcOrd="16" destOrd="0" presId="urn:microsoft.com/office/officeart/2005/8/layout/cycle6"/>
    <dgm:cxn modelId="{FE33BC8D-2B01-4821-9505-F9A5FE7A87E8}" type="presParOf" srcId="{1B884B33-179F-4434-815E-B4E22D1B0A6E}" destId="{C4DDF648-1784-4778-898B-A8F6445081C6}" srcOrd="17" destOrd="0" presId="urn:microsoft.com/office/officeart/2005/8/layout/cycle6"/>
    <dgm:cxn modelId="{628B1651-35A9-4C88-A3F3-DF50DB7B428E}" type="presParOf" srcId="{1B884B33-179F-4434-815E-B4E22D1B0A6E}" destId="{C5FEE125-0E5A-42D2-9449-A7D1897EFC97}" srcOrd="18" destOrd="0" presId="urn:microsoft.com/office/officeart/2005/8/layout/cycle6"/>
    <dgm:cxn modelId="{E090A57A-74D6-4903-AEE0-8B1355FC7781}" type="presParOf" srcId="{1B884B33-179F-4434-815E-B4E22D1B0A6E}" destId="{34FC13FB-4E7C-4438-B536-54ABB0D21312}" srcOrd="19" destOrd="0" presId="urn:microsoft.com/office/officeart/2005/8/layout/cycle6"/>
    <dgm:cxn modelId="{C326712D-A2E9-4AA9-B085-49126AD745C4}" type="presParOf" srcId="{1B884B33-179F-4434-815E-B4E22D1B0A6E}" destId="{C47A9017-9618-4CB2-AD97-C79CBB9B908F}" srcOrd="20" destOrd="0" presId="urn:microsoft.com/office/officeart/2005/8/layout/cycle6"/>
    <dgm:cxn modelId="{D7DEAA15-7CAD-46EA-9F6D-68B812ECB0DC}" type="presParOf" srcId="{1B884B33-179F-4434-815E-B4E22D1B0A6E}" destId="{BBA01453-68AF-4B71-98FE-4AB81C15D3E5}" srcOrd="21" destOrd="0" presId="urn:microsoft.com/office/officeart/2005/8/layout/cycle6"/>
    <dgm:cxn modelId="{8F5D7C19-DD46-4030-81F4-3311EA353335}" type="presParOf" srcId="{1B884B33-179F-4434-815E-B4E22D1B0A6E}" destId="{D887DD2C-0F62-4E2D-ADAA-E761D39C3269}" srcOrd="22" destOrd="0" presId="urn:microsoft.com/office/officeart/2005/8/layout/cycle6"/>
    <dgm:cxn modelId="{A687733D-9D37-453E-A5AE-0681C94478FD}" type="presParOf" srcId="{1B884B33-179F-4434-815E-B4E22D1B0A6E}" destId="{7C12D5BE-E0CE-41AB-A2A0-F0E406A24E46}" srcOrd="23" destOrd="0" presId="urn:microsoft.com/office/officeart/2005/8/layout/cycle6"/>
    <dgm:cxn modelId="{21F1F652-AE71-4412-9104-DA83E7883485}" type="presParOf" srcId="{1B884B33-179F-4434-815E-B4E22D1B0A6E}" destId="{4F98D93D-8CA3-4C2E-BFDA-D32596ED0038}" srcOrd="24" destOrd="0" presId="urn:microsoft.com/office/officeart/2005/8/layout/cycle6"/>
    <dgm:cxn modelId="{7AD35947-44A2-4BB0-9A59-A225EF61FD5F}" type="presParOf" srcId="{1B884B33-179F-4434-815E-B4E22D1B0A6E}" destId="{53516299-24C6-46B3-9414-173D9CB4E45C}" srcOrd="25" destOrd="0" presId="urn:microsoft.com/office/officeart/2005/8/layout/cycle6"/>
    <dgm:cxn modelId="{90DACB4A-0B3D-411B-8674-BAB82130B0C7}" type="presParOf" srcId="{1B884B33-179F-4434-815E-B4E22D1B0A6E}" destId="{368F83FF-A63D-4F5E-B6B7-25A7D3667C42}" srcOrd="26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6D29C5-C344-48B2-89DD-64A062302AD3}" type="doc">
      <dgm:prSet loTypeId="urn:microsoft.com/office/officeart/2005/8/layout/cycle6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CA"/>
        </a:p>
      </dgm:t>
    </dgm:pt>
    <dgm:pt modelId="{A026863F-5782-4F31-8176-3EB171A6685B}">
      <dgm:prSet/>
      <dgm:spPr/>
      <dgm:t>
        <a:bodyPr/>
        <a:lstStyle/>
        <a:p>
          <a:r>
            <a:rPr lang="en-CA" smtClean="0"/>
            <a:t>Reading</a:t>
          </a:r>
        </a:p>
      </dgm:t>
    </dgm:pt>
    <dgm:pt modelId="{826C73CE-1100-4570-981A-AD96BEBBF6E6}" type="parTrans" cxnId="{1B8ED182-8F5B-4053-A7DF-25C086B336DE}">
      <dgm:prSet/>
      <dgm:spPr/>
      <dgm:t>
        <a:bodyPr/>
        <a:lstStyle/>
        <a:p>
          <a:endParaRPr lang="en-CA"/>
        </a:p>
      </dgm:t>
    </dgm:pt>
    <dgm:pt modelId="{E8AA938C-7D16-410C-BB61-50D58B02E37E}" type="sibTrans" cxnId="{1B8ED182-8F5B-4053-A7DF-25C086B336DE}">
      <dgm:prSet/>
      <dgm:spPr/>
      <dgm:t>
        <a:bodyPr/>
        <a:lstStyle/>
        <a:p>
          <a:endParaRPr lang="en-CA"/>
        </a:p>
      </dgm:t>
    </dgm:pt>
    <dgm:pt modelId="{B37F2091-CEC4-4CB8-9C26-21248CB84089}">
      <dgm:prSet/>
      <dgm:spPr/>
      <dgm:t>
        <a:bodyPr/>
        <a:lstStyle/>
        <a:p>
          <a:r>
            <a:rPr lang="en-CA" smtClean="0"/>
            <a:t>Jobs</a:t>
          </a:r>
        </a:p>
      </dgm:t>
    </dgm:pt>
    <dgm:pt modelId="{DB42056A-2A42-47BA-A604-EE72BA695812}" type="parTrans" cxnId="{56E56427-05D2-4609-81A4-A9637E2DBD61}">
      <dgm:prSet/>
      <dgm:spPr/>
      <dgm:t>
        <a:bodyPr/>
        <a:lstStyle/>
        <a:p>
          <a:endParaRPr lang="en-CA"/>
        </a:p>
      </dgm:t>
    </dgm:pt>
    <dgm:pt modelId="{54A3E3AD-DF91-4A56-AE8D-F5087C1E697C}" type="sibTrans" cxnId="{56E56427-05D2-4609-81A4-A9637E2DBD61}">
      <dgm:prSet/>
      <dgm:spPr/>
      <dgm:t>
        <a:bodyPr/>
        <a:lstStyle/>
        <a:p>
          <a:endParaRPr lang="en-CA"/>
        </a:p>
      </dgm:t>
    </dgm:pt>
    <dgm:pt modelId="{32EE01DD-CCC2-4656-B232-5AE9D3B00EE8}">
      <dgm:prSet/>
      <dgm:spPr/>
      <dgm:t>
        <a:bodyPr/>
        <a:lstStyle/>
        <a:p>
          <a:r>
            <a:rPr lang="en-CA" smtClean="0"/>
            <a:t>Expenses</a:t>
          </a:r>
        </a:p>
      </dgm:t>
    </dgm:pt>
    <dgm:pt modelId="{ACD49497-1936-4294-ABD4-EDB2CC1245BF}" type="parTrans" cxnId="{70BA1452-D683-4270-BF44-F843D1B694EB}">
      <dgm:prSet/>
      <dgm:spPr/>
      <dgm:t>
        <a:bodyPr/>
        <a:lstStyle/>
        <a:p>
          <a:endParaRPr lang="en-CA"/>
        </a:p>
      </dgm:t>
    </dgm:pt>
    <dgm:pt modelId="{DE6E7C38-F47E-4BB9-A3A8-0CCDF6E2ACE9}" type="sibTrans" cxnId="{70BA1452-D683-4270-BF44-F843D1B694EB}">
      <dgm:prSet/>
      <dgm:spPr/>
      <dgm:t>
        <a:bodyPr/>
        <a:lstStyle/>
        <a:p>
          <a:endParaRPr lang="en-CA"/>
        </a:p>
      </dgm:t>
    </dgm:pt>
    <dgm:pt modelId="{3F39878D-FE84-48AA-BF3F-B7E37D69DD1C}">
      <dgm:prSet/>
      <dgm:spPr/>
      <dgm:t>
        <a:bodyPr/>
        <a:lstStyle/>
        <a:p>
          <a:r>
            <a:rPr lang="en-CA" smtClean="0"/>
            <a:t>Commute</a:t>
          </a:r>
        </a:p>
      </dgm:t>
    </dgm:pt>
    <dgm:pt modelId="{6EB0A8EB-1853-4DFB-97E8-79FE37095079}" type="parTrans" cxnId="{E558DACE-EBB9-49E4-BB7D-F5DCF825F927}">
      <dgm:prSet/>
      <dgm:spPr/>
      <dgm:t>
        <a:bodyPr/>
        <a:lstStyle/>
        <a:p>
          <a:endParaRPr lang="en-CA"/>
        </a:p>
      </dgm:t>
    </dgm:pt>
    <dgm:pt modelId="{6E060EB1-31BA-4181-BEBD-0B4AB57AD865}" type="sibTrans" cxnId="{E558DACE-EBB9-49E4-BB7D-F5DCF825F927}">
      <dgm:prSet/>
      <dgm:spPr/>
      <dgm:t>
        <a:bodyPr/>
        <a:lstStyle/>
        <a:p>
          <a:endParaRPr lang="en-CA"/>
        </a:p>
      </dgm:t>
    </dgm:pt>
    <dgm:pt modelId="{1AC135AB-3683-4A8F-9597-9A3E1BC1BE27}">
      <dgm:prSet/>
      <dgm:spPr/>
      <dgm:t>
        <a:bodyPr/>
        <a:lstStyle/>
        <a:p>
          <a:r>
            <a:rPr lang="en-CA" smtClean="0"/>
            <a:t>Twitter</a:t>
          </a:r>
        </a:p>
      </dgm:t>
    </dgm:pt>
    <dgm:pt modelId="{AA11376B-94B8-4608-8F06-46E6DA96A746}" type="parTrans" cxnId="{56BD8BCF-82CC-4897-892B-138468462DEA}">
      <dgm:prSet/>
      <dgm:spPr/>
      <dgm:t>
        <a:bodyPr/>
        <a:lstStyle/>
        <a:p>
          <a:endParaRPr lang="en-CA"/>
        </a:p>
      </dgm:t>
    </dgm:pt>
    <dgm:pt modelId="{E96A5332-4D6A-4090-888F-37F3E1F6B7D7}" type="sibTrans" cxnId="{56BD8BCF-82CC-4897-892B-138468462DEA}">
      <dgm:prSet/>
      <dgm:spPr/>
      <dgm:t>
        <a:bodyPr/>
        <a:lstStyle/>
        <a:p>
          <a:endParaRPr lang="en-CA"/>
        </a:p>
      </dgm:t>
    </dgm:pt>
    <dgm:pt modelId="{05E859CB-B5B2-4D9C-BE91-042812C84B30}">
      <dgm:prSet/>
      <dgm:spPr/>
      <dgm:t>
        <a:bodyPr/>
        <a:lstStyle/>
        <a:p>
          <a:r>
            <a:rPr lang="en-CA" smtClean="0"/>
            <a:t>Gmail</a:t>
          </a:r>
        </a:p>
      </dgm:t>
    </dgm:pt>
    <dgm:pt modelId="{60045AD2-8372-4613-B0C8-277B2FFEE80D}" type="parTrans" cxnId="{DE9BBAFE-48E6-44A7-B242-6D2C6C88FDDD}">
      <dgm:prSet/>
      <dgm:spPr/>
      <dgm:t>
        <a:bodyPr/>
        <a:lstStyle/>
        <a:p>
          <a:endParaRPr lang="en-CA"/>
        </a:p>
      </dgm:t>
    </dgm:pt>
    <dgm:pt modelId="{2B16A008-FF19-4AF1-946B-3D317AAB411B}" type="sibTrans" cxnId="{DE9BBAFE-48E6-44A7-B242-6D2C6C88FDDD}">
      <dgm:prSet/>
      <dgm:spPr/>
      <dgm:t>
        <a:bodyPr/>
        <a:lstStyle/>
        <a:p>
          <a:endParaRPr lang="en-CA"/>
        </a:p>
      </dgm:t>
    </dgm:pt>
    <dgm:pt modelId="{78B5345A-14C7-4E0F-AA55-C04C45007C0E}">
      <dgm:prSet/>
      <dgm:spPr/>
      <dgm:t>
        <a:bodyPr/>
        <a:lstStyle/>
        <a:p>
          <a:r>
            <a:rPr lang="en-CA" smtClean="0"/>
            <a:t>Travel</a:t>
          </a:r>
        </a:p>
      </dgm:t>
    </dgm:pt>
    <dgm:pt modelId="{CC17F113-3F7A-41C7-8374-66A51DFF2707}" type="parTrans" cxnId="{74BEFE63-6F20-4BC3-BA5B-2655C898F3F4}">
      <dgm:prSet/>
      <dgm:spPr/>
      <dgm:t>
        <a:bodyPr/>
        <a:lstStyle/>
        <a:p>
          <a:endParaRPr lang="en-CA"/>
        </a:p>
      </dgm:t>
    </dgm:pt>
    <dgm:pt modelId="{4486B53D-2C64-49D3-A9B3-50A728051FA7}" type="sibTrans" cxnId="{74BEFE63-6F20-4BC3-BA5B-2655C898F3F4}">
      <dgm:prSet/>
      <dgm:spPr/>
      <dgm:t>
        <a:bodyPr/>
        <a:lstStyle/>
        <a:p>
          <a:endParaRPr lang="en-CA"/>
        </a:p>
      </dgm:t>
    </dgm:pt>
    <dgm:pt modelId="{FF219D30-914F-406F-849D-EEDF225FCC41}">
      <dgm:prSet/>
      <dgm:spPr>
        <a:noFill/>
        <a:ln>
          <a:noFill/>
        </a:ln>
      </dgm:spPr>
      <dgm:t>
        <a:bodyPr/>
        <a:lstStyle/>
        <a:p>
          <a:endParaRPr lang="en-CA" smtClean="0"/>
        </a:p>
      </dgm:t>
    </dgm:pt>
    <dgm:pt modelId="{1849A3F3-C46B-4F04-8A83-18BB673803D9}" type="parTrans" cxnId="{3698BFC1-D86C-4903-8C87-910F04502381}">
      <dgm:prSet/>
      <dgm:spPr/>
      <dgm:t>
        <a:bodyPr/>
        <a:lstStyle/>
        <a:p>
          <a:endParaRPr lang="en-CA"/>
        </a:p>
      </dgm:t>
    </dgm:pt>
    <dgm:pt modelId="{21A92316-1E99-4CF0-950E-82BCC117D160}" type="sibTrans" cxnId="{3698BFC1-D86C-4903-8C87-910F04502381}">
      <dgm:prSet/>
      <dgm:spPr/>
      <dgm:t>
        <a:bodyPr/>
        <a:lstStyle/>
        <a:p>
          <a:endParaRPr lang="en-CA"/>
        </a:p>
      </dgm:t>
    </dgm:pt>
    <dgm:pt modelId="{66DE7D85-588D-4A07-B2C4-1D3376B77DA2}">
      <dgm:prSet/>
      <dgm:spPr>
        <a:noFill/>
        <a:ln>
          <a:noFill/>
        </a:ln>
      </dgm:spPr>
      <dgm:t>
        <a:bodyPr/>
        <a:lstStyle/>
        <a:p>
          <a:endParaRPr lang="en-CA" smtClean="0"/>
        </a:p>
      </dgm:t>
    </dgm:pt>
    <dgm:pt modelId="{9528E0B7-BAF2-4B68-87D1-BD65B9C9A329}" type="parTrans" cxnId="{7426C37C-C87B-4321-A4A5-6B6A980DDDB1}">
      <dgm:prSet/>
      <dgm:spPr/>
      <dgm:t>
        <a:bodyPr/>
        <a:lstStyle/>
        <a:p>
          <a:endParaRPr lang="en-CA"/>
        </a:p>
      </dgm:t>
    </dgm:pt>
    <dgm:pt modelId="{E47998CA-5ADD-4A25-8443-7FEF79DFED72}" type="sibTrans" cxnId="{7426C37C-C87B-4321-A4A5-6B6A980DDDB1}">
      <dgm:prSet/>
      <dgm:spPr/>
      <dgm:t>
        <a:bodyPr/>
        <a:lstStyle/>
        <a:p>
          <a:endParaRPr lang="en-CA"/>
        </a:p>
      </dgm:t>
    </dgm:pt>
    <dgm:pt modelId="{1B884B33-179F-4434-815E-B4E22D1B0A6E}" type="pres">
      <dgm:prSet presAssocID="{976D29C5-C344-48B2-89DD-64A062302AD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DB53F349-94C3-4AB0-8D3E-25FE618F30C4}" type="pres">
      <dgm:prSet presAssocID="{A026863F-5782-4F31-8176-3EB171A6685B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879B619-1BF7-4DDD-ACD8-6B7C577440E2}" type="pres">
      <dgm:prSet presAssocID="{A026863F-5782-4F31-8176-3EB171A6685B}" presName="spNode" presStyleCnt="0"/>
      <dgm:spPr/>
      <dgm:t>
        <a:bodyPr/>
        <a:lstStyle/>
        <a:p>
          <a:endParaRPr lang="en-CA"/>
        </a:p>
      </dgm:t>
    </dgm:pt>
    <dgm:pt modelId="{E1223889-3F73-48D9-9C29-6931147FBB5C}" type="pres">
      <dgm:prSet presAssocID="{E8AA938C-7D16-410C-BB61-50D58B02E37E}" presName="sibTrans" presStyleLbl="sibTrans1D1" presStyleIdx="0" presStyleCnt="9"/>
      <dgm:spPr/>
      <dgm:t>
        <a:bodyPr/>
        <a:lstStyle/>
        <a:p>
          <a:endParaRPr lang="en-CA"/>
        </a:p>
      </dgm:t>
    </dgm:pt>
    <dgm:pt modelId="{8DC3F4CC-0ED4-46FF-9661-648B04EAC728}" type="pres">
      <dgm:prSet presAssocID="{B37F2091-CEC4-4CB8-9C26-21248CB84089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7D9810B-36A5-4505-9BCD-855090DB2A7F}" type="pres">
      <dgm:prSet presAssocID="{B37F2091-CEC4-4CB8-9C26-21248CB84089}" presName="spNode" presStyleCnt="0"/>
      <dgm:spPr/>
      <dgm:t>
        <a:bodyPr/>
        <a:lstStyle/>
        <a:p>
          <a:endParaRPr lang="en-CA"/>
        </a:p>
      </dgm:t>
    </dgm:pt>
    <dgm:pt modelId="{AE00968F-CB10-441A-B2B7-3223B96CDA46}" type="pres">
      <dgm:prSet presAssocID="{54A3E3AD-DF91-4A56-AE8D-F5087C1E697C}" presName="sibTrans" presStyleLbl="sibTrans1D1" presStyleIdx="1" presStyleCnt="9"/>
      <dgm:spPr/>
      <dgm:t>
        <a:bodyPr/>
        <a:lstStyle/>
        <a:p>
          <a:endParaRPr lang="en-CA"/>
        </a:p>
      </dgm:t>
    </dgm:pt>
    <dgm:pt modelId="{3D05B0BA-0440-4E67-8C63-DA1BB9B227F2}" type="pres">
      <dgm:prSet presAssocID="{32EE01DD-CCC2-4656-B232-5AE9D3B00EE8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CFDA430-9BC9-410A-91FD-CB0A4D259D27}" type="pres">
      <dgm:prSet presAssocID="{32EE01DD-CCC2-4656-B232-5AE9D3B00EE8}" presName="spNode" presStyleCnt="0"/>
      <dgm:spPr/>
      <dgm:t>
        <a:bodyPr/>
        <a:lstStyle/>
        <a:p>
          <a:endParaRPr lang="en-CA"/>
        </a:p>
      </dgm:t>
    </dgm:pt>
    <dgm:pt modelId="{2E22CEF5-FB85-4165-88AA-F3BADBC393C0}" type="pres">
      <dgm:prSet presAssocID="{DE6E7C38-F47E-4BB9-A3A8-0CCDF6E2ACE9}" presName="sibTrans" presStyleLbl="sibTrans1D1" presStyleIdx="2" presStyleCnt="9"/>
      <dgm:spPr/>
      <dgm:t>
        <a:bodyPr/>
        <a:lstStyle/>
        <a:p>
          <a:endParaRPr lang="en-CA"/>
        </a:p>
      </dgm:t>
    </dgm:pt>
    <dgm:pt modelId="{3D61DD21-DC0E-41FF-B4AD-7FD1B2631949}" type="pres">
      <dgm:prSet presAssocID="{3F39878D-FE84-48AA-BF3F-B7E37D69DD1C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0D16355-897B-4E59-B15D-C5B2AB7AE7BD}" type="pres">
      <dgm:prSet presAssocID="{3F39878D-FE84-48AA-BF3F-B7E37D69DD1C}" presName="spNode" presStyleCnt="0"/>
      <dgm:spPr/>
      <dgm:t>
        <a:bodyPr/>
        <a:lstStyle/>
        <a:p>
          <a:endParaRPr lang="en-CA"/>
        </a:p>
      </dgm:t>
    </dgm:pt>
    <dgm:pt modelId="{3F44038A-2874-45B0-A324-827D5886AA5D}" type="pres">
      <dgm:prSet presAssocID="{6E060EB1-31BA-4181-BEBD-0B4AB57AD865}" presName="sibTrans" presStyleLbl="sibTrans1D1" presStyleIdx="3" presStyleCnt="9"/>
      <dgm:spPr/>
      <dgm:t>
        <a:bodyPr/>
        <a:lstStyle/>
        <a:p>
          <a:endParaRPr lang="en-CA"/>
        </a:p>
      </dgm:t>
    </dgm:pt>
    <dgm:pt modelId="{C40E785E-20E8-4919-B33D-B38DA766D77E}" type="pres">
      <dgm:prSet presAssocID="{66DE7D85-588D-4A07-B2C4-1D3376B77DA2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67FD537-DFF3-4EC6-A1D7-82C9B7E2EE29}" type="pres">
      <dgm:prSet presAssocID="{66DE7D85-588D-4A07-B2C4-1D3376B77DA2}" presName="spNode" presStyleCnt="0"/>
      <dgm:spPr/>
      <dgm:t>
        <a:bodyPr/>
        <a:lstStyle/>
        <a:p>
          <a:endParaRPr lang="en-CA"/>
        </a:p>
      </dgm:t>
    </dgm:pt>
    <dgm:pt modelId="{3B89DCD1-05F9-4EB0-AEF6-522785E22A64}" type="pres">
      <dgm:prSet presAssocID="{E47998CA-5ADD-4A25-8443-7FEF79DFED72}" presName="sibTrans" presStyleLbl="sibTrans1D1" presStyleIdx="4" presStyleCnt="9"/>
      <dgm:spPr/>
      <dgm:t>
        <a:bodyPr/>
        <a:lstStyle/>
        <a:p>
          <a:endParaRPr lang="en-CA"/>
        </a:p>
      </dgm:t>
    </dgm:pt>
    <dgm:pt modelId="{ADBFEAAD-2F47-4395-B1F5-3BE61FE54DCC}" type="pres">
      <dgm:prSet presAssocID="{FF219D30-914F-406F-849D-EEDF225FCC41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4206D29-CE5B-453F-9FE4-82F258FB6950}" type="pres">
      <dgm:prSet presAssocID="{FF219D30-914F-406F-849D-EEDF225FCC41}" presName="spNode" presStyleCnt="0"/>
      <dgm:spPr/>
      <dgm:t>
        <a:bodyPr/>
        <a:lstStyle/>
        <a:p>
          <a:endParaRPr lang="en-CA"/>
        </a:p>
      </dgm:t>
    </dgm:pt>
    <dgm:pt modelId="{C4DDF648-1784-4778-898B-A8F6445081C6}" type="pres">
      <dgm:prSet presAssocID="{21A92316-1E99-4CF0-950E-82BCC117D160}" presName="sibTrans" presStyleLbl="sibTrans1D1" presStyleIdx="5" presStyleCnt="9"/>
      <dgm:spPr/>
      <dgm:t>
        <a:bodyPr/>
        <a:lstStyle/>
        <a:p>
          <a:endParaRPr lang="en-CA"/>
        </a:p>
      </dgm:t>
    </dgm:pt>
    <dgm:pt modelId="{C5FEE125-0E5A-42D2-9449-A7D1897EFC97}" type="pres">
      <dgm:prSet presAssocID="{1AC135AB-3683-4A8F-9597-9A3E1BC1BE27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4FC13FB-4E7C-4438-B536-54ABB0D21312}" type="pres">
      <dgm:prSet presAssocID="{1AC135AB-3683-4A8F-9597-9A3E1BC1BE27}" presName="spNode" presStyleCnt="0"/>
      <dgm:spPr/>
      <dgm:t>
        <a:bodyPr/>
        <a:lstStyle/>
        <a:p>
          <a:endParaRPr lang="en-CA"/>
        </a:p>
      </dgm:t>
    </dgm:pt>
    <dgm:pt modelId="{C47A9017-9618-4CB2-AD97-C79CBB9B908F}" type="pres">
      <dgm:prSet presAssocID="{E96A5332-4D6A-4090-888F-37F3E1F6B7D7}" presName="sibTrans" presStyleLbl="sibTrans1D1" presStyleIdx="6" presStyleCnt="9"/>
      <dgm:spPr/>
      <dgm:t>
        <a:bodyPr/>
        <a:lstStyle/>
        <a:p>
          <a:endParaRPr lang="en-CA"/>
        </a:p>
      </dgm:t>
    </dgm:pt>
    <dgm:pt modelId="{BBA01453-68AF-4B71-98FE-4AB81C15D3E5}" type="pres">
      <dgm:prSet presAssocID="{05E859CB-B5B2-4D9C-BE91-042812C84B30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887DD2C-0F62-4E2D-ADAA-E761D39C3269}" type="pres">
      <dgm:prSet presAssocID="{05E859CB-B5B2-4D9C-BE91-042812C84B30}" presName="spNode" presStyleCnt="0"/>
      <dgm:spPr/>
      <dgm:t>
        <a:bodyPr/>
        <a:lstStyle/>
        <a:p>
          <a:endParaRPr lang="en-CA"/>
        </a:p>
      </dgm:t>
    </dgm:pt>
    <dgm:pt modelId="{7C12D5BE-E0CE-41AB-A2A0-F0E406A24E46}" type="pres">
      <dgm:prSet presAssocID="{2B16A008-FF19-4AF1-946B-3D317AAB411B}" presName="sibTrans" presStyleLbl="sibTrans1D1" presStyleIdx="7" presStyleCnt="9"/>
      <dgm:spPr/>
      <dgm:t>
        <a:bodyPr/>
        <a:lstStyle/>
        <a:p>
          <a:endParaRPr lang="en-CA"/>
        </a:p>
      </dgm:t>
    </dgm:pt>
    <dgm:pt modelId="{4F98D93D-8CA3-4C2E-BFDA-D32596ED0038}" type="pres">
      <dgm:prSet presAssocID="{78B5345A-14C7-4E0F-AA55-C04C45007C0E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3516299-24C6-46B3-9414-173D9CB4E45C}" type="pres">
      <dgm:prSet presAssocID="{78B5345A-14C7-4E0F-AA55-C04C45007C0E}" presName="spNode" presStyleCnt="0"/>
      <dgm:spPr/>
      <dgm:t>
        <a:bodyPr/>
        <a:lstStyle/>
        <a:p>
          <a:endParaRPr lang="en-CA"/>
        </a:p>
      </dgm:t>
    </dgm:pt>
    <dgm:pt modelId="{368F83FF-A63D-4F5E-B6B7-25A7D3667C42}" type="pres">
      <dgm:prSet presAssocID="{4486B53D-2C64-49D3-A9B3-50A728051FA7}" presName="sibTrans" presStyleLbl="sibTrans1D1" presStyleIdx="8" presStyleCnt="9"/>
      <dgm:spPr/>
      <dgm:t>
        <a:bodyPr/>
        <a:lstStyle/>
        <a:p>
          <a:endParaRPr lang="en-CA"/>
        </a:p>
      </dgm:t>
    </dgm:pt>
  </dgm:ptLst>
  <dgm:cxnLst>
    <dgm:cxn modelId="{D9920CA3-B629-4EA7-8642-4DF33AC378EC}" type="presOf" srcId="{6E060EB1-31BA-4181-BEBD-0B4AB57AD865}" destId="{3F44038A-2874-45B0-A324-827D5886AA5D}" srcOrd="0" destOrd="0" presId="urn:microsoft.com/office/officeart/2005/8/layout/cycle6"/>
    <dgm:cxn modelId="{74BEFE63-6F20-4BC3-BA5B-2655C898F3F4}" srcId="{976D29C5-C344-48B2-89DD-64A062302AD3}" destId="{78B5345A-14C7-4E0F-AA55-C04C45007C0E}" srcOrd="8" destOrd="0" parTransId="{CC17F113-3F7A-41C7-8374-66A51DFF2707}" sibTransId="{4486B53D-2C64-49D3-A9B3-50A728051FA7}"/>
    <dgm:cxn modelId="{56E56427-05D2-4609-81A4-A9637E2DBD61}" srcId="{976D29C5-C344-48B2-89DD-64A062302AD3}" destId="{B37F2091-CEC4-4CB8-9C26-21248CB84089}" srcOrd="1" destOrd="0" parTransId="{DB42056A-2A42-47BA-A604-EE72BA695812}" sibTransId="{54A3E3AD-DF91-4A56-AE8D-F5087C1E697C}"/>
    <dgm:cxn modelId="{7493B5F5-781A-487D-B835-9D0CFF2EC3CA}" type="presOf" srcId="{A026863F-5782-4F31-8176-3EB171A6685B}" destId="{DB53F349-94C3-4AB0-8D3E-25FE618F30C4}" srcOrd="0" destOrd="0" presId="urn:microsoft.com/office/officeart/2005/8/layout/cycle6"/>
    <dgm:cxn modelId="{DE9BBAFE-48E6-44A7-B242-6D2C6C88FDDD}" srcId="{976D29C5-C344-48B2-89DD-64A062302AD3}" destId="{05E859CB-B5B2-4D9C-BE91-042812C84B30}" srcOrd="7" destOrd="0" parTransId="{60045AD2-8372-4613-B0C8-277B2FFEE80D}" sibTransId="{2B16A008-FF19-4AF1-946B-3D317AAB411B}"/>
    <dgm:cxn modelId="{A5E96FA1-0D75-4030-ADFD-09CD3A5A901E}" type="presOf" srcId="{3F39878D-FE84-48AA-BF3F-B7E37D69DD1C}" destId="{3D61DD21-DC0E-41FF-B4AD-7FD1B2631949}" srcOrd="0" destOrd="0" presId="urn:microsoft.com/office/officeart/2005/8/layout/cycle6"/>
    <dgm:cxn modelId="{6667636A-2CB8-4646-994C-ECC5F67D5E84}" type="presOf" srcId="{E47998CA-5ADD-4A25-8443-7FEF79DFED72}" destId="{3B89DCD1-05F9-4EB0-AEF6-522785E22A64}" srcOrd="0" destOrd="0" presId="urn:microsoft.com/office/officeart/2005/8/layout/cycle6"/>
    <dgm:cxn modelId="{DFC5D6DA-3E9D-4106-AB0D-F366A984D7F6}" type="presOf" srcId="{54A3E3AD-DF91-4A56-AE8D-F5087C1E697C}" destId="{AE00968F-CB10-441A-B2B7-3223B96CDA46}" srcOrd="0" destOrd="0" presId="urn:microsoft.com/office/officeart/2005/8/layout/cycle6"/>
    <dgm:cxn modelId="{9B5F63BA-6C6B-439C-BF46-EA9248F1AFA3}" type="presOf" srcId="{21A92316-1E99-4CF0-950E-82BCC117D160}" destId="{C4DDF648-1784-4778-898B-A8F6445081C6}" srcOrd="0" destOrd="0" presId="urn:microsoft.com/office/officeart/2005/8/layout/cycle6"/>
    <dgm:cxn modelId="{7426C37C-C87B-4321-A4A5-6B6A980DDDB1}" srcId="{976D29C5-C344-48B2-89DD-64A062302AD3}" destId="{66DE7D85-588D-4A07-B2C4-1D3376B77DA2}" srcOrd="4" destOrd="0" parTransId="{9528E0B7-BAF2-4B68-87D1-BD65B9C9A329}" sibTransId="{E47998CA-5ADD-4A25-8443-7FEF79DFED72}"/>
    <dgm:cxn modelId="{99E5E893-69A6-4559-AE8B-B106DDEDB3F7}" type="presOf" srcId="{32EE01DD-CCC2-4656-B232-5AE9D3B00EE8}" destId="{3D05B0BA-0440-4E67-8C63-DA1BB9B227F2}" srcOrd="0" destOrd="0" presId="urn:microsoft.com/office/officeart/2005/8/layout/cycle6"/>
    <dgm:cxn modelId="{B4A009D4-EAB8-4F58-B55C-7AECEF32057E}" type="presOf" srcId="{4486B53D-2C64-49D3-A9B3-50A728051FA7}" destId="{368F83FF-A63D-4F5E-B6B7-25A7D3667C42}" srcOrd="0" destOrd="0" presId="urn:microsoft.com/office/officeart/2005/8/layout/cycle6"/>
    <dgm:cxn modelId="{56BD8BCF-82CC-4897-892B-138468462DEA}" srcId="{976D29C5-C344-48B2-89DD-64A062302AD3}" destId="{1AC135AB-3683-4A8F-9597-9A3E1BC1BE27}" srcOrd="6" destOrd="0" parTransId="{AA11376B-94B8-4608-8F06-46E6DA96A746}" sibTransId="{E96A5332-4D6A-4090-888F-37F3E1F6B7D7}"/>
    <dgm:cxn modelId="{E255163A-3814-446F-A598-B62A88332FDA}" type="presOf" srcId="{B37F2091-CEC4-4CB8-9C26-21248CB84089}" destId="{8DC3F4CC-0ED4-46FF-9661-648B04EAC728}" srcOrd="0" destOrd="0" presId="urn:microsoft.com/office/officeart/2005/8/layout/cycle6"/>
    <dgm:cxn modelId="{F74B5161-4AA7-4371-9242-460F7B6D5D86}" type="presOf" srcId="{FF219D30-914F-406F-849D-EEDF225FCC41}" destId="{ADBFEAAD-2F47-4395-B1F5-3BE61FE54DCC}" srcOrd="0" destOrd="0" presId="urn:microsoft.com/office/officeart/2005/8/layout/cycle6"/>
    <dgm:cxn modelId="{9D482576-DD02-4D83-96F8-D19F5F1318C9}" type="presOf" srcId="{976D29C5-C344-48B2-89DD-64A062302AD3}" destId="{1B884B33-179F-4434-815E-B4E22D1B0A6E}" srcOrd="0" destOrd="0" presId="urn:microsoft.com/office/officeart/2005/8/layout/cycle6"/>
    <dgm:cxn modelId="{1B8ED182-8F5B-4053-A7DF-25C086B336DE}" srcId="{976D29C5-C344-48B2-89DD-64A062302AD3}" destId="{A026863F-5782-4F31-8176-3EB171A6685B}" srcOrd="0" destOrd="0" parTransId="{826C73CE-1100-4570-981A-AD96BEBBF6E6}" sibTransId="{E8AA938C-7D16-410C-BB61-50D58B02E37E}"/>
    <dgm:cxn modelId="{AA6F7A03-8C54-452A-B6E1-16356E245F3A}" type="presOf" srcId="{1AC135AB-3683-4A8F-9597-9A3E1BC1BE27}" destId="{C5FEE125-0E5A-42D2-9449-A7D1897EFC97}" srcOrd="0" destOrd="0" presId="urn:microsoft.com/office/officeart/2005/8/layout/cycle6"/>
    <dgm:cxn modelId="{E457CE39-4288-4096-AC9E-8304E9F6FBCA}" type="presOf" srcId="{2B16A008-FF19-4AF1-946B-3D317AAB411B}" destId="{7C12D5BE-E0CE-41AB-A2A0-F0E406A24E46}" srcOrd="0" destOrd="0" presId="urn:microsoft.com/office/officeart/2005/8/layout/cycle6"/>
    <dgm:cxn modelId="{07A47EB7-BD0F-423B-A2AC-38C6E39E9FB6}" type="presOf" srcId="{E8AA938C-7D16-410C-BB61-50D58B02E37E}" destId="{E1223889-3F73-48D9-9C29-6931147FBB5C}" srcOrd="0" destOrd="0" presId="urn:microsoft.com/office/officeart/2005/8/layout/cycle6"/>
    <dgm:cxn modelId="{E36A0F6F-B9AE-4002-9FE8-045BBF5914DA}" type="presOf" srcId="{78B5345A-14C7-4E0F-AA55-C04C45007C0E}" destId="{4F98D93D-8CA3-4C2E-BFDA-D32596ED0038}" srcOrd="0" destOrd="0" presId="urn:microsoft.com/office/officeart/2005/8/layout/cycle6"/>
    <dgm:cxn modelId="{70BA1452-D683-4270-BF44-F843D1B694EB}" srcId="{976D29C5-C344-48B2-89DD-64A062302AD3}" destId="{32EE01DD-CCC2-4656-B232-5AE9D3B00EE8}" srcOrd="2" destOrd="0" parTransId="{ACD49497-1936-4294-ABD4-EDB2CC1245BF}" sibTransId="{DE6E7C38-F47E-4BB9-A3A8-0CCDF6E2ACE9}"/>
    <dgm:cxn modelId="{58A68F55-7C05-48E4-997C-A7E7BCC014EC}" type="presOf" srcId="{DE6E7C38-F47E-4BB9-A3A8-0CCDF6E2ACE9}" destId="{2E22CEF5-FB85-4165-88AA-F3BADBC393C0}" srcOrd="0" destOrd="0" presId="urn:microsoft.com/office/officeart/2005/8/layout/cycle6"/>
    <dgm:cxn modelId="{E558DACE-EBB9-49E4-BB7D-F5DCF825F927}" srcId="{976D29C5-C344-48B2-89DD-64A062302AD3}" destId="{3F39878D-FE84-48AA-BF3F-B7E37D69DD1C}" srcOrd="3" destOrd="0" parTransId="{6EB0A8EB-1853-4DFB-97E8-79FE37095079}" sibTransId="{6E060EB1-31BA-4181-BEBD-0B4AB57AD865}"/>
    <dgm:cxn modelId="{AD3A2074-65FE-47E0-891C-04B05ACD4CE2}" type="presOf" srcId="{05E859CB-B5B2-4D9C-BE91-042812C84B30}" destId="{BBA01453-68AF-4B71-98FE-4AB81C15D3E5}" srcOrd="0" destOrd="0" presId="urn:microsoft.com/office/officeart/2005/8/layout/cycle6"/>
    <dgm:cxn modelId="{3DBC915D-EFF7-487B-863E-F1A1EA7104D2}" type="presOf" srcId="{66DE7D85-588D-4A07-B2C4-1D3376B77DA2}" destId="{C40E785E-20E8-4919-B33D-B38DA766D77E}" srcOrd="0" destOrd="0" presId="urn:microsoft.com/office/officeart/2005/8/layout/cycle6"/>
    <dgm:cxn modelId="{3698BFC1-D86C-4903-8C87-910F04502381}" srcId="{976D29C5-C344-48B2-89DD-64A062302AD3}" destId="{FF219D30-914F-406F-849D-EEDF225FCC41}" srcOrd="5" destOrd="0" parTransId="{1849A3F3-C46B-4F04-8A83-18BB673803D9}" sibTransId="{21A92316-1E99-4CF0-950E-82BCC117D160}"/>
    <dgm:cxn modelId="{63EC7C8F-FB2C-4527-A531-AB12A9CB8DF7}" type="presOf" srcId="{E96A5332-4D6A-4090-888F-37F3E1F6B7D7}" destId="{C47A9017-9618-4CB2-AD97-C79CBB9B908F}" srcOrd="0" destOrd="0" presId="urn:microsoft.com/office/officeart/2005/8/layout/cycle6"/>
    <dgm:cxn modelId="{5D347F86-21C3-468E-8328-A43C63124319}" type="presParOf" srcId="{1B884B33-179F-4434-815E-B4E22D1B0A6E}" destId="{DB53F349-94C3-4AB0-8D3E-25FE618F30C4}" srcOrd="0" destOrd="0" presId="urn:microsoft.com/office/officeart/2005/8/layout/cycle6"/>
    <dgm:cxn modelId="{4E35094F-63C5-494B-AA4A-3569DCEEC0E7}" type="presParOf" srcId="{1B884B33-179F-4434-815E-B4E22D1B0A6E}" destId="{E879B619-1BF7-4DDD-ACD8-6B7C577440E2}" srcOrd="1" destOrd="0" presId="urn:microsoft.com/office/officeart/2005/8/layout/cycle6"/>
    <dgm:cxn modelId="{A57DDE6C-CDBE-4774-8464-22709B879932}" type="presParOf" srcId="{1B884B33-179F-4434-815E-B4E22D1B0A6E}" destId="{E1223889-3F73-48D9-9C29-6931147FBB5C}" srcOrd="2" destOrd="0" presId="urn:microsoft.com/office/officeart/2005/8/layout/cycle6"/>
    <dgm:cxn modelId="{D4BDA5A4-6EE9-4B9A-8F25-7377DEB62143}" type="presParOf" srcId="{1B884B33-179F-4434-815E-B4E22D1B0A6E}" destId="{8DC3F4CC-0ED4-46FF-9661-648B04EAC728}" srcOrd="3" destOrd="0" presId="urn:microsoft.com/office/officeart/2005/8/layout/cycle6"/>
    <dgm:cxn modelId="{A2B56932-E189-457D-92AC-E09C1A48C8DD}" type="presParOf" srcId="{1B884B33-179F-4434-815E-B4E22D1B0A6E}" destId="{37D9810B-36A5-4505-9BCD-855090DB2A7F}" srcOrd="4" destOrd="0" presId="urn:microsoft.com/office/officeart/2005/8/layout/cycle6"/>
    <dgm:cxn modelId="{386C7A72-7FF7-4795-8E0C-2727B093C64A}" type="presParOf" srcId="{1B884B33-179F-4434-815E-B4E22D1B0A6E}" destId="{AE00968F-CB10-441A-B2B7-3223B96CDA46}" srcOrd="5" destOrd="0" presId="urn:microsoft.com/office/officeart/2005/8/layout/cycle6"/>
    <dgm:cxn modelId="{BFAECC50-6E50-4933-BB1C-B44A86BDEA0C}" type="presParOf" srcId="{1B884B33-179F-4434-815E-B4E22D1B0A6E}" destId="{3D05B0BA-0440-4E67-8C63-DA1BB9B227F2}" srcOrd="6" destOrd="0" presId="urn:microsoft.com/office/officeart/2005/8/layout/cycle6"/>
    <dgm:cxn modelId="{D3638C17-43D8-42E7-A937-B941215757C6}" type="presParOf" srcId="{1B884B33-179F-4434-815E-B4E22D1B0A6E}" destId="{0CFDA430-9BC9-410A-91FD-CB0A4D259D27}" srcOrd="7" destOrd="0" presId="urn:microsoft.com/office/officeart/2005/8/layout/cycle6"/>
    <dgm:cxn modelId="{682FA277-C64B-4B87-A116-6DF567BEDD91}" type="presParOf" srcId="{1B884B33-179F-4434-815E-B4E22D1B0A6E}" destId="{2E22CEF5-FB85-4165-88AA-F3BADBC393C0}" srcOrd="8" destOrd="0" presId="urn:microsoft.com/office/officeart/2005/8/layout/cycle6"/>
    <dgm:cxn modelId="{377F2405-BED4-42F4-AA6E-B6D6991A2A25}" type="presParOf" srcId="{1B884B33-179F-4434-815E-B4E22D1B0A6E}" destId="{3D61DD21-DC0E-41FF-B4AD-7FD1B2631949}" srcOrd="9" destOrd="0" presId="urn:microsoft.com/office/officeart/2005/8/layout/cycle6"/>
    <dgm:cxn modelId="{85086802-6B4A-4A7D-9970-B791BD06E1D0}" type="presParOf" srcId="{1B884B33-179F-4434-815E-B4E22D1B0A6E}" destId="{B0D16355-897B-4E59-B15D-C5B2AB7AE7BD}" srcOrd="10" destOrd="0" presId="urn:microsoft.com/office/officeart/2005/8/layout/cycle6"/>
    <dgm:cxn modelId="{5B208833-C85B-4C0D-ADDF-BA933266EDA4}" type="presParOf" srcId="{1B884B33-179F-4434-815E-B4E22D1B0A6E}" destId="{3F44038A-2874-45B0-A324-827D5886AA5D}" srcOrd="11" destOrd="0" presId="urn:microsoft.com/office/officeart/2005/8/layout/cycle6"/>
    <dgm:cxn modelId="{55E5D286-5C53-4D88-8EF4-0693EB28D4D5}" type="presParOf" srcId="{1B884B33-179F-4434-815E-B4E22D1B0A6E}" destId="{C40E785E-20E8-4919-B33D-B38DA766D77E}" srcOrd="12" destOrd="0" presId="urn:microsoft.com/office/officeart/2005/8/layout/cycle6"/>
    <dgm:cxn modelId="{28216A6D-3E3F-4A76-9F0D-E9EAE8111247}" type="presParOf" srcId="{1B884B33-179F-4434-815E-B4E22D1B0A6E}" destId="{967FD537-DFF3-4EC6-A1D7-82C9B7E2EE29}" srcOrd="13" destOrd="0" presId="urn:microsoft.com/office/officeart/2005/8/layout/cycle6"/>
    <dgm:cxn modelId="{CB03822A-779C-4594-A421-286589539E3D}" type="presParOf" srcId="{1B884B33-179F-4434-815E-B4E22D1B0A6E}" destId="{3B89DCD1-05F9-4EB0-AEF6-522785E22A64}" srcOrd="14" destOrd="0" presId="urn:microsoft.com/office/officeart/2005/8/layout/cycle6"/>
    <dgm:cxn modelId="{10E9ECED-A5B7-437D-BE49-9292ED064827}" type="presParOf" srcId="{1B884B33-179F-4434-815E-B4E22D1B0A6E}" destId="{ADBFEAAD-2F47-4395-B1F5-3BE61FE54DCC}" srcOrd="15" destOrd="0" presId="urn:microsoft.com/office/officeart/2005/8/layout/cycle6"/>
    <dgm:cxn modelId="{3657009E-546F-46F6-9A48-4E1ED50B0692}" type="presParOf" srcId="{1B884B33-179F-4434-815E-B4E22D1B0A6E}" destId="{64206D29-CE5B-453F-9FE4-82F258FB6950}" srcOrd="16" destOrd="0" presId="urn:microsoft.com/office/officeart/2005/8/layout/cycle6"/>
    <dgm:cxn modelId="{697592D3-AB6A-403D-B16E-4B2B57D59718}" type="presParOf" srcId="{1B884B33-179F-4434-815E-B4E22D1B0A6E}" destId="{C4DDF648-1784-4778-898B-A8F6445081C6}" srcOrd="17" destOrd="0" presId="urn:microsoft.com/office/officeart/2005/8/layout/cycle6"/>
    <dgm:cxn modelId="{C692DE9B-2A73-4175-B262-F8C8BC05DB7F}" type="presParOf" srcId="{1B884B33-179F-4434-815E-B4E22D1B0A6E}" destId="{C5FEE125-0E5A-42D2-9449-A7D1897EFC97}" srcOrd="18" destOrd="0" presId="urn:microsoft.com/office/officeart/2005/8/layout/cycle6"/>
    <dgm:cxn modelId="{E68D9771-FFC6-4E7C-9D37-00BE9D647461}" type="presParOf" srcId="{1B884B33-179F-4434-815E-B4E22D1B0A6E}" destId="{34FC13FB-4E7C-4438-B536-54ABB0D21312}" srcOrd="19" destOrd="0" presId="urn:microsoft.com/office/officeart/2005/8/layout/cycle6"/>
    <dgm:cxn modelId="{3CFD3AF3-8757-4A7B-B885-6C67CBCF818B}" type="presParOf" srcId="{1B884B33-179F-4434-815E-B4E22D1B0A6E}" destId="{C47A9017-9618-4CB2-AD97-C79CBB9B908F}" srcOrd="20" destOrd="0" presId="urn:microsoft.com/office/officeart/2005/8/layout/cycle6"/>
    <dgm:cxn modelId="{38C5DF58-5FFB-42B2-963A-48939E3D6083}" type="presParOf" srcId="{1B884B33-179F-4434-815E-B4E22D1B0A6E}" destId="{BBA01453-68AF-4B71-98FE-4AB81C15D3E5}" srcOrd="21" destOrd="0" presId="urn:microsoft.com/office/officeart/2005/8/layout/cycle6"/>
    <dgm:cxn modelId="{B7E8A53D-D84A-441C-8CD9-1D43D7290006}" type="presParOf" srcId="{1B884B33-179F-4434-815E-B4E22D1B0A6E}" destId="{D887DD2C-0F62-4E2D-ADAA-E761D39C3269}" srcOrd="22" destOrd="0" presId="urn:microsoft.com/office/officeart/2005/8/layout/cycle6"/>
    <dgm:cxn modelId="{4DC05086-0348-4E44-9276-E0EA720A6423}" type="presParOf" srcId="{1B884B33-179F-4434-815E-B4E22D1B0A6E}" destId="{7C12D5BE-E0CE-41AB-A2A0-F0E406A24E46}" srcOrd="23" destOrd="0" presId="urn:microsoft.com/office/officeart/2005/8/layout/cycle6"/>
    <dgm:cxn modelId="{23FB88BB-ED49-40BB-B8D5-AA59745001EE}" type="presParOf" srcId="{1B884B33-179F-4434-815E-B4E22D1B0A6E}" destId="{4F98D93D-8CA3-4C2E-BFDA-D32596ED0038}" srcOrd="24" destOrd="0" presId="urn:microsoft.com/office/officeart/2005/8/layout/cycle6"/>
    <dgm:cxn modelId="{53508FAE-0FCC-44BA-95C6-E5DC76DB6E02}" type="presParOf" srcId="{1B884B33-179F-4434-815E-B4E22D1B0A6E}" destId="{53516299-24C6-46B3-9414-173D9CB4E45C}" srcOrd="25" destOrd="0" presId="urn:microsoft.com/office/officeart/2005/8/layout/cycle6"/>
    <dgm:cxn modelId="{170C77B4-055D-4733-A4C2-D7B86183F878}" type="presParOf" srcId="{1B884B33-179F-4434-815E-B4E22D1B0A6E}" destId="{368F83FF-A63D-4F5E-B6B7-25A7D3667C42}" srcOrd="26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73F5B1-957C-49D7-A3C7-65C9119D33B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C441E8A6-F23F-4E32-96AE-3812CEFE0A2E}">
      <dgm:prSet phldrT="[Text]"/>
      <dgm:spPr/>
      <dgm:t>
        <a:bodyPr/>
        <a:lstStyle/>
        <a:p>
          <a:r>
            <a:rPr lang="en-CA" smtClean="0"/>
            <a:t>Keep Things</a:t>
          </a:r>
          <a:endParaRPr lang="en-CA"/>
        </a:p>
      </dgm:t>
    </dgm:pt>
    <dgm:pt modelId="{18981178-3F34-4CF6-932F-67B3D5C5A523}" type="parTrans" cxnId="{05E8FB56-8800-406E-A96E-FD7ABB43E8E0}">
      <dgm:prSet/>
      <dgm:spPr/>
      <dgm:t>
        <a:bodyPr/>
        <a:lstStyle/>
        <a:p>
          <a:endParaRPr lang="en-CA"/>
        </a:p>
      </dgm:t>
    </dgm:pt>
    <dgm:pt modelId="{9DF3B55D-CAB1-437E-9DA7-AE24766D6B84}" type="sibTrans" cxnId="{05E8FB56-8800-406E-A96E-FD7ABB43E8E0}">
      <dgm:prSet/>
      <dgm:spPr/>
      <dgm:t>
        <a:bodyPr/>
        <a:lstStyle/>
        <a:p>
          <a:endParaRPr lang="en-CA"/>
        </a:p>
      </dgm:t>
    </dgm:pt>
    <dgm:pt modelId="{CEB23CF1-D3DC-4475-9E2E-ACFBDD81559B}">
      <dgm:prSet phldrT="[Text]"/>
      <dgm:spPr/>
      <dgm:t>
        <a:bodyPr/>
        <a:lstStyle/>
        <a:p>
          <a:r>
            <a:rPr lang="en-CA" smtClean="0"/>
            <a:t>Organize Things</a:t>
          </a:r>
          <a:endParaRPr lang="en-CA"/>
        </a:p>
      </dgm:t>
    </dgm:pt>
    <dgm:pt modelId="{EC99A2DC-7CB1-4802-B466-5D11BCCD90B2}" type="parTrans" cxnId="{3BF3BA0F-DBCC-4D5C-93FB-1B6C95862161}">
      <dgm:prSet/>
      <dgm:spPr/>
      <dgm:t>
        <a:bodyPr/>
        <a:lstStyle/>
        <a:p>
          <a:endParaRPr lang="en-CA"/>
        </a:p>
      </dgm:t>
    </dgm:pt>
    <dgm:pt modelId="{9A2CBC46-AAFD-49F5-B0AD-C89F6040A7D7}" type="sibTrans" cxnId="{3BF3BA0F-DBCC-4D5C-93FB-1B6C95862161}">
      <dgm:prSet/>
      <dgm:spPr/>
      <dgm:t>
        <a:bodyPr/>
        <a:lstStyle/>
        <a:p>
          <a:endParaRPr lang="en-CA"/>
        </a:p>
      </dgm:t>
    </dgm:pt>
    <dgm:pt modelId="{033C1A56-7759-4ED3-B825-AA741CE0F0E9}">
      <dgm:prSet phldrT="[Text]"/>
      <dgm:spPr/>
      <dgm:t>
        <a:bodyPr/>
        <a:lstStyle/>
        <a:p>
          <a:r>
            <a:rPr lang="en-CA" smtClean="0"/>
            <a:t>Visualizing Things</a:t>
          </a:r>
          <a:endParaRPr lang="en-CA"/>
        </a:p>
      </dgm:t>
    </dgm:pt>
    <dgm:pt modelId="{21FBCDE0-A648-433F-9977-38BC587A2BFF}" type="parTrans" cxnId="{82EA7443-24C7-4E61-BAB0-E0CF4809C847}">
      <dgm:prSet/>
      <dgm:spPr/>
      <dgm:t>
        <a:bodyPr/>
        <a:lstStyle/>
        <a:p>
          <a:endParaRPr lang="en-CA"/>
        </a:p>
      </dgm:t>
    </dgm:pt>
    <dgm:pt modelId="{83B26761-0B72-46FE-AEAD-65DBA3C141FE}" type="sibTrans" cxnId="{82EA7443-24C7-4E61-BAB0-E0CF4809C847}">
      <dgm:prSet/>
      <dgm:spPr/>
      <dgm:t>
        <a:bodyPr/>
        <a:lstStyle/>
        <a:p>
          <a:endParaRPr lang="en-CA"/>
        </a:p>
      </dgm:t>
    </dgm:pt>
    <dgm:pt modelId="{D2ADE9C5-6635-4AF1-B977-1D88977337F3}" type="pres">
      <dgm:prSet presAssocID="{FE73F5B1-957C-49D7-A3C7-65C9119D33B8}" presName="compositeShape" presStyleCnt="0">
        <dgm:presLayoutVars>
          <dgm:chMax val="7"/>
          <dgm:dir/>
          <dgm:resizeHandles val="exact"/>
        </dgm:presLayoutVars>
      </dgm:prSet>
      <dgm:spPr/>
    </dgm:pt>
    <dgm:pt modelId="{A80D1D7C-C0AE-44C0-A40A-5DD7C686E720}" type="pres">
      <dgm:prSet presAssocID="{C441E8A6-F23F-4E32-96AE-3812CEFE0A2E}" presName="circ1" presStyleLbl="vennNode1" presStyleIdx="0" presStyleCnt="3"/>
      <dgm:spPr/>
      <dgm:t>
        <a:bodyPr/>
        <a:lstStyle/>
        <a:p>
          <a:endParaRPr lang="en-CA"/>
        </a:p>
      </dgm:t>
    </dgm:pt>
    <dgm:pt modelId="{CF152D30-19ED-4FA0-AFE7-400EEA19316F}" type="pres">
      <dgm:prSet presAssocID="{C441E8A6-F23F-4E32-96AE-3812CEFE0A2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7289FD7-4641-4141-B0FC-D5B03878F619}" type="pres">
      <dgm:prSet presAssocID="{CEB23CF1-D3DC-4475-9E2E-ACFBDD81559B}" presName="circ2" presStyleLbl="vennNode1" presStyleIdx="1" presStyleCnt="3"/>
      <dgm:spPr/>
      <dgm:t>
        <a:bodyPr/>
        <a:lstStyle/>
        <a:p>
          <a:endParaRPr lang="en-CA"/>
        </a:p>
      </dgm:t>
    </dgm:pt>
    <dgm:pt modelId="{3220840D-E337-4253-ADEE-DE6494DA6D73}" type="pres">
      <dgm:prSet presAssocID="{CEB23CF1-D3DC-4475-9E2E-ACFBDD81559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7E09071-AD0D-4BDF-850F-E274A24FC6AF}" type="pres">
      <dgm:prSet presAssocID="{033C1A56-7759-4ED3-B825-AA741CE0F0E9}" presName="circ3" presStyleLbl="vennNode1" presStyleIdx="2" presStyleCnt="3"/>
      <dgm:spPr/>
      <dgm:t>
        <a:bodyPr/>
        <a:lstStyle/>
        <a:p>
          <a:endParaRPr lang="en-CA"/>
        </a:p>
      </dgm:t>
    </dgm:pt>
    <dgm:pt modelId="{82668DD6-0B04-4F5A-AB08-1875B5994A4A}" type="pres">
      <dgm:prSet presAssocID="{033C1A56-7759-4ED3-B825-AA741CE0F0E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92A946A-13CE-48EC-8544-1A4BFC5D4837}" type="presOf" srcId="{C441E8A6-F23F-4E32-96AE-3812CEFE0A2E}" destId="{CF152D30-19ED-4FA0-AFE7-400EEA19316F}" srcOrd="1" destOrd="0" presId="urn:microsoft.com/office/officeart/2005/8/layout/venn1"/>
    <dgm:cxn modelId="{5BE5ABD0-6908-4C13-8044-46D66EF8D967}" type="presOf" srcId="{C441E8A6-F23F-4E32-96AE-3812CEFE0A2E}" destId="{A80D1D7C-C0AE-44C0-A40A-5DD7C686E720}" srcOrd="0" destOrd="0" presId="urn:microsoft.com/office/officeart/2005/8/layout/venn1"/>
    <dgm:cxn modelId="{5DF25788-83E1-4C8F-861B-36964918C5D6}" type="presOf" srcId="{033C1A56-7759-4ED3-B825-AA741CE0F0E9}" destId="{67E09071-AD0D-4BDF-850F-E274A24FC6AF}" srcOrd="0" destOrd="0" presId="urn:microsoft.com/office/officeart/2005/8/layout/venn1"/>
    <dgm:cxn modelId="{3BF3BA0F-DBCC-4D5C-93FB-1B6C95862161}" srcId="{FE73F5B1-957C-49D7-A3C7-65C9119D33B8}" destId="{CEB23CF1-D3DC-4475-9E2E-ACFBDD81559B}" srcOrd="1" destOrd="0" parTransId="{EC99A2DC-7CB1-4802-B466-5D11BCCD90B2}" sibTransId="{9A2CBC46-AAFD-49F5-B0AD-C89F6040A7D7}"/>
    <dgm:cxn modelId="{174AF0DA-C3E4-43BA-8A42-0007041334D5}" type="presOf" srcId="{CEB23CF1-D3DC-4475-9E2E-ACFBDD81559B}" destId="{3220840D-E337-4253-ADEE-DE6494DA6D73}" srcOrd="1" destOrd="0" presId="urn:microsoft.com/office/officeart/2005/8/layout/venn1"/>
    <dgm:cxn modelId="{7BB4F1D6-68F8-4010-A130-1E940B3D8316}" type="presOf" srcId="{033C1A56-7759-4ED3-B825-AA741CE0F0E9}" destId="{82668DD6-0B04-4F5A-AB08-1875B5994A4A}" srcOrd="1" destOrd="0" presId="urn:microsoft.com/office/officeart/2005/8/layout/venn1"/>
    <dgm:cxn modelId="{82EA7443-24C7-4E61-BAB0-E0CF4809C847}" srcId="{FE73F5B1-957C-49D7-A3C7-65C9119D33B8}" destId="{033C1A56-7759-4ED3-B825-AA741CE0F0E9}" srcOrd="2" destOrd="0" parTransId="{21FBCDE0-A648-433F-9977-38BC587A2BFF}" sibTransId="{83B26761-0B72-46FE-AEAD-65DBA3C141FE}"/>
    <dgm:cxn modelId="{19BBEF8D-5758-44F7-8DD0-16837D2CBCC2}" type="presOf" srcId="{CEB23CF1-D3DC-4475-9E2E-ACFBDD81559B}" destId="{37289FD7-4641-4141-B0FC-D5B03878F619}" srcOrd="0" destOrd="0" presId="urn:microsoft.com/office/officeart/2005/8/layout/venn1"/>
    <dgm:cxn modelId="{B813E558-8E72-40DB-B16B-DB1CCC1ADBB0}" type="presOf" srcId="{FE73F5B1-957C-49D7-A3C7-65C9119D33B8}" destId="{D2ADE9C5-6635-4AF1-B977-1D88977337F3}" srcOrd="0" destOrd="0" presId="urn:microsoft.com/office/officeart/2005/8/layout/venn1"/>
    <dgm:cxn modelId="{05E8FB56-8800-406E-A96E-FD7ABB43E8E0}" srcId="{FE73F5B1-957C-49D7-A3C7-65C9119D33B8}" destId="{C441E8A6-F23F-4E32-96AE-3812CEFE0A2E}" srcOrd="0" destOrd="0" parTransId="{18981178-3F34-4CF6-932F-67B3D5C5A523}" sibTransId="{9DF3B55D-CAB1-437E-9DA7-AE24766D6B84}"/>
    <dgm:cxn modelId="{3E4E473B-EA89-4FA7-9EA0-48F75274904F}" type="presParOf" srcId="{D2ADE9C5-6635-4AF1-B977-1D88977337F3}" destId="{A80D1D7C-C0AE-44C0-A40A-5DD7C686E720}" srcOrd="0" destOrd="0" presId="urn:microsoft.com/office/officeart/2005/8/layout/venn1"/>
    <dgm:cxn modelId="{6B4CBD6F-3450-4848-9604-B6F68C2B349B}" type="presParOf" srcId="{D2ADE9C5-6635-4AF1-B977-1D88977337F3}" destId="{CF152D30-19ED-4FA0-AFE7-400EEA19316F}" srcOrd="1" destOrd="0" presId="urn:microsoft.com/office/officeart/2005/8/layout/venn1"/>
    <dgm:cxn modelId="{D248F8A2-2BF7-4576-B118-7B66F4A3AD2E}" type="presParOf" srcId="{D2ADE9C5-6635-4AF1-B977-1D88977337F3}" destId="{37289FD7-4641-4141-B0FC-D5B03878F619}" srcOrd="2" destOrd="0" presId="urn:microsoft.com/office/officeart/2005/8/layout/venn1"/>
    <dgm:cxn modelId="{A3A72EBA-9C1A-4899-8DC9-B895E2C59B6A}" type="presParOf" srcId="{D2ADE9C5-6635-4AF1-B977-1D88977337F3}" destId="{3220840D-E337-4253-ADEE-DE6494DA6D73}" srcOrd="3" destOrd="0" presId="urn:microsoft.com/office/officeart/2005/8/layout/venn1"/>
    <dgm:cxn modelId="{8DD7C61D-EC5A-49CB-A6F5-E7737C03E457}" type="presParOf" srcId="{D2ADE9C5-6635-4AF1-B977-1D88977337F3}" destId="{67E09071-AD0D-4BDF-850F-E274A24FC6AF}" srcOrd="4" destOrd="0" presId="urn:microsoft.com/office/officeart/2005/8/layout/venn1"/>
    <dgm:cxn modelId="{37DB7574-543B-4BBE-832B-44DECE2DCF68}" type="presParOf" srcId="{D2ADE9C5-6635-4AF1-B977-1D88977337F3}" destId="{82668DD6-0B04-4F5A-AB08-1875B5994A4A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D1D7C-C0AE-44C0-A40A-5DD7C686E720}">
      <dsp:nvSpPr>
        <dsp:cNvPr id="0" name=""/>
        <dsp:cNvSpPr/>
      </dsp:nvSpPr>
      <dsp:spPr>
        <a:xfrm>
          <a:off x="755511" y="7321"/>
          <a:ext cx="2677041" cy="267704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400" kern="1200" smtClean="0"/>
            <a:t>Keep Things</a:t>
          </a:r>
          <a:endParaRPr lang="en-CA" sz="3400" kern="1200"/>
        </a:p>
      </dsp:txBody>
      <dsp:txXfrm>
        <a:off x="1129332" y="323002"/>
        <a:ext cx="1543519" cy="2045679"/>
      </dsp:txXfrm>
    </dsp:sp>
    <dsp:sp modelId="{37289FD7-4641-4141-B0FC-D5B03878F619}">
      <dsp:nvSpPr>
        <dsp:cNvPr id="0" name=""/>
        <dsp:cNvSpPr/>
      </dsp:nvSpPr>
      <dsp:spPr>
        <a:xfrm>
          <a:off x="2684910" y="7321"/>
          <a:ext cx="2677041" cy="267704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400" kern="1200" smtClean="0"/>
            <a:t>Organize Things</a:t>
          </a:r>
          <a:endParaRPr lang="en-CA" sz="3400" kern="1200"/>
        </a:p>
      </dsp:txBody>
      <dsp:txXfrm>
        <a:off x="3444611" y="323002"/>
        <a:ext cx="1543519" cy="20456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3F349-94C3-4AB0-8D3E-25FE618F30C4}">
      <dsp:nvSpPr>
        <dsp:cNvPr id="0" name=""/>
        <dsp:cNvSpPr/>
      </dsp:nvSpPr>
      <dsp:spPr>
        <a:xfrm>
          <a:off x="3719000" y="1595"/>
          <a:ext cx="1100690" cy="71544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kern="1200" smtClean="0"/>
            <a:t>Reading</a:t>
          </a:r>
        </a:p>
      </dsp:txBody>
      <dsp:txXfrm>
        <a:off x="3753925" y="36520"/>
        <a:ext cx="1030840" cy="645598"/>
      </dsp:txXfrm>
    </dsp:sp>
    <dsp:sp modelId="{E1223889-3F73-48D9-9C29-6931147FBB5C}">
      <dsp:nvSpPr>
        <dsp:cNvPr id="0" name=""/>
        <dsp:cNvSpPr/>
      </dsp:nvSpPr>
      <dsp:spPr>
        <a:xfrm>
          <a:off x="1522523" y="359319"/>
          <a:ext cx="5493645" cy="5493645"/>
        </a:xfrm>
        <a:custGeom>
          <a:avLst/>
          <a:gdLst/>
          <a:ahLst/>
          <a:cxnLst/>
          <a:rect l="0" t="0" r="0" b="0"/>
          <a:pathLst>
            <a:path>
              <a:moveTo>
                <a:pt x="3304083" y="57121"/>
              </a:moveTo>
              <a:arcTo wR="2746822" hR="2746822" stAng="16902308" swAng="868483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3F4CC-0ED4-46FF-9661-648B04EAC728}">
      <dsp:nvSpPr>
        <dsp:cNvPr id="0" name=""/>
        <dsp:cNvSpPr/>
      </dsp:nvSpPr>
      <dsp:spPr>
        <a:xfrm>
          <a:off x="5484624" y="644229"/>
          <a:ext cx="1100690" cy="715448"/>
        </a:xfrm>
        <a:prstGeom prst="roundRect">
          <a:avLst/>
        </a:prstGeom>
        <a:solidFill>
          <a:schemeClr val="accent3">
            <a:hueOff val="-1541021"/>
            <a:satOff val="1570"/>
            <a:lumOff val="-29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kern="1200" smtClean="0"/>
            <a:t>Jobs</a:t>
          </a:r>
        </a:p>
      </dsp:txBody>
      <dsp:txXfrm>
        <a:off x="5519549" y="679154"/>
        <a:ext cx="1030840" cy="645598"/>
      </dsp:txXfrm>
    </dsp:sp>
    <dsp:sp modelId="{AE00968F-CB10-441A-B2B7-3223B96CDA46}">
      <dsp:nvSpPr>
        <dsp:cNvPr id="0" name=""/>
        <dsp:cNvSpPr/>
      </dsp:nvSpPr>
      <dsp:spPr>
        <a:xfrm>
          <a:off x="1522523" y="359319"/>
          <a:ext cx="5493645" cy="5493645"/>
        </a:xfrm>
        <a:custGeom>
          <a:avLst/>
          <a:gdLst/>
          <a:ahLst/>
          <a:cxnLst/>
          <a:rect l="0" t="0" r="0" b="0"/>
          <a:pathLst>
            <a:path>
              <a:moveTo>
                <a:pt x="4873526" y="1008385"/>
              </a:moveTo>
              <a:arcTo wR="2746822" hR="2746822" stAng="19244179" swAng="1281377"/>
            </a:path>
          </a:pathLst>
        </a:custGeom>
        <a:noFill/>
        <a:ln w="9525" cap="rnd" cmpd="sng" algn="ctr">
          <a:solidFill>
            <a:schemeClr val="accent3">
              <a:hueOff val="-1541021"/>
              <a:satOff val="1570"/>
              <a:lumOff val="-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05B0BA-0440-4E67-8C63-DA1BB9B227F2}">
      <dsp:nvSpPr>
        <dsp:cNvPr id="0" name=""/>
        <dsp:cNvSpPr/>
      </dsp:nvSpPr>
      <dsp:spPr>
        <a:xfrm>
          <a:off x="6424092" y="2271437"/>
          <a:ext cx="1100690" cy="715448"/>
        </a:xfrm>
        <a:prstGeom prst="roundRect">
          <a:avLst/>
        </a:prstGeom>
        <a:solidFill>
          <a:schemeClr val="accent3">
            <a:hueOff val="-3082041"/>
            <a:satOff val="3141"/>
            <a:lumOff val="-5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kern="1200" smtClean="0"/>
            <a:t>Expenses</a:t>
          </a:r>
        </a:p>
      </dsp:txBody>
      <dsp:txXfrm>
        <a:off x="6459017" y="2306362"/>
        <a:ext cx="1030840" cy="645598"/>
      </dsp:txXfrm>
    </dsp:sp>
    <dsp:sp modelId="{2E22CEF5-FB85-4165-88AA-F3BADBC393C0}">
      <dsp:nvSpPr>
        <dsp:cNvPr id="0" name=""/>
        <dsp:cNvSpPr/>
      </dsp:nvSpPr>
      <dsp:spPr>
        <a:xfrm>
          <a:off x="1522523" y="359319"/>
          <a:ext cx="5493645" cy="5493645"/>
        </a:xfrm>
        <a:custGeom>
          <a:avLst/>
          <a:gdLst/>
          <a:ahLst/>
          <a:cxnLst/>
          <a:rect l="0" t="0" r="0" b="0"/>
          <a:pathLst>
            <a:path>
              <a:moveTo>
                <a:pt x="5491530" y="2639067"/>
              </a:moveTo>
              <a:arcTo wR="2746822" hR="2746822" stAng="21465106" swAng="1422566"/>
            </a:path>
          </a:pathLst>
        </a:custGeom>
        <a:noFill/>
        <a:ln w="9525" cap="rnd" cmpd="sng" algn="ctr">
          <a:solidFill>
            <a:schemeClr val="accent3">
              <a:hueOff val="-3082041"/>
              <a:satOff val="3141"/>
              <a:lumOff val="-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61DD21-DC0E-41FF-B4AD-7FD1B2631949}">
      <dsp:nvSpPr>
        <dsp:cNvPr id="0" name=""/>
        <dsp:cNvSpPr/>
      </dsp:nvSpPr>
      <dsp:spPr>
        <a:xfrm>
          <a:off x="6097818" y="4121829"/>
          <a:ext cx="1100690" cy="715448"/>
        </a:xfrm>
        <a:prstGeom prst="roundRect">
          <a:avLst/>
        </a:prstGeom>
        <a:solidFill>
          <a:schemeClr val="accent3">
            <a:hueOff val="-4623062"/>
            <a:satOff val="4711"/>
            <a:lumOff val="-88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kern="1200" smtClean="0"/>
            <a:t>Oyster</a:t>
          </a:r>
        </a:p>
      </dsp:txBody>
      <dsp:txXfrm>
        <a:off x="6132743" y="4156754"/>
        <a:ext cx="1030840" cy="645598"/>
      </dsp:txXfrm>
    </dsp:sp>
    <dsp:sp modelId="{3F44038A-2874-45B0-A324-827D5886AA5D}">
      <dsp:nvSpPr>
        <dsp:cNvPr id="0" name=""/>
        <dsp:cNvSpPr/>
      </dsp:nvSpPr>
      <dsp:spPr>
        <a:xfrm>
          <a:off x="1522523" y="359319"/>
          <a:ext cx="5493645" cy="5493645"/>
        </a:xfrm>
        <a:custGeom>
          <a:avLst/>
          <a:gdLst/>
          <a:ahLst/>
          <a:cxnLst/>
          <a:rect l="0" t="0" r="0" b="0"/>
          <a:pathLst>
            <a:path>
              <a:moveTo>
                <a:pt x="4874021" y="4484654"/>
              </a:moveTo>
              <a:arcTo wR="2746822" hR="2746822" stAng="2354842" swAng="1063614"/>
            </a:path>
          </a:pathLst>
        </a:custGeom>
        <a:noFill/>
        <a:ln w="9525" cap="rnd" cmpd="sng" algn="ctr">
          <a:solidFill>
            <a:schemeClr val="accent3">
              <a:hueOff val="-4623062"/>
              <a:satOff val="4711"/>
              <a:lumOff val="-8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0E785E-20E8-4919-B33D-B38DA766D77E}">
      <dsp:nvSpPr>
        <dsp:cNvPr id="0" name=""/>
        <dsp:cNvSpPr/>
      </dsp:nvSpPr>
      <dsp:spPr>
        <a:xfrm>
          <a:off x="4658469" y="5329586"/>
          <a:ext cx="1100690" cy="715448"/>
        </a:xfrm>
        <a:prstGeom prst="round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800" kern="1200" smtClean="0"/>
        </a:p>
      </dsp:txBody>
      <dsp:txXfrm>
        <a:off x="4693394" y="5364511"/>
        <a:ext cx="1030840" cy="645598"/>
      </dsp:txXfrm>
    </dsp:sp>
    <dsp:sp modelId="{3B89DCD1-05F9-4EB0-AEF6-522785E22A64}">
      <dsp:nvSpPr>
        <dsp:cNvPr id="0" name=""/>
        <dsp:cNvSpPr/>
      </dsp:nvSpPr>
      <dsp:spPr>
        <a:xfrm>
          <a:off x="1522523" y="359319"/>
          <a:ext cx="5493645" cy="5493645"/>
        </a:xfrm>
        <a:custGeom>
          <a:avLst/>
          <a:gdLst/>
          <a:ahLst/>
          <a:cxnLst/>
          <a:rect l="0" t="0" r="0" b="0"/>
          <a:pathLst>
            <a:path>
              <a:moveTo>
                <a:pt x="3128240" y="5467034"/>
              </a:moveTo>
              <a:arcTo wR="2746822" hR="2746822" stAng="4921095" swAng="957811"/>
            </a:path>
          </a:pathLst>
        </a:custGeom>
        <a:noFill/>
        <a:ln w="9525" cap="rnd" cmpd="sng" algn="ctr">
          <a:solidFill>
            <a:schemeClr val="accent3">
              <a:hueOff val="-6164083"/>
              <a:satOff val="6281"/>
              <a:lumOff val="-11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BFEAAD-2F47-4395-B1F5-3BE61FE54DCC}">
      <dsp:nvSpPr>
        <dsp:cNvPr id="0" name=""/>
        <dsp:cNvSpPr/>
      </dsp:nvSpPr>
      <dsp:spPr>
        <a:xfrm>
          <a:off x="2779531" y="5329586"/>
          <a:ext cx="1100690" cy="715448"/>
        </a:xfrm>
        <a:prstGeom prst="round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800" kern="1200" smtClean="0"/>
        </a:p>
      </dsp:txBody>
      <dsp:txXfrm>
        <a:off x="2814456" y="5364511"/>
        <a:ext cx="1030840" cy="645598"/>
      </dsp:txXfrm>
    </dsp:sp>
    <dsp:sp modelId="{C4DDF648-1784-4778-898B-A8F6445081C6}">
      <dsp:nvSpPr>
        <dsp:cNvPr id="0" name=""/>
        <dsp:cNvSpPr/>
      </dsp:nvSpPr>
      <dsp:spPr>
        <a:xfrm>
          <a:off x="1522523" y="359319"/>
          <a:ext cx="5493645" cy="5493645"/>
        </a:xfrm>
        <a:custGeom>
          <a:avLst/>
          <a:gdLst/>
          <a:ahLst/>
          <a:cxnLst/>
          <a:rect l="0" t="0" r="0" b="0"/>
          <a:pathLst>
            <a:path>
              <a:moveTo>
                <a:pt x="1249761" y="5049829"/>
              </a:moveTo>
              <a:arcTo wR="2746822" hR="2746822" stAng="7381544" swAng="1063614"/>
            </a:path>
          </a:pathLst>
        </a:custGeom>
        <a:noFill/>
        <a:ln w="9525" cap="rnd" cmpd="sng" algn="ctr">
          <a:solidFill>
            <a:schemeClr val="accent3">
              <a:hueOff val="-7705104"/>
              <a:satOff val="7851"/>
              <a:lumOff val="-14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EE125-0E5A-42D2-9449-A7D1897EFC97}">
      <dsp:nvSpPr>
        <dsp:cNvPr id="0" name=""/>
        <dsp:cNvSpPr/>
      </dsp:nvSpPr>
      <dsp:spPr>
        <a:xfrm>
          <a:off x="1340182" y="4121829"/>
          <a:ext cx="1100690" cy="715448"/>
        </a:xfrm>
        <a:prstGeom prst="roundRect">
          <a:avLst/>
        </a:prstGeom>
        <a:solidFill>
          <a:schemeClr val="accent3">
            <a:hueOff val="-9246124"/>
            <a:satOff val="9422"/>
            <a:lumOff val="-176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kern="1200" smtClean="0"/>
            <a:t>Twitter</a:t>
          </a:r>
        </a:p>
      </dsp:txBody>
      <dsp:txXfrm>
        <a:off x="1375107" y="4156754"/>
        <a:ext cx="1030840" cy="645598"/>
      </dsp:txXfrm>
    </dsp:sp>
    <dsp:sp modelId="{C47A9017-9618-4CB2-AD97-C79CBB9B908F}">
      <dsp:nvSpPr>
        <dsp:cNvPr id="0" name=""/>
        <dsp:cNvSpPr/>
      </dsp:nvSpPr>
      <dsp:spPr>
        <a:xfrm>
          <a:off x="1522523" y="359319"/>
          <a:ext cx="5493645" cy="5493645"/>
        </a:xfrm>
        <a:custGeom>
          <a:avLst/>
          <a:gdLst/>
          <a:ahLst/>
          <a:cxnLst/>
          <a:rect l="0" t="0" r="0" b="0"/>
          <a:pathLst>
            <a:path>
              <a:moveTo>
                <a:pt x="190449" y="3751805"/>
              </a:moveTo>
              <a:arcTo wR="2746822" hR="2746822" stAng="9512328" swAng="1422566"/>
            </a:path>
          </a:pathLst>
        </a:custGeom>
        <a:noFill/>
        <a:ln w="9525" cap="rnd" cmpd="sng" algn="ctr">
          <a:solidFill>
            <a:schemeClr val="accent3">
              <a:hueOff val="-9246124"/>
              <a:satOff val="9422"/>
              <a:lumOff val="-176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01453-68AF-4B71-98FE-4AB81C15D3E5}">
      <dsp:nvSpPr>
        <dsp:cNvPr id="0" name=""/>
        <dsp:cNvSpPr/>
      </dsp:nvSpPr>
      <dsp:spPr>
        <a:xfrm>
          <a:off x="1013908" y="2271437"/>
          <a:ext cx="1100690" cy="715448"/>
        </a:xfrm>
        <a:prstGeom prst="roundRect">
          <a:avLst/>
        </a:prstGeom>
        <a:solidFill>
          <a:schemeClr val="accent3">
            <a:hueOff val="-10787144"/>
            <a:satOff val="10992"/>
            <a:lumOff val="-206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kern="1200" smtClean="0"/>
            <a:t>Gmail</a:t>
          </a:r>
        </a:p>
      </dsp:txBody>
      <dsp:txXfrm>
        <a:off x="1048833" y="2306362"/>
        <a:ext cx="1030840" cy="645598"/>
      </dsp:txXfrm>
    </dsp:sp>
    <dsp:sp modelId="{7C12D5BE-E0CE-41AB-A2A0-F0E406A24E46}">
      <dsp:nvSpPr>
        <dsp:cNvPr id="0" name=""/>
        <dsp:cNvSpPr/>
      </dsp:nvSpPr>
      <dsp:spPr>
        <a:xfrm>
          <a:off x="1522523" y="359319"/>
          <a:ext cx="5493645" cy="5493645"/>
        </a:xfrm>
        <a:custGeom>
          <a:avLst/>
          <a:gdLst/>
          <a:ahLst/>
          <a:cxnLst/>
          <a:rect l="0" t="0" r="0" b="0"/>
          <a:pathLst>
            <a:path>
              <a:moveTo>
                <a:pt x="133070" y="1902231"/>
              </a:moveTo>
              <a:arcTo wR="2746822" hR="2746822" stAng="11874444" swAng="1281377"/>
            </a:path>
          </a:pathLst>
        </a:custGeom>
        <a:noFill/>
        <a:ln w="9525" cap="rnd" cmpd="sng" algn="ctr">
          <a:solidFill>
            <a:schemeClr val="accent3">
              <a:hueOff val="-10787144"/>
              <a:satOff val="10992"/>
              <a:lumOff val="-20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98D93D-8CA3-4C2E-BFDA-D32596ED0038}">
      <dsp:nvSpPr>
        <dsp:cNvPr id="0" name=""/>
        <dsp:cNvSpPr/>
      </dsp:nvSpPr>
      <dsp:spPr>
        <a:xfrm>
          <a:off x="1953377" y="644229"/>
          <a:ext cx="1100690" cy="715448"/>
        </a:xfrm>
        <a:prstGeom prst="roundRect">
          <a:avLst/>
        </a:prstGeom>
        <a:solidFill>
          <a:schemeClr val="accent3">
            <a:hueOff val="-12328165"/>
            <a:satOff val="12562"/>
            <a:lumOff val="-235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kern="1200" smtClean="0"/>
            <a:t>Travel</a:t>
          </a:r>
        </a:p>
      </dsp:txBody>
      <dsp:txXfrm>
        <a:off x="1988302" y="679154"/>
        <a:ext cx="1030840" cy="645598"/>
      </dsp:txXfrm>
    </dsp:sp>
    <dsp:sp modelId="{368F83FF-A63D-4F5E-B6B7-25A7D3667C42}">
      <dsp:nvSpPr>
        <dsp:cNvPr id="0" name=""/>
        <dsp:cNvSpPr/>
      </dsp:nvSpPr>
      <dsp:spPr>
        <a:xfrm>
          <a:off x="1522523" y="359319"/>
          <a:ext cx="5493645" cy="5493645"/>
        </a:xfrm>
        <a:custGeom>
          <a:avLst/>
          <a:gdLst/>
          <a:ahLst/>
          <a:cxnLst/>
          <a:rect l="0" t="0" r="0" b="0"/>
          <a:pathLst>
            <a:path>
              <a:moveTo>
                <a:pt x="1534951" y="281786"/>
              </a:moveTo>
              <a:arcTo wR="2746822" hR="2746822" stAng="14629209" swAng="868483"/>
            </a:path>
          </a:pathLst>
        </a:custGeom>
        <a:noFill/>
        <a:ln w="9525" cap="rnd" cmpd="sng" algn="ctr">
          <a:solidFill>
            <a:schemeClr val="accent3">
              <a:hueOff val="-12328165"/>
              <a:satOff val="12562"/>
              <a:lumOff val="-235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3F349-94C3-4AB0-8D3E-25FE618F30C4}">
      <dsp:nvSpPr>
        <dsp:cNvPr id="0" name=""/>
        <dsp:cNvSpPr/>
      </dsp:nvSpPr>
      <dsp:spPr>
        <a:xfrm>
          <a:off x="3719000" y="1595"/>
          <a:ext cx="1100690" cy="71544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kern="1200" smtClean="0"/>
            <a:t>Reading</a:t>
          </a:r>
        </a:p>
      </dsp:txBody>
      <dsp:txXfrm>
        <a:off x="3753925" y="36520"/>
        <a:ext cx="1030840" cy="645598"/>
      </dsp:txXfrm>
    </dsp:sp>
    <dsp:sp modelId="{E1223889-3F73-48D9-9C29-6931147FBB5C}">
      <dsp:nvSpPr>
        <dsp:cNvPr id="0" name=""/>
        <dsp:cNvSpPr/>
      </dsp:nvSpPr>
      <dsp:spPr>
        <a:xfrm>
          <a:off x="1522523" y="359319"/>
          <a:ext cx="5493645" cy="5493645"/>
        </a:xfrm>
        <a:custGeom>
          <a:avLst/>
          <a:gdLst/>
          <a:ahLst/>
          <a:cxnLst/>
          <a:rect l="0" t="0" r="0" b="0"/>
          <a:pathLst>
            <a:path>
              <a:moveTo>
                <a:pt x="3304083" y="57121"/>
              </a:moveTo>
              <a:arcTo wR="2746822" hR="2746822" stAng="16902308" swAng="868483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3F4CC-0ED4-46FF-9661-648B04EAC728}">
      <dsp:nvSpPr>
        <dsp:cNvPr id="0" name=""/>
        <dsp:cNvSpPr/>
      </dsp:nvSpPr>
      <dsp:spPr>
        <a:xfrm>
          <a:off x="5484624" y="644229"/>
          <a:ext cx="1100690" cy="715448"/>
        </a:xfrm>
        <a:prstGeom prst="roundRect">
          <a:avLst/>
        </a:prstGeom>
        <a:solidFill>
          <a:schemeClr val="accent3">
            <a:hueOff val="-1541021"/>
            <a:satOff val="1570"/>
            <a:lumOff val="-29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kern="1200" smtClean="0"/>
            <a:t>Jobs</a:t>
          </a:r>
        </a:p>
      </dsp:txBody>
      <dsp:txXfrm>
        <a:off x="5519549" y="679154"/>
        <a:ext cx="1030840" cy="645598"/>
      </dsp:txXfrm>
    </dsp:sp>
    <dsp:sp modelId="{AE00968F-CB10-441A-B2B7-3223B96CDA46}">
      <dsp:nvSpPr>
        <dsp:cNvPr id="0" name=""/>
        <dsp:cNvSpPr/>
      </dsp:nvSpPr>
      <dsp:spPr>
        <a:xfrm>
          <a:off x="1522523" y="359319"/>
          <a:ext cx="5493645" cy="5493645"/>
        </a:xfrm>
        <a:custGeom>
          <a:avLst/>
          <a:gdLst/>
          <a:ahLst/>
          <a:cxnLst/>
          <a:rect l="0" t="0" r="0" b="0"/>
          <a:pathLst>
            <a:path>
              <a:moveTo>
                <a:pt x="4873526" y="1008385"/>
              </a:moveTo>
              <a:arcTo wR="2746822" hR="2746822" stAng="19244179" swAng="1281377"/>
            </a:path>
          </a:pathLst>
        </a:custGeom>
        <a:noFill/>
        <a:ln w="9525" cap="rnd" cmpd="sng" algn="ctr">
          <a:solidFill>
            <a:schemeClr val="accent3">
              <a:hueOff val="-1541021"/>
              <a:satOff val="1570"/>
              <a:lumOff val="-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05B0BA-0440-4E67-8C63-DA1BB9B227F2}">
      <dsp:nvSpPr>
        <dsp:cNvPr id="0" name=""/>
        <dsp:cNvSpPr/>
      </dsp:nvSpPr>
      <dsp:spPr>
        <a:xfrm>
          <a:off x="6424092" y="2271437"/>
          <a:ext cx="1100690" cy="715448"/>
        </a:xfrm>
        <a:prstGeom prst="roundRect">
          <a:avLst/>
        </a:prstGeom>
        <a:solidFill>
          <a:schemeClr val="accent3">
            <a:hueOff val="-3082041"/>
            <a:satOff val="3141"/>
            <a:lumOff val="-5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kern="1200" smtClean="0"/>
            <a:t>Expenses</a:t>
          </a:r>
        </a:p>
      </dsp:txBody>
      <dsp:txXfrm>
        <a:off x="6459017" y="2306362"/>
        <a:ext cx="1030840" cy="645598"/>
      </dsp:txXfrm>
    </dsp:sp>
    <dsp:sp modelId="{2E22CEF5-FB85-4165-88AA-F3BADBC393C0}">
      <dsp:nvSpPr>
        <dsp:cNvPr id="0" name=""/>
        <dsp:cNvSpPr/>
      </dsp:nvSpPr>
      <dsp:spPr>
        <a:xfrm>
          <a:off x="1522523" y="359319"/>
          <a:ext cx="5493645" cy="5493645"/>
        </a:xfrm>
        <a:custGeom>
          <a:avLst/>
          <a:gdLst/>
          <a:ahLst/>
          <a:cxnLst/>
          <a:rect l="0" t="0" r="0" b="0"/>
          <a:pathLst>
            <a:path>
              <a:moveTo>
                <a:pt x="5491530" y="2639067"/>
              </a:moveTo>
              <a:arcTo wR="2746822" hR="2746822" stAng="21465106" swAng="1422566"/>
            </a:path>
          </a:pathLst>
        </a:custGeom>
        <a:noFill/>
        <a:ln w="9525" cap="rnd" cmpd="sng" algn="ctr">
          <a:solidFill>
            <a:schemeClr val="accent3">
              <a:hueOff val="-3082041"/>
              <a:satOff val="3141"/>
              <a:lumOff val="-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61DD21-DC0E-41FF-B4AD-7FD1B2631949}">
      <dsp:nvSpPr>
        <dsp:cNvPr id="0" name=""/>
        <dsp:cNvSpPr/>
      </dsp:nvSpPr>
      <dsp:spPr>
        <a:xfrm>
          <a:off x="6097818" y="4121829"/>
          <a:ext cx="1100690" cy="715448"/>
        </a:xfrm>
        <a:prstGeom prst="roundRect">
          <a:avLst/>
        </a:prstGeom>
        <a:solidFill>
          <a:schemeClr val="accent3">
            <a:hueOff val="-4623062"/>
            <a:satOff val="4711"/>
            <a:lumOff val="-88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kern="1200" smtClean="0"/>
            <a:t>Commute</a:t>
          </a:r>
        </a:p>
      </dsp:txBody>
      <dsp:txXfrm>
        <a:off x="6132743" y="4156754"/>
        <a:ext cx="1030840" cy="645598"/>
      </dsp:txXfrm>
    </dsp:sp>
    <dsp:sp modelId="{3F44038A-2874-45B0-A324-827D5886AA5D}">
      <dsp:nvSpPr>
        <dsp:cNvPr id="0" name=""/>
        <dsp:cNvSpPr/>
      </dsp:nvSpPr>
      <dsp:spPr>
        <a:xfrm>
          <a:off x="1522523" y="359319"/>
          <a:ext cx="5493645" cy="5493645"/>
        </a:xfrm>
        <a:custGeom>
          <a:avLst/>
          <a:gdLst/>
          <a:ahLst/>
          <a:cxnLst/>
          <a:rect l="0" t="0" r="0" b="0"/>
          <a:pathLst>
            <a:path>
              <a:moveTo>
                <a:pt x="4874021" y="4484654"/>
              </a:moveTo>
              <a:arcTo wR="2746822" hR="2746822" stAng="2354842" swAng="1063614"/>
            </a:path>
          </a:pathLst>
        </a:custGeom>
        <a:noFill/>
        <a:ln w="9525" cap="rnd" cmpd="sng" algn="ctr">
          <a:solidFill>
            <a:schemeClr val="accent3">
              <a:hueOff val="-4623062"/>
              <a:satOff val="4711"/>
              <a:lumOff val="-8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0E785E-20E8-4919-B33D-B38DA766D77E}">
      <dsp:nvSpPr>
        <dsp:cNvPr id="0" name=""/>
        <dsp:cNvSpPr/>
      </dsp:nvSpPr>
      <dsp:spPr>
        <a:xfrm>
          <a:off x="4658469" y="5329586"/>
          <a:ext cx="1100690" cy="715448"/>
        </a:xfrm>
        <a:prstGeom prst="round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800" kern="1200" smtClean="0"/>
        </a:p>
      </dsp:txBody>
      <dsp:txXfrm>
        <a:off x="4693394" y="5364511"/>
        <a:ext cx="1030840" cy="645598"/>
      </dsp:txXfrm>
    </dsp:sp>
    <dsp:sp modelId="{3B89DCD1-05F9-4EB0-AEF6-522785E22A64}">
      <dsp:nvSpPr>
        <dsp:cNvPr id="0" name=""/>
        <dsp:cNvSpPr/>
      </dsp:nvSpPr>
      <dsp:spPr>
        <a:xfrm>
          <a:off x="1522523" y="359319"/>
          <a:ext cx="5493645" cy="5493645"/>
        </a:xfrm>
        <a:custGeom>
          <a:avLst/>
          <a:gdLst/>
          <a:ahLst/>
          <a:cxnLst/>
          <a:rect l="0" t="0" r="0" b="0"/>
          <a:pathLst>
            <a:path>
              <a:moveTo>
                <a:pt x="3128240" y="5467034"/>
              </a:moveTo>
              <a:arcTo wR="2746822" hR="2746822" stAng="4921095" swAng="957811"/>
            </a:path>
          </a:pathLst>
        </a:custGeom>
        <a:noFill/>
        <a:ln w="9525" cap="rnd" cmpd="sng" algn="ctr">
          <a:solidFill>
            <a:schemeClr val="accent3">
              <a:hueOff val="-6164083"/>
              <a:satOff val="6281"/>
              <a:lumOff val="-11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BFEAAD-2F47-4395-B1F5-3BE61FE54DCC}">
      <dsp:nvSpPr>
        <dsp:cNvPr id="0" name=""/>
        <dsp:cNvSpPr/>
      </dsp:nvSpPr>
      <dsp:spPr>
        <a:xfrm>
          <a:off x="2779531" y="5329586"/>
          <a:ext cx="1100690" cy="715448"/>
        </a:xfrm>
        <a:prstGeom prst="round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800" kern="1200" smtClean="0"/>
        </a:p>
      </dsp:txBody>
      <dsp:txXfrm>
        <a:off x="2814456" y="5364511"/>
        <a:ext cx="1030840" cy="645598"/>
      </dsp:txXfrm>
    </dsp:sp>
    <dsp:sp modelId="{C4DDF648-1784-4778-898B-A8F6445081C6}">
      <dsp:nvSpPr>
        <dsp:cNvPr id="0" name=""/>
        <dsp:cNvSpPr/>
      </dsp:nvSpPr>
      <dsp:spPr>
        <a:xfrm>
          <a:off x="1522523" y="359319"/>
          <a:ext cx="5493645" cy="5493645"/>
        </a:xfrm>
        <a:custGeom>
          <a:avLst/>
          <a:gdLst/>
          <a:ahLst/>
          <a:cxnLst/>
          <a:rect l="0" t="0" r="0" b="0"/>
          <a:pathLst>
            <a:path>
              <a:moveTo>
                <a:pt x="1249761" y="5049829"/>
              </a:moveTo>
              <a:arcTo wR="2746822" hR="2746822" stAng="7381544" swAng="1063614"/>
            </a:path>
          </a:pathLst>
        </a:custGeom>
        <a:noFill/>
        <a:ln w="9525" cap="rnd" cmpd="sng" algn="ctr">
          <a:solidFill>
            <a:schemeClr val="accent3">
              <a:hueOff val="-7705104"/>
              <a:satOff val="7851"/>
              <a:lumOff val="-14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EE125-0E5A-42D2-9449-A7D1897EFC97}">
      <dsp:nvSpPr>
        <dsp:cNvPr id="0" name=""/>
        <dsp:cNvSpPr/>
      </dsp:nvSpPr>
      <dsp:spPr>
        <a:xfrm>
          <a:off x="1340182" y="4121829"/>
          <a:ext cx="1100690" cy="715448"/>
        </a:xfrm>
        <a:prstGeom prst="roundRect">
          <a:avLst/>
        </a:prstGeom>
        <a:solidFill>
          <a:schemeClr val="accent3">
            <a:hueOff val="-9246124"/>
            <a:satOff val="9422"/>
            <a:lumOff val="-176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kern="1200" smtClean="0"/>
            <a:t>Twitter</a:t>
          </a:r>
        </a:p>
      </dsp:txBody>
      <dsp:txXfrm>
        <a:off x="1375107" y="4156754"/>
        <a:ext cx="1030840" cy="645598"/>
      </dsp:txXfrm>
    </dsp:sp>
    <dsp:sp modelId="{C47A9017-9618-4CB2-AD97-C79CBB9B908F}">
      <dsp:nvSpPr>
        <dsp:cNvPr id="0" name=""/>
        <dsp:cNvSpPr/>
      </dsp:nvSpPr>
      <dsp:spPr>
        <a:xfrm>
          <a:off x="1522523" y="359319"/>
          <a:ext cx="5493645" cy="5493645"/>
        </a:xfrm>
        <a:custGeom>
          <a:avLst/>
          <a:gdLst/>
          <a:ahLst/>
          <a:cxnLst/>
          <a:rect l="0" t="0" r="0" b="0"/>
          <a:pathLst>
            <a:path>
              <a:moveTo>
                <a:pt x="190449" y="3751805"/>
              </a:moveTo>
              <a:arcTo wR="2746822" hR="2746822" stAng="9512328" swAng="1422566"/>
            </a:path>
          </a:pathLst>
        </a:custGeom>
        <a:noFill/>
        <a:ln w="9525" cap="rnd" cmpd="sng" algn="ctr">
          <a:solidFill>
            <a:schemeClr val="accent3">
              <a:hueOff val="-9246124"/>
              <a:satOff val="9422"/>
              <a:lumOff val="-176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01453-68AF-4B71-98FE-4AB81C15D3E5}">
      <dsp:nvSpPr>
        <dsp:cNvPr id="0" name=""/>
        <dsp:cNvSpPr/>
      </dsp:nvSpPr>
      <dsp:spPr>
        <a:xfrm>
          <a:off x="1013908" y="2271437"/>
          <a:ext cx="1100690" cy="715448"/>
        </a:xfrm>
        <a:prstGeom prst="roundRect">
          <a:avLst/>
        </a:prstGeom>
        <a:solidFill>
          <a:schemeClr val="accent3">
            <a:hueOff val="-10787144"/>
            <a:satOff val="10992"/>
            <a:lumOff val="-206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kern="1200" smtClean="0"/>
            <a:t>Gmail</a:t>
          </a:r>
        </a:p>
      </dsp:txBody>
      <dsp:txXfrm>
        <a:off x="1048833" y="2306362"/>
        <a:ext cx="1030840" cy="645598"/>
      </dsp:txXfrm>
    </dsp:sp>
    <dsp:sp modelId="{7C12D5BE-E0CE-41AB-A2A0-F0E406A24E46}">
      <dsp:nvSpPr>
        <dsp:cNvPr id="0" name=""/>
        <dsp:cNvSpPr/>
      </dsp:nvSpPr>
      <dsp:spPr>
        <a:xfrm>
          <a:off x="1522523" y="359319"/>
          <a:ext cx="5493645" cy="5493645"/>
        </a:xfrm>
        <a:custGeom>
          <a:avLst/>
          <a:gdLst/>
          <a:ahLst/>
          <a:cxnLst/>
          <a:rect l="0" t="0" r="0" b="0"/>
          <a:pathLst>
            <a:path>
              <a:moveTo>
                <a:pt x="133070" y="1902231"/>
              </a:moveTo>
              <a:arcTo wR="2746822" hR="2746822" stAng="11874444" swAng="1281377"/>
            </a:path>
          </a:pathLst>
        </a:custGeom>
        <a:noFill/>
        <a:ln w="9525" cap="rnd" cmpd="sng" algn="ctr">
          <a:solidFill>
            <a:schemeClr val="accent3">
              <a:hueOff val="-10787144"/>
              <a:satOff val="10992"/>
              <a:lumOff val="-20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98D93D-8CA3-4C2E-BFDA-D32596ED0038}">
      <dsp:nvSpPr>
        <dsp:cNvPr id="0" name=""/>
        <dsp:cNvSpPr/>
      </dsp:nvSpPr>
      <dsp:spPr>
        <a:xfrm>
          <a:off x="1953377" y="644229"/>
          <a:ext cx="1100690" cy="715448"/>
        </a:xfrm>
        <a:prstGeom prst="roundRect">
          <a:avLst/>
        </a:prstGeom>
        <a:solidFill>
          <a:schemeClr val="accent3">
            <a:hueOff val="-12328165"/>
            <a:satOff val="12562"/>
            <a:lumOff val="-235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kern="1200" smtClean="0"/>
            <a:t>Travel</a:t>
          </a:r>
        </a:p>
      </dsp:txBody>
      <dsp:txXfrm>
        <a:off x="1988302" y="679154"/>
        <a:ext cx="1030840" cy="645598"/>
      </dsp:txXfrm>
    </dsp:sp>
    <dsp:sp modelId="{368F83FF-A63D-4F5E-B6B7-25A7D3667C42}">
      <dsp:nvSpPr>
        <dsp:cNvPr id="0" name=""/>
        <dsp:cNvSpPr/>
      </dsp:nvSpPr>
      <dsp:spPr>
        <a:xfrm>
          <a:off x="1522523" y="359319"/>
          <a:ext cx="5493645" cy="5493645"/>
        </a:xfrm>
        <a:custGeom>
          <a:avLst/>
          <a:gdLst/>
          <a:ahLst/>
          <a:cxnLst/>
          <a:rect l="0" t="0" r="0" b="0"/>
          <a:pathLst>
            <a:path>
              <a:moveTo>
                <a:pt x="1534951" y="281786"/>
              </a:moveTo>
              <a:arcTo wR="2746822" hR="2746822" stAng="14629209" swAng="868483"/>
            </a:path>
          </a:pathLst>
        </a:custGeom>
        <a:noFill/>
        <a:ln w="9525" cap="rnd" cmpd="sng" algn="ctr">
          <a:solidFill>
            <a:schemeClr val="accent3">
              <a:hueOff val="-12328165"/>
              <a:satOff val="12562"/>
              <a:lumOff val="-235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D1D7C-C0AE-44C0-A40A-5DD7C686E720}">
      <dsp:nvSpPr>
        <dsp:cNvPr id="0" name=""/>
        <dsp:cNvSpPr/>
      </dsp:nvSpPr>
      <dsp:spPr>
        <a:xfrm>
          <a:off x="2637948" y="54391"/>
          <a:ext cx="2610802" cy="26108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900" kern="1200" smtClean="0"/>
            <a:t>Keep Things</a:t>
          </a:r>
          <a:endParaRPr lang="en-CA" sz="2900" kern="1200"/>
        </a:p>
      </dsp:txBody>
      <dsp:txXfrm>
        <a:off x="2986055" y="511282"/>
        <a:ext cx="1914588" cy="1174861"/>
      </dsp:txXfrm>
    </dsp:sp>
    <dsp:sp modelId="{37289FD7-4641-4141-B0FC-D5B03878F619}">
      <dsp:nvSpPr>
        <dsp:cNvPr id="0" name=""/>
        <dsp:cNvSpPr/>
      </dsp:nvSpPr>
      <dsp:spPr>
        <a:xfrm>
          <a:off x="3580013" y="1686143"/>
          <a:ext cx="2610802" cy="26108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900" kern="1200" smtClean="0"/>
            <a:t>Organize Things</a:t>
          </a:r>
          <a:endParaRPr lang="en-CA" sz="2900" kern="1200"/>
        </a:p>
      </dsp:txBody>
      <dsp:txXfrm>
        <a:off x="4378483" y="2360600"/>
        <a:ext cx="1566481" cy="1435941"/>
      </dsp:txXfrm>
    </dsp:sp>
    <dsp:sp modelId="{67E09071-AD0D-4BDF-850F-E274A24FC6AF}">
      <dsp:nvSpPr>
        <dsp:cNvPr id="0" name=""/>
        <dsp:cNvSpPr/>
      </dsp:nvSpPr>
      <dsp:spPr>
        <a:xfrm>
          <a:off x="1695883" y="1686143"/>
          <a:ext cx="2610802" cy="26108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900" kern="1200" smtClean="0"/>
            <a:t>Visualizing Things</a:t>
          </a:r>
          <a:endParaRPr lang="en-CA" sz="2900" kern="1200"/>
        </a:p>
      </dsp:txBody>
      <dsp:txXfrm>
        <a:off x="1941734" y="2360600"/>
        <a:ext cx="1566481" cy="1435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763D0674-57B0-43C7-9961-AE2B534A1395}" type="datetimeFigureOut">
              <a:rPr lang="en-CA" smtClean="0"/>
              <a:t>2015-03-22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FA026261-391A-4CB0-BBEA-81DD58DA1C0C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20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0674-57B0-43C7-9961-AE2B534A1395}" type="datetimeFigureOut">
              <a:rPr lang="en-CA" smtClean="0"/>
              <a:t>2015-03-22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6261-391A-4CB0-BBEA-81DD58DA1C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599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0674-57B0-43C7-9961-AE2B534A1395}" type="datetimeFigureOut">
              <a:rPr lang="en-CA" smtClean="0"/>
              <a:t>2015-03-22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6261-391A-4CB0-BBEA-81DD58DA1C0C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305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0674-57B0-43C7-9961-AE2B534A1395}" type="datetimeFigureOut">
              <a:rPr lang="en-CA" smtClean="0"/>
              <a:t>2015-03-22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6261-391A-4CB0-BBEA-81DD58DA1C0C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168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0674-57B0-43C7-9961-AE2B534A1395}" type="datetimeFigureOut">
              <a:rPr lang="en-CA" smtClean="0"/>
              <a:t>2015-03-22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6261-391A-4CB0-BBEA-81DD58DA1C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9182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0674-57B0-43C7-9961-AE2B534A1395}" type="datetimeFigureOut">
              <a:rPr lang="en-CA" smtClean="0"/>
              <a:t>2015-03-22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6261-391A-4CB0-BBEA-81DD58DA1C0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662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0674-57B0-43C7-9961-AE2B534A1395}" type="datetimeFigureOut">
              <a:rPr lang="en-CA" smtClean="0"/>
              <a:t>2015-03-22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6261-391A-4CB0-BBEA-81DD58DA1C0C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354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0674-57B0-43C7-9961-AE2B534A1395}" type="datetimeFigureOut">
              <a:rPr lang="en-CA" smtClean="0"/>
              <a:t>2015-03-22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6261-391A-4CB0-BBEA-81DD58DA1C0C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829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0674-57B0-43C7-9961-AE2B534A1395}" type="datetimeFigureOut">
              <a:rPr lang="en-CA" smtClean="0"/>
              <a:t>2015-03-22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6261-391A-4CB0-BBEA-81DD58DA1C0C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1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15748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81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0674-57B0-43C7-9961-AE2B534A1395}" type="datetimeFigureOut">
              <a:rPr lang="en-CA" smtClean="0"/>
              <a:t>2015-03-22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6261-391A-4CB0-BBEA-81DD58DA1C0C}" type="slidenum">
              <a:rPr lang="en-CA" smtClean="0"/>
              <a:t>‹#›</a:t>
            </a:fld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17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0674-57B0-43C7-9961-AE2B534A1395}" type="datetimeFigureOut">
              <a:rPr lang="en-CA" smtClean="0"/>
              <a:t>2015-03-22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6261-391A-4CB0-BBEA-81DD58DA1C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338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0674-57B0-43C7-9961-AE2B534A1395}" type="datetimeFigureOut">
              <a:rPr lang="en-CA" smtClean="0"/>
              <a:t>2015-03-22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6261-391A-4CB0-BBEA-81DD58DA1C0C}" type="slidenum">
              <a:rPr lang="en-CA" smtClean="0"/>
              <a:t>‹#›</a:t>
            </a:fld>
            <a:endParaRPr lang="en-CA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30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0674-57B0-43C7-9961-AE2B534A1395}" type="datetimeFigureOut">
              <a:rPr lang="en-CA" smtClean="0"/>
              <a:t>2015-03-22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6261-391A-4CB0-BBEA-81DD58DA1C0C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28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0674-57B0-43C7-9961-AE2B534A1395}" type="datetimeFigureOut">
              <a:rPr lang="en-CA" smtClean="0"/>
              <a:t>2015-03-22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6261-391A-4CB0-BBEA-81DD58DA1C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732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0674-57B0-43C7-9961-AE2B534A1395}" type="datetimeFigureOut">
              <a:rPr lang="en-CA" smtClean="0"/>
              <a:t>2015-03-22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6261-391A-4CB0-BBEA-81DD58DA1C0C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44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0674-57B0-43C7-9961-AE2B534A1395}" type="datetimeFigureOut">
              <a:rPr lang="en-CA" smtClean="0"/>
              <a:t>2015-03-22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6261-391A-4CB0-BBEA-81DD58DA1C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003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3D0674-57B0-43C7-9961-AE2B534A1395}" type="datetimeFigureOut">
              <a:rPr lang="en-CA" smtClean="0"/>
              <a:t>2015-03-22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026261-391A-4CB0-BBEA-81DD58DA1C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246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m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m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tmp"/><Relationship Id="rId3" Type="http://schemas.openxmlformats.org/officeDocument/2006/relationships/image" Target="../media/image18.tm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tm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tmp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4" Type="http://schemas.openxmlformats.org/officeDocument/2006/relationships/image" Target="../media/image31.tm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tmp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tmp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tmp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7.png"/><Relationship Id="rId8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image" Target="../media/image7.png"/><Relationship Id="rId8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mp"/><Relationship Id="rId3" Type="http://schemas.openxmlformats.org/officeDocument/2006/relationships/image" Target="../media/image1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3347"/>
            <a:ext cx="7772400" cy="1455312"/>
          </a:xfrm>
        </p:spPr>
        <p:txBody>
          <a:bodyPr>
            <a:normAutofit/>
          </a:bodyPr>
          <a:lstStyle/>
          <a:p>
            <a:r>
              <a:rPr lang="en-CA">
                <a:latin typeface="Aharoni" panose="02010803020104030203" pitchFamily="2" charset="-79"/>
                <a:cs typeface="Aharoni" panose="02010803020104030203" pitchFamily="2" charset="-79"/>
              </a:rPr>
              <a:t>MULTITRACKING</a:t>
            </a:r>
            <a:br>
              <a:rPr lang="en-CA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CA" sz="2800" i="1">
                <a:latin typeface="Aharoni" panose="02010803020104030203" pitchFamily="2" charset="-79"/>
                <a:cs typeface="Aharoni" panose="02010803020104030203" pitchFamily="2" charset="-79"/>
              </a:rPr>
              <a:t>ANDREA ZHU</a:t>
            </a:r>
            <a:endParaRPr lang="en-CA" i="1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3657599"/>
            <a:ext cx="7772400" cy="69545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2000" smtClean="0">
                <a:latin typeface="+mn-lt"/>
                <a:cs typeface="Aharoni" panose="02010803020104030203" pitchFamily="2" charset="-79"/>
              </a:rPr>
              <a:t>London </a:t>
            </a:r>
            <a:r>
              <a:rPr lang="en-CA" sz="2000">
                <a:latin typeface="+mn-lt"/>
                <a:cs typeface="Aharoni" panose="02010803020104030203" pitchFamily="2" charset="-79"/>
              </a:rPr>
              <a:t>QS Meet Up # </a:t>
            </a:r>
            <a:r>
              <a:rPr lang="en-CA" sz="2000" smtClean="0">
                <a:latin typeface="+mn-lt"/>
                <a:cs typeface="Aharoni" panose="02010803020104030203" pitchFamily="2" charset="-79"/>
              </a:rPr>
              <a:t>35, Rainmaking </a:t>
            </a:r>
            <a:r>
              <a:rPr lang="en-CA" sz="2000">
                <a:latin typeface="+mn-lt"/>
                <a:cs typeface="Aharoni" panose="02010803020104030203" pitchFamily="2" charset="-79"/>
              </a:rPr>
              <a:t>Loft </a:t>
            </a:r>
            <a:br>
              <a:rPr lang="en-CA" sz="2000">
                <a:latin typeface="+mn-lt"/>
                <a:cs typeface="Aharoni" panose="02010803020104030203" pitchFamily="2" charset="-79"/>
              </a:rPr>
            </a:br>
            <a:r>
              <a:rPr lang="en-CA" sz="2000">
                <a:cs typeface="Aharoni" panose="02010803020104030203" pitchFamily="2" charset="-79"/>
              </a:rPr>
              <a:t>March 18</a:t>
            </a:r>
            <a:r>
              <a:rPr lang="en-CA" sz="2000" baseline="30000">
                <a:cs typeface="Aharoni" panose="02010803020104030203" pitchFamily="2" charset="-79"/>
              </a:rPr>
              <a:t>th</a:t>
            </a:r>
            <a:r>
              <a:rPr lang="en-CA" sz="2000">
                <a:cs typeface="Aharoni" panose="02010803020104030203" pitchFamily="2" charset="-79"/>
              </a:rPr>
              <a:t> </a:t>
            </a:r>
            <a:r>
              <a:rPr lang="en-CA" sz="2000" smtClean="0">
                <a:cs typeface="Aharoni" panose="02010803020104030203" pitchFamily="2" charset="-79"/>
              </a:rPr>
              <a:t>2015</a:t>
            </a:r>
            <a:endParaRPr lang="en-CA" sz="20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87163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76866" y="669701"/>
            <a:ext cx="6798734" cy="746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mtClean="0"/>
              <a:t>Twitter</a:t>
            </a:r>
            <a:endParaRPr lang="en-CA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176865" y="1828801"/>
            <a:ext cx="6798736" cy="4106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smtClean="0"/>
              <a:t>How long does it take?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mtClean="0"/>
              <a:t>Download Archive – 3 min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mtClean="0"/>
              <a:t>Format Dates – 5 min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mtClean="0"/>
              <a:t>Visualize Data – 2 min</a:t>
            </a:r>
          </a:p>
          <a:p>
            <a:pPr marL="0" indent="0">
              <a:buNone/>
            </a:pPr>
            <a:endParaRPr lang="en-CA" b="1" smtClean="0"/>
          </a:p>
          <a:p>
            <a:pPr marL="0" indent="0">
              <a:buNone/>
            </a:pPr>
            <a:endParaRPr lang="en-CA" b="1"/>
          </a:p>
          <a:p>
            <a:pPr marL="0" indent="0">
              <a:buNone/>
            </a:pPr>
            <a:endParaRPr lang="en-CA" b="1" smtClean="0"/>
          </a:p>
          <a:p>
            <a:pPr marL="0" indent="0">
              <a:buNone/>
            </a:pPr>
            <a:r>
              <a:rPr lang="en-CA" b="1" smtClean="0"/>
              <a:t>Total Time: 10 min</a:t>
            </a:r>
            <a:endParaRPr lang="en-CA" b="1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61375" y="6510272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53165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76866" y="669701"/>
            <a:ext cx="6798734" cy="746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mtClean="0"/>
              <a:t>Gmail</a:t>
            </a:r>
            <a:endParaRPr lang="en-CA"/>
          </a:p>
        </p:txBody>
      </p:sp>
      <p:pic>
        <p:nvPicPr>
          <p:cNvPr id="1026" name="Picture 2" descr="http://fs04.androidpit.info/userfiles/4110382/image/Gmail-teas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341" y="1968500"/>
            <a:ext cx="4683783" cy="355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61375" y="6510272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1985012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76866" y="669701"/>
            <a:ext cx="6798734" cy="746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mtClean="0"/>
              <a:t>Gmail</a:t>
            </a:r>
            <a:endParaRPr lang="en-CA"/>
          </a:p>
        </p:txBody>
      </p:sp>
      <p:pic>
        <p:nvPicPr>
          <p:cNvPr id="2050" name="Picture 2" descr="http://statics.matriphe.com/wp-content/uploads/logo-gmail-met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44" b="21778"/>
          <a:stretch/>
        </p:blipFill>
        <p:spPr bwMode="auto">
          <a:xfrm>
            <a:off x="1718733" y="2311400"/>
            <a:ext cx="5715000" cy="3073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61375" y="6510272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3531495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76866" y="669701"/>
            <a:ext cx="6798734" cy="746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mtClean="0"/>
              <a:t>Gmail</a:t>
            </a:r>
            <a:endParaRPr lang="en-CA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0"/>
          <a:stretch/>
        </p:blipFill>
        <p:spPr>
          <a:xfrm>
            <a:off x="1102416" y="1892300"/>
            <a:ext cx="6947634" cy="41656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61375" y="6510272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6313603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76866" y="669701"/>
            <a:ext cx="6798734" cy="746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mtClean="0"/>
              <a:t>Gmail</a:t>
            </a:r>
            <a:endParaRPr lang="en-CA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291" y="1711050"/>
            <a:ext cx="6601884" cy="444913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661375" y="6510272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7542537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76866" y="669701"/>
            <a:ext cx="6798734" cy="746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mtClean="0"/>
              <a:t>Gmail</a:t>
            </a:r>
            <a:endParaRPr lang="en-CA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6" y="1858718"/>
            <a:ext cx="6825589" cy="399598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661375" y="6510272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8856959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76866" y="669701"/>
            <a:ext cx="6798734" cy="746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mtClean="0"/>
              <a:t>Gmail</a:t>
            </a:r>
            <a:endParaRPr lang="en-CA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176865" y="1828801"/>
            <a:ext cx="6798736" cy="4106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smtClean="0"/>
              <a:t>How long does it take?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mtClean="0"/>
              <a:t>Request Report – 2 min	</a:t>
            </a:r>
          </a:p>
          <a:p>
            <a:pPr marL="0" indent="0">
              <a:buNone/>
            </a:pPr>
            <a:endParaRPr lang="en-CA" b="1" smtClean="0"/>
          </a:p>
          <a:p>
            <a:pPr marL="0" indent="0">
              <a:buNone/>
            </a:pPr>
            <a:endParaRPr lang="en-CA" b="1"/>
          </a:p>
          <a:p>
            <a:pPr marL="0" indent="0">
              <a:buNone/>
            </a:pPr>
            <a:endParaRPr lang="en-CA" b="1" smtClean="0"/>
          </a:p>
          <a:p>
            <a:pPr marL="0" indent="0">
              <a:buNone/>
            </a:pPr>
            <a:endParaRPr lang="en-CA" b="1"/>
          </a:p>
          <a:p>
            <a:pPr marL="0" indent="0">
              <a:buNone/>
            </a:pPr>
            <a:endParaRPr lang="en-CA" b="1" smtClean="0"/>
          </a:p>
          <a:p>
            <a:pPr marL="0" indent="0">
              <a:buNone/>
            </a:pPr>
            <a:r>
              <a:rPr lang="en-CA" b="1" smtClean="0"/>
              <a:t>Total Time: 2 min</a:t>
            </a:r>
            <a:endParaRPr lang="en-CA" b="1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61375" y="6510272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1397914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76866" y="669701"/>
            <a:ext cx="6798734" cy="746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mtClean="0"/>
              <a:t>Travel</a:t>
            </a:r>
            <a:endParaRPr lang="en-CA"/>
          </a:p>
        </p:txBody>
      </p:sp>
      <p:pic>
        <p:nvPicPr>
          <p:cNvPr id="3074" name="Picture 2" descr="https://encrypted-tbn2.gstatic.com/images?q=tbn:ANd9GcSKJFa0mdLe__5g7BgrMz-llWEY2NUYnlcdqX0IWeSXsHJtPxK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760537"/>
            <a:ext cx="7121525" cy="428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61375" y="6510272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4507171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76866" y="669701"/>
            <a:ext cx="6798734" cy="746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mtClean="0"/>
              <a:t>Travel</a:t>
            </a:r>
            <a:endParaRPr lang="en-CA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99" y="1724860"/>
            <a:ext cx="3682980" cy="438450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233" y="1724860"/>
            <a:ext cx="3783839" cy="43845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61375" y="6510272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02836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76866" y="669701"/>
            <a:ext cx="6798734" cy="746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mtClean="0"/>
              <a:t>Travel</a:t>
            </a:r>
            <a:endParaRPr lang="en-CA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66"/>
          <a:stretch/>
        </p:blipFill>
        <p:spPr>
          <a:xfrm>
            <a:off x="923161" y="1727199"/>
            <a:ext cx="7217539" cy="442312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661375" y="6510272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41500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6866" y="669701"/>
            <a:ext cx="6798734" cy="746975"/>
          </a:xfrm>
        </p:spPr>
        <p:txBody>
          <a:bodyPr>
            <a:normAutofit/>
          </a:bodyPr>
          <a:lstStyle/>
          <a:p>
            <a:r>
              <a:rPr lang="en-CA" smtClean="0"/>
              <a:t>Structure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61375" y="1893195"/>
            <a:ext cx="4412566" cy="1700010"/>
          </a:xfrm>
        </p:spPr>
        <p:txBody>
          <a:bodyPr/>
          <a:lstStyle/>
          <a:p>
            <a:r>
              <a:rPr lang="en-CA" smtClean="0"/>
              <a:t>My Approach</a:t>
            </a:r>
          </a:p>
          <a:p>
            <a:r>
              <a:rPr lang="en-CA" smtClean="0"/>
              <a:t>Examples of what I’ve done	</a:t>
            </a:r>
          </a:p>
          <a:p>
            <a:r>
              <a:rPr lang="en-CA" smtClean="0"/>
              <a:t>Future Ideas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61375" y="6510272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86312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76866" y="669701"/>
            <a:ext cx="6798734" cy="746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mtClean="0"/>
              <a:t>Travel</a:t>
            </a:r>
            <a:endParaRPr lang="en-CA"/>
          </a:p>
        </p:txBody>
      </p:sp>
      <p:graphicFrame>
        <p:nvGraphicFramePr>
          <p:cNvPr id="10" name="Char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41485"/>
              </p:ext>
            </p:extLst>
          </p:nvPr>
        </p:nvGraphicFramePr>
        <p:xfrm>
          <a:off x="905324" y="1701800"/>
          <a:ext cx="7527476" cy="4452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1661375" y="6510272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2760529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76866" y="669701"/>
            <a:ext cx="6798734" cy="746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mtClean="0"/>
              <a:t>Travel</a:t>
            </a:r>
            <a:endParaRPr lang="en-CA"/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142442"/>
              </p:ext>
            </p:extLst>
          </p:nvPr>
        </p:nvGraphicFramePr>
        <p:xfrm>
          <a:off x="-25400" y="1612900"/>
          <a:ext cx="5359400" cy="4389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747653"/>
              </p:ext>
            </p:extLst>
          </p:nvPr>
        </p:nvGraphicFramePr>
        <p:xfrm>
          <a:off x="3746500" y="1505576"/>
          <a:ext cx="5435600" cy="4463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661375" y="6510272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3458884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76866" y="669701"/>
            <a:ext cx="6798734" cy="746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mtClean="0"/>
              <a:t>Travel</a:t>
            </a:r>
            <a:endParaRPr lang="en-CA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176865" y="1828801"/>
            <a:ext cx="6798736" cy="4106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smtClean="0"/>
              <a:t>How long does it take?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/>
              <a:t>Open File Directory in Browser – </a:t>
            </a:r>
            <a:r>
              <a:rPr lang="en-CA" smtClean="0"/>
              <a:t>30sec</a:t>
            </a:r>
            <a:endParaRPr lang="en-CA"/>
          </a:p>
          <a:p>
            <a:pPr marL="914400" lvl="1" indent="-457200">
              <a:buFont typeface="+mj-lt"/>
              <a:buAutoNum type="arabicPeriod"/>
            </a:pPr>
            <a:r>
              <a:rPr lang="en-CA"/>
              <a:t>Copy to Excel – </a:t>
            </a:r>
            <a:r>
              <a:rPr lang="en-CA" smtClean="0"/>
              <a:t>30sec</a:t>
            </a:r>
            <a:endParaRPr lang="en-CA"/>
          </a:p>
          <a:p>
            <a:pPr marL="914400" lvl="1" indent="-457200">
              <a:buFont typeface="+mj-lt"/>
              <a:buAutoNum type="arabicPeriod"/>
            </a:pPr>
            <a:r>
              <a:rPr lang="en-CA"/>
              <a:t>Extract Dates by Month – </a:t>
            </a:r>
            <a:r>
              <a:rPr lang="en-CA" smtClean="0"/>
              <a:t>5min</a:t>
            </a:r>
            <a:endParaRPr lang="en-CA"/>
          </a:p>
          <a:p>
            <a:pPr marL="914400" lvl="1" indent="-457200">
              <a:buFont typeface="+mj-lt"/>
              <a:buAutoNum type="arabicPeriod"/>
            </a:pPr>
            <a:r>
              <a:rPr lang="en-CA"/>
              <a:t>Plot Frequency – </a:t>
            </a:r>
            <a:r>
              <a:rPr lang="en-CA" smtClean="0"/>
              <a:t>2min</a:t>
            </a:r>
            <a:endParaRPr lang="en-CA"/>
          </a:p>
          <a:p>
            <a:pPr marL="914400" lvl="1" indent="-457200">
              <a:buFont typeface="+mj-lt"/>
              <a:buAutoNum type="arabicPeriod"/>
            </a:pPr>
            <a:r>
              <a:rPr lang="en-CA" smtClean="0"/>
              <a:t>Visualize Data – 2min</a:t>
            </a:r>
            <a:endParaRPr lang="en-CA" b="1" smtClean="0"/>
          </a:p>
          <a:p>
            <a:pPr marL="0" indent="0">
              <a:buNone/>
            </a:pPr>
            <a:endParaRPr lang="en-CA" b="1"/>
          </a:p>
          <a:p>
            <a:pPr marL="0" indent="0">
              <a:buNone/>
            </a:pPr>
            <a:endParaRPr lang="en-CA" b="1" smtClean="0"/>
          </a:p>
          <a:p>
            <a:pPr marL="0" indent="0">
              <a:buNone/>
            </a:pPr>
            <a:r>
              <a:rPr lang="en-CA" b="1" smtClean="0"/>
              <a:t>Total Time: 10 min</a:t>
            </a:r>
            <a:endParaRPr lang="en-CA" b="1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61375" y="6510272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23975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6866" y="775637"/>
            <a:ext cx="6798734" cy="811863"/>
          </a:xfrm>
        </p:spPr>
        <p:txBody>
          <a:bodyPr/>
          <a:lstStyle/>
          <a:p>
            <a:r>
              <a:rPr lang="en-CA" smtClean="0"/>
              <a:t>Reading</a:t>
            </a:r>
            <a:endParaRPr lang="en-CA"/>
          </a:p>
        </p:txBody>
      </p:sp>
      <p:pic>
        <p:nvPicPr>
          <p:cNvPr id="11266" name="Picture 2" descr="http://blogs.library.duke.edu/wp-content/uploads/2014/09/Boo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705" y="1820862"/>
            <a:ext cx="6701895" cy="402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661375" y="6510272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510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6866" y="775637"/>
            <a:ext cx="6798734" cy="811863"/>
          </a:xfrm>
        </p:spPr>
        <p:txBody>
          <a:bodyPr/>
          <a:lstStyle/>
          <a:p>
            <a:r>
              <a:rPr lang="en-CA" smtClean="0"/>
              <a:t>Reading</a:t>
            </a:r>
            <a:endParaRPr lang="en-CA"/>
          </a:p>
        </p:txBody>
      </p:sp>
      <p:pic>
        <p:nvPicPr>
          <p:cNvPr id="2050" name="Picture 2" descr="Image result for get pocket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9023" y="1863724"/>
            <a:ext cx="651442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661375" y="6510272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1471037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6866" y="775637"/>
            <a:ext cx="6798734" cy="811863"/>
          </a:xfrm>
        </p:spPr>
        <p:txBody>
          <a:bodyPr/>
          <a:lstStyle/>
          <a:p>
            <a:r>
              <a:rPr lang="en-CA" smtClean="0"/>
              <a:t>Reading</a:t>
            </a:r>
            <a:endParaRPr lang="en-CA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76" y="2025476"/>
            <a:ext cx="7525556" cy="358792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61375" y="6510272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8684565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76866" y="775637"/>
            <a:ext cx="6798734" cy="8118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mtClean="0"/>
              <a:t>Reading</a:t>
            </a:r>
            <a:endParaRPr lang="en-CA"/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693489"/>
              </p:ext>
            </p:extLst>
          </p:nvPr>
        </p:nvGraphicFramePr>
        <p:xfrm>
          <a:off x="862382" y="1587500"/>
          <a:ext cx="7481518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1661375" y="6510272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15449012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76866" y="775637"/>
            <a:ext cx="6798734" cy="8118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mtClean="0"/>
              <a:t>Reading</a:t>
            </a:r>
            <a:endParaRPr lang="en-CA"/>
          </a:p>
        </p:txBody>
      </p:sp>
      <p:pic>
        <p:nvPicPr>
          <p:cNvPr id="15362" name="Picture 2" descr="https://encrypted-tbn0.gstatic.com/images?q=tbn:ANd9GcRCr4EVLvPr6wECrMhl7ZPRzgNSIlPqXgiaRM6lGZdbZHspNdR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770" y="1884622"/>
            <a:ext cx="359092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s3.amazonaws.com/digitaltrends-uploads-prod/2013/07/iftt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090" y="2753245"/>
            <a:ext cx="4478286" cy="326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661375" y="6510272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76118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76866" y="775637"/>
            <a:ext cx="6798734" cy="8118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mtClean="0"/>
              <a:t>Reading</a:t>
            </a:r>
            <a:endParaRPr lang="en-CA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76865" y="1828801"/>
            <a:ext cx="6798736" cy="4106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smtClean="0"/>
              <a:t>How long does it take?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mtClean="0"/>
              <a:t>Create Roundview Account – 2min</a:t>
            </a:r>
            <a:endParaRPr lang="en-CA"/>
          </a:p>
          <a:p>
            <a:pPr marL="914400" lvl="1" indent="-457200">
              <a:buFont typeface="+mj-lt"/>
              <a:buAutoNum type="arabicPeriod"/>
            </a:pPr>
            <a:r>
              <a:rPr lang="en-CA" smtClean="0"/>
              <a:t>Create IFTTT Account – 2min</a:t>
            </a:r>
            <a:endParaRPr lang="en-CA"/>
          </a:p>
          <a:p>
            <a:pPr marL="914400" lvl="1" indent="-457200">
              <a:buFont typeface="+mj-lt"/>
              <a:buAutoNum type="arabicPeriod"/>
            </a:pPr>
            <a:r>
              <a:rPr lang="en-CA" smtClean="0"/>
              <a:t>Set up IFTTT Recipe – 2min</a:t>
            </a:r>
            <a:endParaRPr lang="en-CA"/>
          </a:p>
          <a:p>
            <a:pPr marL="914400" lvl="1" indent="-457200">
              <a:buFont typeface="+mj-lt"/>
              <a:buAutoNum type="arabicPeriod"/>
            </a:pPr>
            <a:r>
              <a:rPr lang="en-CA" smtClean="0"/>
              <a:t>Visualize Data – 2min</a:t>
            </a:r>
            <a:endParaRPr lang="en-CA" b="1" smtClean="0"/>
          </a:p>
          <a:p>
            <a:pPr marL="0" indent="0">
              <a:buNone/>
            </a:pPr>
            <a:endParaRPr lang="en-CA" b="1"/>
          </a:p>
          <a:p>
            <a:pPr marL="0" indent="0">
              <a:buNone/>
            </a:pPr>
            <a:endParaRPr lang="en-CA" b="1" smtClean="0"/>
          </a:p>
          <a:p>
            <a:pPr marL="0" indent="0">
              <a:buNone/>
            </a:pPr>
            <a:r>
              <a:rPr lang="en-CA" b="1" smtClean="0"/>
              <a:t>Total Time: 2-8 min</a:t>
            </a:r>
            <a:endParaRPr lang="en-CA" b="1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61375" y="6510272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52728644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6866" y="775637"/>
            <a:ext cx="6798734" cy="811863"/>
          </a:xfrm>
        </p:spPr>
        <p:txBody>
          <a:bodyPr/>
          <a:lstStyle/>
          <a:p>
            <a:r>
              <a:rPr lang="en-CA" smtClean="0"/>
              <a:t>Expenses</a:t>
            </a:r>
            <a:endParaRPr lang="en-CA"/>
          </a:p>
        </p:txBody>
      </p:sp>
      <p:pic>
        <p:nvPicPr>
          <p:cNvPr id="5122" name="Picture 2" descr="Image result for expenses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1292" y="1742392"/>
            <a:ext cx="6734308" cy="446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661375" y="6510272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67565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75212845"/>
              </p:ext>
            </p:extLst>
          </p:nvPr>
        </p:nvGraphicFramePr>
        <p:xfrm>
          <a:off x="1442435" y="1751527"/>
          <a:ext cx="6117464" cy="269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3565436" y="4590071"/>
            <a:ext cx="177920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Archiving</a:t>
            </a:r>
            <a:endParaRPr lang="en-US" sz="28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9319" y="5607880"/>
            <a:ext cx="18914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Tracking</a:t>
            </a:r>
            <a:endParaRPr lang="en-US" sz="28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76866" y="669701"/>
            <a:ext cx="6798734" cy="746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mtClean="0"/>
              <a:t>How it Started</a:t>
            </a:r>
            <a:endParaRPr lang="en-CA"/>
          </a:p>
        </p:txBody>
      </p:sp>
      <p:cxnSp>
        <p:nvCxnSpPr>
          <p:cNvPr id="3" name="Straight Arrow Connector 2"/>
          <p:cNvCxnSpPr>
            <a:endCxn id="5" idx="0"/>
          </p:cNvCxnSpPr>
          <p:nvPr/>
        </p:nvCxnSpPr>
        <p:spPr>
          <a:xfrm>
            <a:off x="4455040" y="4095482"/>
            <a:ext cx="1" cy="49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455039" y="5113291"/>
            <a:ext cx="1" cy="49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661375" y="6510272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05849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738" y="2019124"/>
            <a:ext cx="6353513" cy="3314876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176866" y="775637"/>
            <a:ext cx="6798734" cy="8118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mtClean="0"/>
              <a:t>Expenses</a:t>
            </a:r>
            <a:endParaRPr lang="en-CA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61375" y="6510272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78101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5044650"/>
              </p:ext>
            </p:extLst>
          </p:nvPr>
        </p:nvGraphicFramePr>
        <p:xfrm>
          <a:off x="864330" y="1622737"/>
          <a:ext cx="7416785" cy="4713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1176866" y="775637"/>
            <a:ext cx="6798734" cy="8118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mtClean="0"/>
              <a:t>Expenses</a:t>
            </a:r>
            <a:endParaRPr lang="en-CA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61375" y="6510272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54865946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909656" y="1851184"/>
            <a:ext cx="7324688" cy="425751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76866" y="775637"/>
            <a:ext cx="6798734" cy="8118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mtClean="0"/>
              <a:t>Expenses</a:t>
            </a:r>
            <a:endParaRPr lang="en-CA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61375" y="6510272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48683815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76866" y="775637"/>
            <a:ext cx="6798734" cy="8118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mtClean="0"/>
              <a:t>Expenses</a:t>
            </a:r>
            <a:endParaRPr lang="en-CA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176865" y="1828801"/>
            <a:ext cx="6798736" cy="4106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smtClean="0"/>
              <a:t>How long does it take?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mtClean="0"/>
              <a:t>Make or Get a Tracking Template – 20+min</a:t>
            </a:r>
            <a:endParaRPr lang="en-CA"/>
          </a:p>
          <a:p>
            <a:pPr marL="914400" lvl="1" indent="-457200">
              <a:buFont typeface="+mj-lt"/>
              <a:buAutoNum type="arabicPeriod"/>
            </a:pPr>
            <a:r>
              <a:rPr lang="en-CA" smtClean="0"/>
              <a:t>Record Expenses – 20+min</a:t>
            </a:r>
            <a:endParaRPr lang="en-CA"/>
          </a:p>
          <a:p>
            <a:pPr marL="914400" lvl="1" indent="-457200">
              <a:buFont typeface="+mj-lt"/>
              <a:buAutoNum type="arabicPeriod"/>
            </a:pPr>
            <a:r>
              <a:rPr lang="en-CA" smtClean="0"/>
              <a:t>Visualize Data – 20+min</a:t>
            </a:r>
            <a:endParaRPr lang="en-CA" b="1" smtClean="0"/>
          </a:p>
          <a:p>
            <a:pPr marL="0" indent="0">
              <a:buNone/>
            </a:pPr>
            <a:endParaRPr lang="en-CA" b="1"/>
          </a:p>
          <a:p>
            <a:pPr marL="0" indent="0">
              <a:buNone/>
            </a:pPr>
            <a:endParaRPr lang="en-CA" b="1" smtClean="0"/>
          </a:p>
          <a:p>
            <a:pPr marL="0" indent="0">
              <a:buNone/>
            </a:pPr>
            <a:endParaRPr lang="en-CA" b="1" smtClean="0"/>
          </a:p>
          <a:p>
            <a:pPr marL="0" indent="0">
              <a:buNone/>
            </a:pPr>
            <a:r>
              <a:rPr lang="en-CA" b="1" smtClean="0"/>
              <a:t>Total Time: 60+ min</a:t>
            </a:r>
            <a:endParaRPr lang="en-CA" b="1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61375" y="6510272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19632041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6866" y="775637"/>
            <a:ext cx="6798734" cy="811863"/>
          </a:xfrm>
        </p:spPr>
        <p:txBody>
          <a:bodyPr/>
          <a:lstStyle/>
          <a:p>
            <a:r>
              <a:rPr lang="en-CA" smtClean="0"/>
              <a:t>Job Applications</a:t>
            </a:r>
            <a:endParaRPr lang="en-CA"/>
          </a:p>
        </p:txBody>
      </p:sp>
      <p:pic>
        <p:nvPicPr>
          <p:cNvPr id="4098" name="Picture 2" descr="Image result for CV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127" y="1739900"/>
            <a:ext cx="4282212" cy="42253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61375" y="6510272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52214238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6866" y="775637"/>
            <a:ext cx="6798734" cy="811863"/>
          </a:xfrm>
        </p:spPr>
        <p:txBody>
          <a:bodyPr/>
          <a:lstStyle/>
          <a:p>
            <a:r>
              <a:rPr lang="en-CA" smtClean="0"/>
              <a:t>Job Applications</a:t>
            </a:r>
            <a:endParaRPr lang="en-CA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75"/>
          <a:stretch/>
        </p:blipFill>
        <p:spPr>
          <a:xfrm>
            <a:off x="1125353" y="1758394"/>
            <a:ext cx="3253466" cy="4448796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978" y="1758394"/>
            <a:ext cx="3690704" cy="4427386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" t="-621" r="32625" b="621"/>
          <a:stretch/>
        </p:blipFill>
        <p:spPr>
          <a:xfrm>
            <a:off x="5590662" y="1758394"/>
            <a:ext cx="2523031" cy="442738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661375" y="6510272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83435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6866" y="775637"/>
            <a:ext cx="6798734" cy="811863"/>
          </a:xfrm>
        </p:spPr>
        <p:txBody>
          <a:bodyPr/>
          <a:lstStyle/>
          <a:p>
            <a:r>
              <a:rPr lang="en-CA" smtClean="0"/>
              <a:t>Job Applications</a:t>
            </a:r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23" y="1846436"/>
            <a:ext cx="7334420" cy="425815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661375" y="6510272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94876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6866" y="775637"/>
            <a:ext cx="6798734" cy="811863"/>
          </a:xfrm>
        </p:spPr>
        <p:txBody>
          <a:bodyPr/>
          <a:lstStyle/>
          <a:p>
            <a:r>
              <a:rPr lang="en-CA" smtClean="0"/>
              <a:t>Job Applications</a:t>
            </a:r>
            <a:endParaRPr lang="en-CA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76865" y="1828801"/>
            <a:ext cx="6798736" cy="4106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smtClean="0"/>
              <a:t>How long does it take?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/>
              <a:t>Open File Directory in Browser – </a:t>
            </a:r>
            <a:r>
              <a:rPr lang="en-CA" smtClean="0"/>
              <a:t>20sec</a:t>
            </a:r>
            <a:endParaRPr lang="en-CA"/>
          </a:p>
          <a:p>
            <a:pPr marL="914400" lvl="1" indent="-457200">
              <a:buFont typeface="+mj-lt"/>
              <a:buAutoNum type="arabicPeriod"/>
            </a:pPr>
            <a:r>
              <a:rPr lang="en-CA"/>
              <a:t>Copy to Excel – </a:t>
            </a:r>
            <a:r>
              <a:rPr lang="en-CA" smtClean="0"/>
              <a:t>20sec</a:t>
            </a:r>
            <a:endParaRPr lang="en-CA"/>
          </a:p>
          <a:p>
            <a:pPr marL="914400" lvl="1" indent="-457200">
              <a:buFont typeface="+mj-lt"/>
              <a:buAutoNum type="arabicPeriod"/>
            </a:pPr>
            <a:r>
              <a:rPr lang="en-CA" smtClean="0"/>
              <a:t>Manipulate Dates </a:t>
            </a:r>
            <a:r>
              <a:rPr lang="en-CA"/>
              <a:t>– </a:t>
            </a:r>
            <a:r>
              <a:rPr lang="en-CA" smtClean="0"/>
              <a:t>1min</a:t>
            </a:r>
            <a:endParaRPr lang="en-CA"/>
          </a:p>
          <a:p>
            <a:pPr marL="914400" lvl="1" indent="-457200">
              <a:buFont typeface="+mj-lt"/>
              <a:buAutoNum type="arabicPeriod"/>
            </a:pPr>
            <a:r>
              <a:rPr lang="en-CA"/>
              <a:t>Plot Frequency – </a:t>
            </a:r>
            <a:r>
              <a:rPr lang="en-CA" smtClean="0"/>
              <a:t>1min</a:t>
            </a:r>
            <a:endParaRPr lang="en-CA"/>
          </a:p>
          <a:p>
            <a:pPr marL="914400" lvl="1" indent="-457200">
              <a:buFont typeface="+mj-lt"/>
              <a:buAutoNum type="arabicPeriod"/>
            </a:pPr>
            <a:r>
              <a:rPr lang="en-CA"/>
              <a:t>Graph it – </a:t>
            </a:r>
            <a:r>
              <a:rPr lang="en-CA" smtClean="0"/>
              <a:t>20sec</a:t>
            </a:r>
            <a:endParaRPr lang="en-CA"/>
          </a:p>
          <a:p>
            <a:pPr marL="0" indent="0">
              <a:buNone/>
            </a:pPr>
            <a:endParaRPr lang="en-CA" b="1"/>
          </a:p>
          <a:p>
            <a:pPr marL="0" indent="0">
              <a:buNone/>
            </a:pPr>
            <a:endParaRPr lang="en-CA" b="1" smtClean="0"/>
          </a:p>
          <a:p>
            <a:pPr marL="0" indent="0">
              <a:buNone/>
            </a:pPr>
            <a:endParaRPr lang="en-CA" b="1" smtClean="0"/>
          </a:p>
          <a:p>
            <a:pPr marL="0" indent="0">
              <a:buNone/>
            </a:pPr>
            <a:r>
              <a:rPr lang="en-CA" b="1" smtClean="0"/>
              <a:t>Total Time: 3 min</a:t>
            </a:r>
            <a:endParaRPr lang="en-CA" b="1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61375" y="6510272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50462600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6866" y="775637"/>
            <a:ext cx="6798734" cy="811863"/>
          </a:xfrm>
        </p:spPr>
        <p:txBody>
          <a:bodyPr/>
          <a:lstStyle/>
          <a:p>
            <a:r>
              <a:rPr lang="en-CA" smtClean="0"/>
              <a:t>Commute</a:t>
            </a:r>
            <a:endParaRPr lang="en-CA"/>
          </a:p>
        </p:txBody>
      </p:sp>
      <p:pic>
        <p:nvPicPr>
          <p:cNvPr id="5" name="Picture 2" descr="http://cdn.londonandpartners.com/assets/travel/oyster/10703-640x360-oyster12n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05" y="2126456"/>
            <a:ext cx="6763456" cy="380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61375" y="6510272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8778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19" y="1712889"/>
            <a:ext cx="7464954" cy="440258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176866" y="775637"/>
            <a:ext cx="6798734" cy="8118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mtClean="0"/>
              <a:t>Commute</a:t>
            </a:r>
            <a:endParaRPr lang="en-CA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61375" y="6510272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64680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04900" y="2000737"/>
            <a:ext cx="3536802" cy="1811409"/>
          </a:xfrm>
        </p:spPr>
        <p:txBody>
          <a:bodyPr>
            <a:normAutofit/>
          </a:bodyPr>
          <a:lstStyle/>
          <a:p>
            <a:r>
              <a:rPr lang="en-CA"/>
              <a:t>Additive </a:t>
            </a:r>
            <a:endParaRPr lang="en-CA" smtClean="0"/>
          </a:p>
          <a:p>
            <a:r>
              <a:rPr lang="en-CA" smtClean="0"/>
              <a:t>Holistic</a:t>
            </a:r>
          </a:p>
          <a:p>
            <a:r>
              <a:rPr lang="en-CA" smtClean="0"/>
              <a:t>Net Easy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76866" y="669701"/>
            <a:ext cx="6798734" cy="746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mtClean="0"/>
              <a:t>Tracking Approach</a:t>
            </a:r>
            <a:endParaRPr lang="en-CA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61375" y="6510272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30283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176866" y="775637"/>
            <a:ext cx="6798734" cy="8118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mtClean="0"/>
              <a:t>Commute</a:t>
            </a:r>
            <a:endParaRPr lang="en-CA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439" y="1839628"/>
            <a:ext cx="6001588" cy="406774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61375" y="6510272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14980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176866" y="775637"/>
            <a:ext cx="6798734" cy="8118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mtClean="0"/>
              <a:t>Commute</a:t>
            </a:r>
            <a:endParaRPr lang="en-CA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6" y="1774528"/>
            <a:ext cx="6801799" cy="424874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61375" y="6510272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4378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76866" y="669701"/>
            <a:ext cx="6798734" cy="746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mtClean="0"/>
              <a:t>Commute</a:t>
            </a:r>
            <a:endParaRPr lang="en-CA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176865" y="1828801"/>
            <a:ext cx="6798736" cy="4106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smtClean="0"/>
              <a:t>How long does it take?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mtClean="0"/>
              <a:t>Register Oyster – 3min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mtClean="0"/>
              <a:t>Sign up for monthly report – 2min</a:t>
            </a:r>
            <a:endParaRPr lang="en-CA"/>
          </a:p>
          <a:p>
            <a:pPr marL="914400" lvl="1" indent="-457200">
              <a:buFont typeface="+mj-lt"/>
              <a:buAutoNum type="arabicPeriod"/>
            </a:pPr>
            <a:r>
              <a:rPr lang="en-CA" smtClean="0"/>
              <a:t>Download Report – 30sec</a:t>
            </a:r>
            <a:endParaRPr lang="en-CA"/>
          </a:p>
          <a:p>
            <a:pPr marL="914400" lvl="1" indent="-457200">
              <a:buFont typeface="+mj-lt"/>
              <a:buAutoNum type="arabicPeriod"/>
            </a:pPr>
            <a:r>
              <a:rPr lang="en-CA" smtClean="0"/>
              <a:t>Visualize Data – 30sec</a:t>
            </a:r>
            <a:endParaRPr lang="en-CA" b="1" smtClean="0"/>
          </a:p>
          <a:p>
            <a:pPr marL="0" indent="0">
              <a:buNone/>
            </a:pPr>
            <a:endParaRPr lang="en-CA" b="1"/>
          </a:p>
          <a:p>
            <a:pPr marL="0" indent="0">
              <a:buNone/>
            </a:pPr>
            <a:endParaRPr lang="en-CA" b="1" smtClean="0"/>
          </a:p>
          <a:p>
            <a:pPr marL="0" indent="0">
              <a:buNone/>
            </a:pPr>
            <a:r>
              <a:rPr lang="en-CA" b="1" smtClean="0"/>
              <a:t>Total Time: 6 min</a:t>
            </a:r>
            <a:endParaRPr lang="en-CA" b="1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61375" y="6510272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9609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36954117"/>
              </p:ext>
            </p:extLst>
          </p:nvPr>
        </p:nvGraphicFramePr>
        <p:xfrm>
          <a:off x="425004" y="811369"/>
          <a:ext cx="8538692" cy="6046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0" name="Picture 6" descr="https://danakorneisel.files.wordpress.com/2013/04/silhouette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810" b="99628" l="3766" r="979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47288" y="1846263"/>
            <a:ext cx="2986087" cy="447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661375" y="6510272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55226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6866" y="775637"/>
            <a:ext cx="6798734" cy="811863"/>
          </a:xfrm>
        </p:spPr>
        <p:txBody>
          <a:bodyPr/>
          <a:lstStyle/>
          <a:p>
            <a:r>
              <a:rPr lang="en-CA" smtClean="0"/>
              <a:t>Considerations</a:t>
            </a:r>
            <a:endParaRPr lang="en-CA"/>
          </a:p>
        </p:txBody>
      </p:sp>
      <p:grpSp>
        <p:nvGrpSpPr>
          <p:cNvPr id="4" name="Group 3"/>
          <p:cNvGrpSpPr/>
          <p:nvPr/>
        </p:nvGrpSpPr>
        <p:grpSpPr>
          <a:xfrm>
            <a:off x="927278" y="1700012"/>
            <a:ext cx="3258355" cy="1276003"/>
            <a:chOff x="-767" y="2224"/>
            <a:chExt cx="1543450" cy="1541015"/>
          </a:xfrm>
        </p:grpSpPr>
        <p:sp>
          <p:nvSpPr>
            <p:cNvPr id="5" name="Up Arrow 4"/>
            <p:cNvSpPr/>
            <p:nvPr/>
          </p:nvSpPr>
          <p:spPr>
            <a:xfrm rot="16200000">
              <a:off x="450" y="1007"/>
              <a:ext cx="1541015" cy="1543450"/>
            </a:xfrm>
            <a:prstGeom prst="upArrow">
              <a:avLst>
                <a:gd name="adj1" fmla="val 50000"/>
                <a:gd name="adj2" fmla="val 3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Up Arrow 4"/>
            <p:cNvSpPr/>
            <p:nvPr/>
          </p:nvSpPr>
          <p:spPr>
            <a:xfrm rot="21600000">
              <a:off x="268911" y="387478"/>
              <a:ext cx="1273772" cy="770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000" b="1" kern="1200" smtClean="0"/>
                <a:t>Opportunist</a:t>
              </a:r>
              <a:endParaRPr lang="en-CA" sz="2000" b="1" kern="12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71245" y="1700013"/>
            <a:ext cx="3258355" cy="1276003"/>
            <a:chOff x="4345377" y="2224"/>
            <a:chExt cx="1543450" cy="1541015"/>
          </a:xfrm>
        </p:grpSpPr>
        <p:sp>
          <p:nvSpPr>
            <p:cNvPr id="8" name="Up Arrow 7"/>
            <p:cNvSpPr/>
            <p:nvPr/>
          </p:nvSpPr>
          <p:spPr>
            <a:xfrm rot="5400000">
              <a:off x="4346594" y="1007"/>
              <a:ext cx="1541015" cy="1543450"/>
            </a:xfrm>
            <a:prstGeom prst="upArrow">
              <a:avLst>
                <a:gd name="adj1" fmla="val 50000"/>
                <a:gd name="adj2" fmla="val 3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Up Arrow 4"/>
            <p:cNvSpPr/>
            <p:nvPr/>
          </p:nvSpPr>
          <p:spPr>
            <a:xfrm>
              <a:off x="4345377" y="387478"/>
              <a:ext cx="1273772" cy="770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000" b="1" kern="1200" smtClean="0"/>
                <a:t>Forensic</a:t>
              </a:r>
              <a:endParaRPr lang="en-CA" sz="2000" b="1" kern="1200"/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1176865" y="3082579"/>
            <a:ext cx="3279225" cy="28525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smtClean="0"/>
              <a:t>Looking backwards</a:t>
            </a:r>
          </a:p>
          <a:p>
            <a:r>
              <a:rPr lang="en-CA" smtClean="0"/>
              <a:t>With data you have,</a:t>
            </a:r>
            <a:br>
              <a:rPr lang="en-CA" smtClean="0"/>
            </a:br>
            <a:r>
              <a:rPr lang="en-CA" smtClean="0"/>
              <a:t>Passive approach</a:t>
            </a:r>
          </a:p>
          <a:p>
            <a:pPr marL="0" indent="0">
              <a:buNone/>
            </a:pPr>
            <a:r>
              <a:rPr lang="en-CA" smtClean="0"/>
              <a:t>-</a:t>
            </a:r>
          </a:p>
          <a:p>
            <a:r>
              <a:rPr lang="en-CA" smtClean="0"/>
              <a:t>Where did all my money go?</a:t>
            </a:r>
          </a:p>
          <a:p>
            <a:endParaRPr lang="en-CA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053406" y="3082578"/>
            <a:ext cx="3279225" cy="28525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smtClean="0"/>
              <a:t>Looking forward</a:t>
            </a:r>
          </a:p>
          <a:p>
            <a:r>
              <a:rPr lang="en-CA" smtClean="0"/>
              <a:t>With data you get,</a:t>
            </a:r>
            <a:br>
              <a:rPr lang="en-CA" smtClean="0"/>
            </a:br>
            <a:r>
              <a:rPr lang="en-CA" smtClean="0"/>
              <a:t>Active approach</a:t>
            </a:r>
          </a:p>
          <a:p>
            <a:pPr marL="0" indent="0">
              <a:buNone/>
            </a:pPr>
            <a:r>
              <a:rPr lang="en-CA"/>
              <a:t>-</a:t>
            </a:r>
            <a:endParaRPr lang="en-CA" smtClean="0"/>
          </a:p>
          <a:p>
            <a:r>
              <a:rPr lang="en-CA" smtClean="0"/>
              <a:t>When am I most creative?</a:t>
            </a:r>
          </a:p>
          <a:p>
            <a:endParaRPr lang="en-CA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661375" y="6510272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11567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6866" y="775637"/>
            <a:ext cx="6798734" cy="811863"/>
          </a:xfrm>
        </p:spPr>
        <p:txBody>
          <a:bodyPr/>
          <a:lstStyle/>
          <a:p>
            <a:r>
              <a:rPr lang="en-CA" smtClean="0"/>
              <a:t>Future Ideas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76865" y="2116647"/>
            <a:ext cx="6798736" cy="3444997"/>
          </a:xfrm>
        </p:spPr>
        <p:txBody>
          <a:bodyPr>
            <a:normAutofit/>
          </a:bodyPr>
          <a:lstStyle/>
          <a:p>
            <a:r>
              <a:rPr lang="en-CA" smtClean="0"/>
              <a:t>Sentiment Analysis</a:t>
            </a:r>
          </a:p>
          <a:p>
            <a:r>
              <a:rPr lang="en-CA" smtClean="0"/>
              <a:t>Brain Activity</a:t>
            </a:r>
          </a:p>
          <a:p>
            <a:r>
              <a:rPr lang="en-CA" smtClean="0"/>
              <a:t>Cartography</a:t>
            </a:r>
          </a:p>
          <a:p>
            <a:endParaRPr lang="en-CA" smtClean="0"/>
          </a:p>
          <a:p>
            <a:endParaRPr lang="en-CA" smtClean="0"/>
          </a:p>
          <a:p>
            <a:endParaRPr lang="en-CA" smtClean="0"/>
          </a:p>
          <a:p>
            <a:endParaRPr lang="en-CA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8878144"/>
              </p:ext>
            </p:extLst>
          </p:nvPr>
        </p:nvGraphicFramePr>
        <p:xfrm>
          <a:off x="1568808" y="1774108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661375" y="6510272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92762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2215165"/>
            <a:ext cx="6798734" cy="1789567"/>
          </a:xfrm>
        </p:spPr>
        <p:txBody>
          <a:bodyPr>
            <a:normAutofit/>
          </a:bodyPr>
          <a:lstStyle/>
          <a:p>
            <a:r>
              <a:rPr lang="en-CA" sz="4800" b="1" smtClean="0"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  <a:endParaRPr lang="en-CA" sz="4800" b="1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6390" name="Picture 6" descr="https://cdn0.iconfinder.com/data/icons/yooicons_set01_socialbookmarks/256/social_linkedin_box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425" y="4675032"/>
            <a:ext cx="564837" cy="56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4" name="Picture 10" descr="MetroUI Google Gmail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454" y="4668966"/>
            <a:ext cx="570903" cy="57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6" name="Picture 12" descr="http://icons.iconarchive.com/icons/limav/flat-gradient-social/512/Twitt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82" y="4668966"/>
            <a:ext cx="570903" cy="57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1303538" y="3578179"/>
            <a:ext cx="6798734" cy="17895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1100" i="1" smtClean="0"/>
              <a:t>GETTING IN TOUCH:</a:t>
            </a:r>
            <a:endParaRPr lang="en-CA" sz="1100" i="1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661375" y="6510272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61052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72051334"/>
              </p:ext>
            </p:extLst>
          </p:nvPr>
        </p:nvGraphicFramePr>
        <p:xfrm>
          <a:off x="425004" y="811369"/>
          <a:ext cx="8538692" cy="6046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0" name="Picture 6" descr="https://danakorneisel.files.wordpress.com/2013/04/silhouette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810" b="99628" l="3766" r="979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47288" y="1846263"/>
            <a:ext cx="2986087" cy="447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661375" y="6510272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34861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76866" y="669701"/>
            <a:ext cx="6798734" cy="746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mtClean="0"/>
              <a:t>Twitter</a:t>
            </a:r>
            <a:endParaRPr lang="en-CA"/>
          </a:p>
        </p:txBody>
      </p:sp>
      <p:pic>
        <p:nvPicPr>
          <p:cNvPr id="7" name="Content Placeholder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90" y="1924118"/>
            <a:ext cx="6538085" cy="344487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661375" y="6536030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77521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76866" y="669701"/>
            <a:ext cx="6798734" cy="746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mtClean="0"/>
              <a:t>Twitter</a:t>
            </a:r>
            <a:endParaRPr lang="en-CA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3675289"/>
              </p:ext>
            </p:extLst>
          </p:nvPr>
        </p:nvGraphicFramePr>
        <p:xfrm>
          <a:off x="518911" y="1110982"/>
          <a:ext cx="8045539" cy="5143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661375" y="6510272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56811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76866" y="669701"/>
            <a:ext cx="6798734" cy="746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mtClean="0"/>
              <a:t>Twitter</a:t>
            </a:r>
            <a:endParaRPr lang="en-CA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7863015"/>
              </p:ext>
            </p:extLst>
          </p:nvPr>
        </p:nvGraphicFramePr>
        <p:xfrm>
          <a:off x="622300" y="1651000"/>
          <a:ext cx="8077200" cy="4652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661375" y="6523151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6505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659" y="2758416"/>
            <a:ext cx="5515745" cy="1438476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176866" y="669701"/>
            <a:ext cx="6798734" cy="746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mtClean="0"/>
              <a:t>Twitter</a:t>
            </a:r>
            <a:endParaRPr lang="en-CA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50" y="1776441"/>
            <a:ext cx="7486165" cy="42229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78806" y="1712890"/>
            <a:ext cx="643943" cy="434018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61375" y="6510272"/>
            <a:ext cx="7772400" cy="2575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1600" smtClean="0">
                <a:latin typeface="+mn-lt"/>
                <a:cs typeface="Aharoni" panose="02010803020104030203" pitchFamily="2" charset="-79"/>
              </a:rPr>
              <a:t>MULTITRACKING, Andrea Zhu – London QS </a:t>
            </a:r>
            <a:r>
              <a:rPr lang="en-CA" sz="1600">
                <a:latin typeface="+mn-lt"/>
                <a:cs typeface="Aharoni" panose="02010803020104030203" pitchFamily="2" charset="-79"/>
              </a:rPr>
              <a:t>Meet Up # </a:t>
            </a:r>
            <a:r>
              <a:rPr lang="en-CA" sz="1600" smtClean="0">
                <a:latin typeface="+mn-lt"/>
                <a:cs typeface="Aharoni" panose="02010803020104030203" pitchFamily="2" charset="-79"/>
              </a:rPr>
              <a:t>35, Rainmaking Loft, </a:t>
            </a:r>
            <a:r>
              <a:rPr lang="en-CA" sz="1600" smtClean="0">
                <a:cs typeface="Aharoni" panose="02010803020104030203" pitchFamily="2" charset="-79"/>
              </a:rPr>
              <a:t>March </a:t>
            </a:r>
            <a:r>
              <a:rPr lang="en-CA" sz="1600">
                <a:cs typeface="Aharoni" panose="02010803020104030203" pitchFamily="2" charset="-79"/>
              </a:rPr>
              <a:t>18</a:t>
            </a:r>
            <a:r>
              <a:rPr lang="en-CA" sz="1600" baseline="30000">
                <a:cs typeface="Aharoni" panose="02010803020104030203" pitchFamily="2" charset="-79"/>
              </a:rPr>
              <a:t>th</a:t>
            </a:r>
            <a:r>
              <a:rPr lang="en-CA" sz="1600">
                <a:cs typeface="Aharoni" panose="02010803020104030203" pitchFamily="2" charset="-79"/>
              </a:rPr>
              <a:t> </a:t>
            </a:r>
            <a:r>
              <a:rPr lang="en-CA" sz="1600" smtClean="0">
                <a:cs typeface="Aharoni" panose="02010803020104030203" pitchFamily="2" charset="-79"/>
              </a:rPr>
              <a:t>2015</a:t>
            </a:r>
            <a:endParaRPr lang="en-CA" sz="160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06130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2482</TotalTime>
  <Words>1121</Words>
  <Application>Microsoft Macintosh PowerPoint</Application>
  <PresentationFormat>On-screen Show (4:3)</PresentationFormat>
  <Paragraphs>194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Aharoni</vt:lpstr>
      <vt:lpstr>Arial</vt:lpstr>
      <vt:lpstr>Garamond</vt:lpstr>
      <vt:lpstr>Organic</vt:lpstr>
      <vt:lpstr>MULTITRACKING ANDREA ZHU</vt:lpstr>
      <vt:lpstr>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Reading</vt:lpstr>
      <vt:lpstr>Reading</vt:lpstr>
      <vt:lpstr>Reading</vt:lpstr>
      <vt:lpstr>PowerPoint Presentation</vt:lpstr>
      <vt:lpstr>PowerPoint Presentation</vt:lpstr>
      <vt:lpstr>PowerPoint Presentation</vt:lpstr>
      <vt:lpstr>Expenses</vt:lpstr>
      <vt:lpstr>PowerPoint Presentation</vt:lpstr>
      <vt:lpstr>PowerPoint Presentation</vt:lpstr>
      <vt:lpstr>PowerPoint Presentation</vt:lpstr>
      <vt:lpstr>PowerPoint Presentation</vt:lpstr>
      <vt:lpstr>Job Applications</vt:lpstr>
      <vt:lpstr>Job Applications</vt:lpstr>
      <vt:lpstr>Job Applications</vt:lpstr>
      <vt:lpstr>Job Applications</vt:lpstr>
      <vt:lpstr>Commute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Considerations</vt:lpstr>
      <vt:lpstr>Future Ideas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</dc:creator>
  <cp:lastModifiedBy>Microsoft Office User</cp:lastModifiedBy>
  <cp:revision>78</cp:revision>
  <dcterms:created xsi:type="dcterms:W3CDTF">2015-03-16T21:47:06Z</dcterms:created>
  <dcterms:modified xsi:type="dcterms:W3CDTF">2015-03-22T08:48:24Z</dcterms:modified>
</cp:coreProperties>
</file>