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9" r:id="rId3"/>
    <p:sldId id="267" r:id="rId4"/>
    <p:sldId id="268" r:id="rId5"/>
    <p:sldId id="258" r:id="rId6"/>
    <p:sldId id="259" r:id="rId7"/>
    <p:sldId id="260" r:id="rId8"/>
    <p:sldId id="261" r:id="rId9"/>
    <p:sldId id="262" r:id="rId10"/>
    <p:sldId id="263" r:id="rId11"/>
    <p:sldId id="264" r:id="rId12"/>
    <p:sldId id="265" r:id="rId13"/>
    <p:sldId id="266"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19" autoAdjust="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A373B-CED4-4CE5-A7ED-A33E88871EB2}" type="datetimeFigureOut">
              <a:rPr lang="en-GB" smtClean="0"/>
              <a:t>30/07/2013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189B65-8533-42D2-BBBD-CBFB12955800}" type="slidenum">
              <a:rPr lang="en-GB" smtClean="0"/>
              <a:t>‹#›</a:t>
            </a:fld>
            <a:endParaRPr lang="en-GB"/>
          </a:p>
        </p:txBody>
      </p:sp>
    </p:spTree>
    <p:extLst>
      <p:ext uri="{BB962C8B-B14F-4D97-AF65-F5344CB8AC3E}">
        <p14:creationId xmlns:p14="http://schemas.microsoft.com/office/powerpoint/2010/main" val="176422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changes to social life and identity brought by the increased use of digital media and the more general impact of digital data have been presented as a new form of ‘knowing capitalism’ (Thrift). This is an analysis which seeks to understand the ways in which new forms of the circulation of capital and data are producing new subjectivities through reconfigured notions of time and space (Stanley, 2008: 535).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99189B65-8533-42D2-BBBD-CBFB12955800}" type="slidenum">
              <a:rPr lang="en-GB" smtClean="0"/>
              <a:t>2</a:t>
            </a:fld>
            <a:endParaRPr lang="en-GB"/>
          </a:p>
        </p:txBody>
      </p:sp>
    </p:spTree>
    <p:extLst>
      <p:ext uri="{BB962C8B-B14F-4D97-AF65-F5344CB8AC3E}">
        <p14:creationId xmlns:p14="http://schemas.microsoft.com/office/powerpoint/2010/main" val="94739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189B65-8533-42D2-BBBD-CBFB12955800}" type="slidenum">
              <a:rPr lang="en-GB" smtClean="0"/>
              <a:t>4</a:t>
            </a:fld>
            <a:endParaRPr lang="en-GB"/>
          </a:p>
        </p:txBody>
      </p:sp>
    </p:spTree>
    <p:extLst>
      <p:ext uri="{BB962C8B-B14F-4D97-AF65-F5344CB8AC3E}">
        <p14:creationId xmlns:p14="http://schemas.microsoft.com/office/powerpoint/2010/main" val="208988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189B65-8533-42D2-BBBD-CBFB12955800}" type="slidenum">
              <a:rPr lang="en-GB" smtClean="0"/>
              <a:t>5</a:t>
            </a:fld>
            <a:endParaRPr lang="en-GB"/>
          </a:p>
        </p:txBody>
      </p:sp>
    </p:spTree>
    <p:extLst>
      <p:ext uri="{BB962C8B-B14F-4D97-AF65-F5344CB8AC3E}">
        <p14:creationId xmlns:p14="http://schemas.microsoft.com/office/powerpoint/2010/main" val="339620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2CB44B1-4DD9-4414-AF06-52D6B4348653}" type="datetimeFigureOut">
              <a:rPr lang="en-GB" smtClean="0"/>
              <a:t>30/07/2013</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F01395E-04DB-4898-B34E-33F70B267666}"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B44B1-4DD9-4414-AF06-52D6B4348653}" type="datetimeFigureOut">
              <a:rPr lang="en-GB" smtClean="0"/>
              <a:t>30/07/2013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CB44B1-4DD9-4414-AF06-52D6B4348653}" type="datetimeFigureOut">
              <a:rPr lang="en-GB" smtClean="0"/>
              <a:t>30/07/2013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CB44B1-4DD9-4414-AF06-52D6B4348653}" type="datetimeFigureOut">
              <a:rPr lang="en-GB" smtClean="0"/>
              <a:t>30/07/2013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CB44B1-4DD9-4414-AF06-52D6B4348653}" type="datetimeFigureOut">
              <a:rPr lang="en-GB" smtClean="0"/>
              <a:t>30/07/2013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2CB44B1-4DD9-4414-AF06-52D6B4348653}" type="datetimeFigureOut">
              <a:rPr lang="en-GB" smtClean="0"/>
              <a:t>30/07/2013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01395E-04DB-4898-B34E-33F70B267666}"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CB44B1-4DD9-4414-AF06-52D6B4348653}" type="datetimeFigureOut">
              <a:rPr lang="en-GB" smtClean="0"/>
              <a:t>30/07/2013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CB44B1-4DD9-4414-AF06-52D6B4348653}" type="datetimeFigureOut">
              <a:rPr lang="en-GB" smtClean="0"/>
              <a:t>30/07/2013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B44B1-4DD9-4414-AF06-52D6B4348653}" type="datetimeFigureOut">
              <a:rPr lang="en-GB" smtClean="0"/>
              <a:t>30/07/2013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2CB44B1-4DD9-4414-AF06-52D6B4348653}" type="datetimeFigureOut">
              <a:rPr lang="en-GB" smtClean="0"/>
              <a:t>30/07/2013</a:t>
            </a:fld>
            <a:endParaRPr lang="en-GB"/>
          </a:p>
        </p:txBody>
      </p:sp>
      <p:sp>
        <p:nvSpPr>
          <p:cNvPr id="7" name="Slide Number Placeholder 6"/>
          <p:cNvSpPr>
            <a:spLocks noGrp="1"/>
          </p:cNvSpPr>
          <p:nvPr>
            <p:ph type="sldNum" sz="quarter" idx="12"/>
          </p:nvPr>
        </p:nvSpPr>
        <p:spPr/>
        <p:txBody>
          <a:bodyPr/>
          <a:lstStyle/>
          <a:p>
            <a:fld id="{9F01395E-04DB-4898-B34E-33F70B267666}"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B44B1-4DD9-4414-AF06-52D6B4348653}" type="datetimeFigureOut">
              <a:rPr lang="en-GB" smtClean="0"/>
              <a:t>30/07/2013</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9F01395E-04DB-4898-B34E-33F70B26766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2CB44B1-4DD9-4414-AF06-52D6B4348653}" type="datetimeFigureOut">
              <a:rPr lang="en-GB" smtClean="0"/>
              <a:t>30/07/2013</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F01395E-04DB-4898-B34E-33F70B26766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c.h.till@leeds.ac.uk" TargetMode="External"/><Relationship Id="rId2" Type="http://schemas.openxmlformats.org/officeDocument/2006/relationships/hyperlink" Target="mailto:christophertill@hotmail.co.uk" TargetMode="External"/><Relationship Id="rId1" Type="http://schemas.openxmlformats.org/officeDocument/2006/relationships/slideLayout" Target="../slideLayouts/slideLayout2.xml"/><Relationship Id="rId4" Type="http://schemas.openxmlformats.org/officeDocument/2006/relationships/hyperlink" Target="http://www.sociology.leeds.ac.uk/people/staff/til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708476"/>
            <a:ext cx="3313355" cy="2376708"/>
          </a:xfrm>
        </p:spPr>
        <p:txBody>
          <a:bodyPr>
            <a:normAutofit fontScale="90000"/>
          </a:bodyPr>
          <a:lstStyle/>
          <a:p>
            <a:r>
              <a:rPr lang="en-GB" dirty="0" smtClean="0"/>
              <a:t>Quantified Self, Gender, Identity and </a:t>
            </a:r>
            <a:r>
              <a:rPr lang="en-GB" dirty="0"/>
              <a:t>D</a:t>
            </a:r>
            <a:r>
              <a:rPr lang="en-GB" dirty="0" smtClean="0"/>
              <a:t>ata subjectivity</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856053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224348"/>
            <a:ext cx="6408712" cy="383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719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7036516" cy="421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497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7805927" cy="381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044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796380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934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details</a:t>
            </a:r>
            <a:endParaRPr lang="en-GB" dirty="0"/>
          </a:p>
        </p:txBody>
      </p:sp>
      <p:sp>
        <p:nvSpPr>
          <p:cNvPr id="3" name="Content Placeholder 2"/>
          <p:cNvSpPr>
            <a:spLocks noGrp="1"/>
          </p:cNvSpPr>
          <p:nvPr>
            <p:ph idx="1"/>
          </p:nvPr>
        </p:nvSpPr>
        <p:spPr/>
        <p:txBody>
          <a:bodyPr/>
          <a:lstStyle/>
          <a:p>
            <a:r>
              <a:rPr lang="en-GB" dirty="0" smtClean="0">
                <a:hlinkClick r:id="rId2"/>
              </a:rPr>
              <a:t>christophertill@hotmail.co.uk</a:t>
            </a:r>
            <a:endParaRPr lang="en-GB" dirty="0" smtClean="0"/>
          </a:p>
          <a:p>
            <a:r>
              <a:rPr lang="en-GB" dirty="0" smtClean="0">
                <a:hlinkClick r:id="rId3"/>
              </a:rPr>
              <a:t>c.h.till@leeds.ac.uk</a:t>
            </a:r>
            <a:endParaRPr lang="en-GB" dirty="0" smtClean="0"/>
          </a:p>
          <a:p>
            <a:r>
              <a:rPr lang="en-GB" dirty="0" smtClean="0"/>
              <a:t>@</a:t>
            </a:r>
            <a:r>
              <a:rPr lang="en-GB" dirty="0" err="1" smtClean="0"/>
              <a:t>chrishtill</a:t>
            </a:r>
            <a:endParaRPr lang="en-GB" dirty="0" smtClean="0"/>
          </a:p>
          <a:p>
            <a:r>
              <a:rPr lang="en-GB" dirty="0" smtClean="0"/>
              <a:t>0113 343 3571</a:t>
            </a:r>
          </a:p>
          <a:p>
            <a:r>
              <a:rPr lang="en-GB" dirty="0" smtClean="0">
                <a:hlinkClick r:id="rId4"/>
              </a:rPr>
              <a:t>http</a:t>
            </a:r>
            <a:r>
              <a:rPr lang="en-GB" dirty="0">
                <a:hlinkClick r:id="rId4"/>
              </a:rPr>
              <a:t>://</a:t>
            </a:r>
            <a:r>
              <a:rPr lang="en-GB" dirty="0" smtClean="0">
                <a:hlinkClick r:id="rId4"/>
              </a:rPr>
              <a:t>www.sociology.leeds.ac.uk/people/staff/till</a:t>
            </a:r>
            <a:endParaRPr lang="en-GB" dirty="0" smtClean="0"/>
          </a:p>
          <a:p>
            <a:endParaRPr lang="en-GB" dirty="0"/>
          </a:p>
        </p:txBody>
      </p:sp>
    </p:spTree>
    <p:extLst>
      <p:ext uri="{BB962C8B-B14F-4D97-AF65-F5344CB8AC3E}">
        <p14:creationId xmlns:p14="http://schemas.microsoft.com/office/powerpoint/2010/main" val="259646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Sociology and digital devices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Digital media and ‘Knowing </a:t>
            </a:r>
            <a:r>
              <a:rPr lang="en-GB" dirty="0"/>
              <a:t>capitalism’ (Thrift). </a:t>
            </a:r>
            <a:endParaRPr lang="en-GB" dirty="0" smtClean="0"/>
          </a:p>
          <a:p>
            <a:r>
              <a:rPr lang="en-GB" dirty="0" smtClean="0"/>
              <a:t>Production of new subjectivities  through circulation </a:t>
            </a:r>
            <a:r>
              <a:rPr lang="en-GB" dirty="0"/>
              <a:t>of capital and </a:t>
            </a:r>
            <a:r>
              <a:rPr lang="en-GB" dirty="0" smtClean="0"/>
              <a:t>data (Stanley). </a:t>
            </a:r>
          </a:p>
          <a:p>
            <a:r>
              <a:rPr lang="en-GB" dirty="0"/>
              <a:t> </a:t>
            </a:r>
            <a:r>
              <a:rPr lang="en-GB" dirty="0" smtClean="0"/>
              <a:t>‘different </a:t>
            </a:r>
            <a:r>
              <a:rPr lang="en-GB" dirty="0"/>
              <a:t>devices enact different populations as objects of concern and intervention’ (</a:t>
            </a:r>
            <a:r>
              <a:rPr lang="en-GB" dirty="0" err="1" smtClean="0"/>
              <a:t>Ruppert</a:t>
            </a:r>
            <a:r>
              <a:rPr lang="en-GB" dirty="0" smtClean="0"/>
              <a:t>).</a:t>
            </a:r>
          </a:p>
          <a:p>
            <a:r>
              <a:rPr lang="en-GB" dirty="0"/>
              <a:t>Practices produce ‘data subjects’ who engage with other actors to identify and classify who they are (</a:t>
            </a:r>
            <a:r>
              <a:rPr lang="en-GB" dirty="0" err="1"/>
              <a:t>Ruppert</a:t>
            </a:r>
            <a:r>
              <a:rPr lang="en-GB" dirty="0"/>
              <a:t>, 2011: 224). </a:t>
            </a:r>
          </a:p>
          <a:p>
            <a:endParaRPr lang="en-GB" dirty="0"/>
          </a:p>
          <a:p>
            <a:endParaRPr lang="en-GB" dirty="0"/>
          </a:p>
          <a:p>
            <a:endParaRPr lang="en-GB" dirty="0"/>
          </a:p>
        </p:txBody>
      </p:sp>
    </p:spTree>
    <p:extLst>
      <p:ext uri="{BB962C8B-B14F-4D97-AF65-F5344CB8AC3E}">
        <p14:creationId xmlns:p14="http://schemas.microsoft.com/office/powerpoint/2010/main" val="969188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Quantified Self, Gender, Identity and Data Subjectivity</a:t>
            </a:r>
            <a:endParaRPr lang="en-GB" dirty="0"/>
          </a:p>
        </p:txBody>
      </p:sp>
      <p:sp>
        <p:nvSpPr>
          <p:cNvPr id="3" name="Content Placeholder 2"/>
          <p:cNvSpPr>
            <a:spLocks noGrp="1"/>
          </p:cNvSpPr>
          <p:nvPr>
            <p:ph idx="1"/>
          </p:nvPr>
        </p:nvSpPr>
        <p:spPr/>
        <p:txBody>
          <a:bodyPr>
            <a:normAutofit/>
          </a:bodyPr>
          <a:lstStyle/>
          <a:p>
            <a:r>
              <a:rPr lang="en-US" dirty="0" smtClean="0"/>
              <a:t>Aims</a:t>
            </a:r>
          </a:p>
          <a:p>
            <a:pPr lvl="1"/>
            <a:r>
              <a:rPr lang="en-US" dirty="0" smtClean="0"/>
              <a:t>1</a:t>
            </a:r>
            <a:r>
              <a:rPr lang="en-US" dirty="0"/>
              <a:t>. Understanding how you interact with and use </a:t>
            </a:r>
            <a:r>
              <a:rPr lang="en-US" dirty="0" smtClean="0"/>
              <a:t>devices to produce useful self-analysis.</a:t>
            </a:r>
            <a:endParaRPr lang="en-GB" dirty="0"/>
          </a:p>
          <a:p>
            <a:pPr lvl="1"/>
            <a:r>
              <a:rPr lang="en-US" dirty="0"/>
              <a:t>2. </a:t>
            </a:r>
            <a:r>
              <a:rPr lang="en-US" dirty="0" smtClean="0"/>
              <a:t>Developing </a:t>
            </a:r>
            <a:r>
              <a:rPr lang="en-US" dirty="0"/>
              <a:t>new methods of understanding the digital interactions of </a:t>
            </a:r>
            <a:r>
              <a:rPr lang="en-US" dirty="0" smtClean="0"/>
              <a:t>members through </a:t>
            </a:r>
            <a:r>
              <a:rPr lang="en-US" dirty="0"/>
              <a:t>understanding interactions with devices and over digital </a:t>
            </a:r>
            <a:r>
              <a:rPr lang="en-US" dirty="0" smtClean="0"/>
              <a:t>media..</a:t>
            </a:r>
            <a:endParaRPr lang="en-GB" dirty="0"/>
          </a:p>
          <a:p>
            <a:endParaRPr lang="en-GB" dirty="0"/>
          </a:p>
        </p:txBody>
      </p:sp>
    </p:spTree>
    <p:extLst>
      <p:ext uri="{BB962C8B-B14F-4D97-AF65-F5344CB8AC3E}">
        <p14:creationId xmlns:p14="http://schemas.microsoft.com/office/powerpoint/2010/main" val="4111975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Specific Research Questions</a:t>
            </a:r>
            <a:endParaRPr lang="en-GB" dirty="0"/>
          </a:p>
        </p:txBody>
      </p:sp>
      <p:sp>
        <p:nvSpPr>
          <p:cNvPr id="3" name="Content Placeholder 2"/>
          <p:cNvSpPr>
            <a:spLocks noGrp="1"/>
          </p:cNvSpPr>
          <p:nvPr>
            <p:ph idx="1"/>
          </p:nvPr>
        </p:nvSpPr>
        <p:spPr/>
        <p:txBody>
          <a:bodyPr>
            <a:normAutofit fontScale="85000" lnSpcReduction="20000"/>
          </a:bodyPr>
          <a:lstStyle/>
          <a:p>
            <a:r>
              <a:rPr lang="en-US" dirty="0"/>
              <a:t>What kinds of </a:t>
            </a:r>
            <a:r>
              <a:rPr lang="en-US" b="1" dirty="0"/>
              <a:t>profiles</a:t>
            </a:r>
            <a:r>
              <a:rPr lang="en-US" dirty="0"/>
              <a:t> to people maintain? What meaning do they attach to them? Are they used for constructing a sense of self for themselves, for display to others or merely for analytical purposes?</a:t>
            </a:r>
            <a:endParaRPr lang="en-GB" dirty="0"/>
          </a:p>
          <a:p>
            <a:r>
              <a:rPr lang="en-US" dirty="0"/>
              <a:t>In what ways do people </a:t>
            </a:r>
            <a:r>
              <a:rPr lang="en-US" b="1" dirty="0"/>
              <a:t>link</a:t>
            </a:r>
            <a:r>
              <a:rPr lang="en-US" dirty="0"/>
              <a:t> with one another?</a:t>
            </a:r>
            <a:endParaRPr lang="en-GB" dirty="0"/>
          </a:p>
          <a:p>
            <a:r>
              <a:rPr lang="en-US" dirty="0"/>
              <a:t>In what ways do people </a:t>
            </a:r>
            <a:r>
              <a:rPr lang="en-US" b="1" dirty="0"/>
              <a:t>play</a:t>
            </a:r>
            <a:r>
              <a:rPr lang="en-US" dirty="0"/>
              <a:t> </a:t>
            </a:r>
            <a:r>
              <a:rPr lang="en-US" b="1" dirty="0"/>
              <a:t>or work </a:t>
            </a:r>
            <a:r>
              <a:rPr lang="en-US" dirty="0"/>
              <a:t>with data? </a:t>
            </a:r>
            <a:endParaRPr lang="en-GB" dirty="0"/>
          </a:p>
          <a:p>
            <a:pPr lvl="1"/>
            <a:r>
              <a:rPr lang="en-US" dirty="0"/>
              <a:t>How do they use </a:t>
            </a:r>
            <a:r>
              <a:rPr lang="en-US" dirty="0" err="1"/>
              <a:t>visualisation</a:t>
            </a:r>
            <a:r>
              <a:rPr lang="en-US" dirty="0"/>
              <a:t>? What role does </a:t>
            </a:r>
            <a:r>
              <a:rPr lang="en-US" dirty="0" err="1"/>
              <a:t>visualisation</a:t>
            </a:r>
            <a:r>
              <a:rPr lang="en-US" dirty="0"/>
              <a:t> play in their understanding of themselves?</a:t>
            </a:r>
            <a:endParaRPr lang="en-GB" dirty="0"/>
          </a:p>
          <a:p>
            <a:r>
              <a:rPr lang="en-US" dirty="0"/>
              <a:t>What impact does </a:t>
            </a:r>
            <a:r>
              <a:rPr lang="en-US" b="1" dirty="0"/>
              <a:t>metadata</a:t>
            </a:r>
            <a:r>
              <a:rPr lang="en-US" dirty="0"/>
              <a:t> have on how people act and interact</a:t>
            </a:r>
            <a:r>
              <a:rPr lang="en-US" dirty="0" smtClean="0"/>
              <a:t>?</a:t>
            </a:r>
          </a:p>
          <a:p>
            <a:pPr marL="68580" indent="0">
              <a:buNone/>
            </a:pPr>
            <a:r>
              <a:rPr lang="en-US" sz="1900" dirty="0" smtClean="0"/>
              <a:t>(Adapted from Beer and Burrows, 2013)</a:t>
            </a:r>
            <a:endParaRPr lang="en-GB" sz="1900" dirty="0"/>
          </a:p>
          <a:p>
            <a:endParaRPr lang="en-GB" dirty="0"/>
          </a:p>
        </p:txBody>
      </p:sp>
    </p:spTree>
    <p:extLst>
      <p:ext uri="{BB962C8B-B14F-4D97-AF65-F5344CB8AC3E}">
        <p14:creationId xmlns:p14="http://schemas.microsoft.com/office/powerpoint/2010/main" val="4292482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Surveillance?</a:t>
            </a:r>
            <a:endParaRPr lang="en-GB" dirty="0"/>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25428"/>
            <a:ext cx="2824553" cy="2390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292080" y="2636912"/>
            <a:ext cx="2143125" cy="2967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55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524432" cy="41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694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700808"/>
            <a:ext cx="6902429" cy="429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688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243509" cy="442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01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295732" cy="432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562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171</TotalTime>
  <Words>277</Words>
  <Application>Microsoft Office PowerPoint</Application>
  <PresentationFormat>On-screen Show (4:3)</PresentationFormat>
  <Paragraphs>29</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Quantified Self, Gender, Identity and Data subjectivity</vt:lpstr>
      <vt:lpstr>Sociology and digital devices</vt:lpstr>
      <vt:lpstr>Quantified Self, Gender, Identity and Data Subjectivity</vt:lpstr>
      <vt:lpstr>Specific Research Questions</vt:lpstr>
      <vt:lpstr>Surveillance?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details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Quantified Self, Gender and Identity</dc:title>
  <dc:creator>Chris</dc:creator>
  <cp:lastModifiedBy>Chris</cp:lastModifiedBy>
  <cp:revision>9</cp:revision>
  <dcterms:created xsi:type="dcterms:W3CDTF">2013-07-30T06:59:15Z</dcterms:created>
  <dcterms:modified xsi:type="dcterms:W3CDTF">2013-07-30T09:50:32Z</dcterms:modified>
</cp:coreProperties>
</file>