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0" r:id="rId4"/>
    <p:sldId id="282" r:id="rId5"/>
    <p:sldId id="276" r:id="rId6"/>
    <p:sldId id="279" r:id="rId7"/>
    <p:sldId id="264" r:id="rId8"/>
    <p:sldId id="267" r:id="rId9"/>
    <p:sldId id="277" r:id="rId10"/>
    <p:sldId id="278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9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2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B37A-4340-0A41-8530-21A8FC4178C9}" type="datetimeFigureOut">
              <a:rPr lang="en-US" smtClean="0"/>
              <a:t>31/03/14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48A4-7C0C-2F45-874B-9226053DB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4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149246" cy="1470025"/>
          </a:xfrm>
        </p:spPr>
        <p:txBody>
          <a:bodyPr/>
          <a:lstStyle/>
          <a:p>
            <a:r>
              <a:rPr lang="en-US" dirty="0" smtClean="0"/>
              <a:t>“We Never Fight on Wednesdays!”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51" y="3886200"/>
            <a:ext cx="6368540" cy="1752600"/>
          </a:xfrm>
        </p:spPr>
        <p:txBody>
          <a:bodyPr/>
          <a:lstStyle/>
          <a:p>
            <a:r>
              <a:rPr lang="en-US" dirty="0" smtClean="0"/>
              <a:t>Mood management through reducing </a:t>
            </a:r>
            <a:r>
              <a:rPr lang="en-US" dirty="0" smtClean="0"/>
              <a:t>Upset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5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Direct/Self Induced Over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0444"/>
            <a:ext cx="8229600" cy="49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Followup</a:t>
            </a:r>
            <a:r>
              <a:rPr lang="en-US" dirty="0" smtClean="0"/>
              <a:t> Studies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</a:t>
            </a:r>
            <a:r>
              <a:rPr lang="en-US" dirty="0" smtClean="0"/>
              <a:t>“Intensity of upsets </a:t>
            </a:r>
            <a:r>
              <a:rPr lang="en-US" dirty="0" smtClean="0"/>
              <a:t>is result of</a:t>
            </a:r>
            <a:r>
              <a:rPr lang="en-US" dirty="0" smtClean="0"/>
              <a:t> proximity to other upsets (</a:t>
            </a:r>
            <a:r>
              <a:rPr lang="en-US" dirty="0" err="1" smtClean="0"/>
              <a:t>ie</a:t>
            </a:r>
            <a:r>
              <a:rPr lang="en-US" dirty="0" smtClean="0"/>
              <a:t> in a bad mood).”</a:t>
            </a:r>
          </a:p>
          <a:p>
            <a:r>
              <a:rPr lang="en-US" dirty="0" smtClean="0"/>
              <a:t>Hypothesis: “Training out of upset intensity takes a predictable number of interventions.”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1615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Hypothesis: </a:t>
            </a:r>
            <a:r>
              <a:rPr lang="en-US" dirty="0" smtClean="0"/>
              <a:t>“Happier if I train </a:t>
            </a:r>
            <a:r>
              <a:rPr lang="en-US" dirty="0" smtClean="0"/>
              <a:t>myself to react with less anxiety/anger in specific situations.”</a:t>
            </a:r>
          </a:p>
          <a:p>
            <a:r>
              <a:rPr lang="en-US" dirty="0"/>
              <a:t>Smart phone app capture and export to excel</a:t>
            </a:r>
          </a:p>
          <a:p>
            <a:r>
              <a:rPr lang="en-US" dirty="0" smtClean="0"/>
              <a:t>33 weeks of data</a:t>
            </a:r>
          </a:p>
          <a:p>
            <a:r>
              <a:rPr lang="en-US" dirty="0"/>
              <a:t>723 </a:t>
            </a:r>
            <a:r>
              <a:rPr lang="en-US" dirty="0" smtClean="0"/>
              <a:t>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7" y="1600200"/>
            <a:ext cx="2609275" cy="4641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127" y="1600200"/>
            <a:ext cx="2609275" cy="464100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021004" y="2389542"/>
            <a:ext cx="1433818" cy="7783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Shot 2014-02-23 at 8.32.48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 r="63653"/>
          <a:stretch/>
        </p:blipFill>
        <p:spPr>
          <a:xfrm>
            <a:off x="6040945" y="1642533"/>
            <a:ext cx="2938283" cy="47037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5207293" y="2389542"/>
            <a:ext cx="1433818" cy="77831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5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Entry Volume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810834"/>
            <a:ext cx="89281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9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in Total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339" y="1485913"/>
            <a:ext cx="7582011" cy="5097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7794" y="2730909"/>
            <a:ext cx="8939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26%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126120" y="4890536"/>
            <a:ext cx="8939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24%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626212" y="4896169"/>
            <a:ext cx="80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14%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684333" y="4148836"/>
            <a:ext cx="71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11%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643368" y="3465941"/>
            <a:ext cx="4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5%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3078" y="2908281"/>
            <a:ext cx="4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5619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- Wife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1408"/>
            <a:ext cx="8229600" cy="4933213"/>
          </a:xfrm>
          <a:prstGeom prst="rect">
            <a:avLst/>
          </a:prstGeom>
        </p:spPr>
      </p:pic>
      <p:sp>
        <p:nvSpPr>
          <p:cNvPr id="6" name="Heart 5"/>
          <p:cNvSpPr/>
          <p:nvPr/>
        </p:nvSpPr>
        <p:spPr>
          <a:xfrm>
            <a:off x="4274143" y="5366239"/>
            <a:ext cx="860290" cy="846583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 – Coworker by hour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94" y="1417638"/>
            <a:ext cx="7503969" cy="44982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1644" y="1788747"/>
            <a:ext cx="2692805" cy="3695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 - Travel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74" y="1334663"/>
            <a:ext cx="8206095" cy="491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5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 err="1" smtClean="0"/>
              <a:t>vs</a:t>
            </a:r>
            <a:r>
              <a:rPr lang="en-US" dirty="0" smtClean="0"/>
              <a:t> Self Induced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8318240" cy="49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1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129</Words>
  <Application>Microsoft Macintosh PowerPoint</Application>
  <PresentationFormat>On-screen Show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“We Never Fight on Wednesdays!”</vt:lpstr>
      <vt:lpstr>Environment</vt:lpstr>
      <vt:lpstr>Mechanism</vt:lpstr>
      <vt:lpstr>Log Entry Volume</vt:lpstr>
      <vt:lpstr>Triggers in Total</vt:lpstr>
      <vt:lpstr>Triggers - Wife</vt:lpstr>
      <vt:lpstr>Triggers – Coworker by hour</vt:lpstr>
      <vt:lpstr>Trend - Travel</vt:lpstr>
      <vt:lpstr>Direct vs Self Induced</vt:lpstr>
      <vt:lpstr>Direct/Self Induced Over Time</vt:lpstr>
      <vt:lpstr>Followup Studies</vt:lpstr>
    </vt:vector>
  </TitlesOfParts>
  <Company>Sulake Corporation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LaFontaine</dc:creator>
  <cp:lastModifiedBy>Paul LaFontaine</cp:lastModifiedBy>
  <cp:revision>43</cp:revision>
  <dcterms:created xsi:type="dcterms:W3CDTF">2014-02-19T14:34:20Z</dcterms:created>
  <dcterms:modified xsi:type="dcterms:W3CDTF">2014-03-31T12:45:17Z</dcterms:modified>
</cp:coreProperties>
</file>