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6" r:id="rId10"/>
    <p:sldId id="268" r:id="rId11"/>
    <p:sldId id="267" r:id="rId12"/>
    <p:sldId id="261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2/19/2014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14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582807"/>
            <a:ext cx="7772400" cy="1199704"/>
          </a:xfrm>
        </p:spPr>
        <p:txBody>
          <a:bodyPr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Shap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/>
            </a:p>
          </p:txBody>
        </p:sp>
        <p:sp>
          <p:nvSpPr>
            <p:cNvPr id="8" name="Shap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dirty="0"/>
            </a:p>
          </p:txBody>
        </p:sp>
        <p:sp>
          <p:nvSpPr>
            <p:cNvPr id="11" name="Shap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6E13C79-1C97-4B32-B2AE-1A69C169643E}" type="datetime2">
              <a:rPr lang="en-US" smtClean="0"/>
              <a:pPr/>
              <a:t>Wednesday, February 19,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E14BF-C004-4398-9186-5EE680724D95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7FEF5B-F2CC-4EC5-8F1F-29A8BF9EFFA9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888512"/>
            <a:ext cx="4572000" cy="1454888"/>
          </a:xfrm>
        </p:spPr>
        <p:txBody>
          <a:bodyPr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F4709C1-563D-4D9C-B702-B64C84A5A174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303D9-A6EB-41FB-BF22-3F49E470997E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72430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72430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BB0534-5698-4F62-9CFE-5DE61A073E78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4827A3-B249-4F87-AB1A-1E06AC1AA2A4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1546142-29B2-49CC-BCC6-A3AD70B4960E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34000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6C4691-4882-40A8-AF62-8CF6A18D40B2}" type="datetime2">
              <a:rPr lang="en-US" smtClean="0"/>
              <a:pPr/>
              <a:t>Wednesday, February 19, 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371568"/>
            <a:ext cx="7162800" cy="648232"/>
          </a:xfrm>
          <a:noFill/>
        </p:spPr>
        <p:txBody>
          <a:bodyPr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C6776A-4DEC-47EE-8A49-2C150ECB5465}" type="datetime2">
              <a:rPr lang="en-US" smtClean="0"/>
              <a:pPr/>
              <a:t>Wednesday, February 19, 2014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07688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9" name="Shape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12" name="Shape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tx1"/>
                </a:solidFill>
              </a:defRPr>
            </a:lvl1pPr>
            <a:extLst/>
          </a:lstStyle>
          <a:p>
            <a:fld id="{D10E14BF-C004-4398-9186-5EE680724D95}" type="datetime2">
              <a:rPr lang="en-US" smtClean="0"/>
              <a:pPr/>
              <a:t>Wednesday, February 19,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 b="0">
                <a:solidFill>
                  <a:schemeClr val="tx1"/>
                </a:solidFill>
              </a:defRPr>
            </a:lvl1pPr>
            <a:extLst/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rtl="0" eaLnBrk="1" latinLnBrk="0" hangingPunct="1">
        <a:spcBef>
          <a:spcPct val="0"/>
        </a:spcBef>
        <a:buNone/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5000"/>
        <a:buFont typeface="Wingdings 3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osa.loncis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636912"/>
            <a:ext cx="7772400" cy="1829761"/>
          </a:xfrm>
        </p:spPr>
        <p:txBody>
          <a:bodyPr/>
          <a:lstStyle/>
          <a:p>
            <a:r>
              <a:rPr lang="en-US" dirty="0" smtClean="0"/>
              <a:t>Financial tracking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5800" y="4467118"/>
            <a:ext cx="7772400" cy="1199704"/>
          </a:xfrm>
        </p:spPr>
        <p:txBody>
          <a:bodyPr/>
          <a:lstStyle/>
          <a:p>
            <a:r>
              <a:rPr lang="en-US" dirty="0" smtClean="0"/>
              <a:t>Rosa Delgado</a:t>
            </a:r>
            <a:endParaRPr lang="en-US" dirty="0"/>
          </a:p>
        </p:txBody>
      </p:sp>
      <p:sp>
        <p:nvSpPr>
          <p:cNvPr id="4" name="3 Arco"/>
          <p:cNvSpPr/>
          <p:nvPr/>
        </p:nvSpPr>
        <p:spPr>
          <a:xfrm rot="2658987">
            <a:off x="-6076098" y="-925560"/>
            <a:ext cx="7537724" cy="6600125"/>
          </a:xfrm>
          <a:prstGeom prst="arc">
            <a:avLst>
              <a:gd name="adj1" fmla="val 1618672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1886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75000"/>
                  </a:schemeClr>
                </a:solidFill>
              </a:rPr>
              <a:t>2009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Financial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187624" y="1556793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2012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Amortization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971600" y="1100742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2011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Food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259632" y="2012844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Activity: steps, sleeping, distance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331640" y="2468895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Food composition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259632" y="292494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2013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Health: bleeding, feeling,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fibre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, massage, stools</a:t>
            </a:r>
          </a:p>
        </p:txBody>
      </p:sp>
      <p:sp>
        <p:nvSpPr>
          <p:cNvPr id="13" name="12 CuadroTexto"/>
          <p:cNvSpPr txBox="1"/>
          <p:nvPr/>
        </p:nvSpPr>
        <p:spPr>
          <a:xfrm>
            <a:off x="755576" y="644691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chemeClr val="bg1">
                    <a:lumMod val="75000"/>
                  </a:schemeClr>
                </a:solidFill>
              </a:rPr>
              <a:t>2010</a:t>
            </a:r>
            <a:r>
              <a:rPr lang="es-E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Goals/Resolutions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use the tracking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23935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5"/>
            </a:pPr>
            <a:r>
              <a:rPr lang="en-GB" dirty="0" smtClean="0"/>
              <a:t>Analysing the data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" t="34698" r="34472" b="38793"/>
          <a:stretch/>
        </p:blipFill>
        <p:spPr bwMode="auto">
          <a:xfrm>
            <a:off x="467544" y="2132856"/>
            <a:ext cx="8179584" cy="20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17" t="34914" r="14939" b="39224"/>
          <a:stretch/>
        </p:blipFill>
        <p:spPr bwMode="auto">
          <a:xfrm>
            <a:off x="5753456" y="4288026"/>
            <a:ext cx="2850992" cy="216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64484" r="48462" b="24008"/>
          <a:stretch/>
        </p:blipFill>
        <p:spPr bwMode="auto">
          <a:xfrm>
            <a:off x="251520" y="4620404"/>
            <a:ext cx="5328592" cy="96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43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3747872"/>
          </a:xfrm>
        </p:spPr>
        <p:txBody>
          <a:bodyPr>
            <a:normAutofit/>
          </a:bodyPr>
          <a:lstStyle/>
          <a:p>
            <a:r>
              <a:rPr lang="en-US" dirty="0" smtClean="0"/>
              <a:t>Do not pay in cash whenever it´s possible</a:t>
            </a:r>
          </a:p>
          <a:p>
            <a:r>
              <a:rPr lang="en-US" dirty="0" smtClean="0"/>
              <a:t>Believe what the data say</a:t>
            </a:r>
          </a:p>
          <a:p>
            <a:r>
              <a:rPr lang="en-US" dirty="0" smtClean="0"/>
              <a:t>Do the tracking regularly</a:t>
            </a:r>
          </a:p>
          <a:p>
            <a:r>
              <a:rPr lang="en-US" dirty="0" smtClean="0"/>
              <a:t>Set objectives that motivate you by importance</a:t>
            </a:r>
          </a:p>
          <a:p>
            <a:r>
              <a:rPr lang="en-US" dirty="0" smtClean="0"/>
              <a:t>Check progress monthly</a:t>
            </a:r>
          </a:p>
          <a:p>
            <a:r>
              <a:rPr lang="en-US" dirty="0" smtClean="0"/>
              <a:t>Reward yourself</a:t>
            </a:r>
          </a:p>
          <a:p>
            <a:endParaRPr lang="en-US" dirty="0"/>
          </a:p>
        </p:txBody>
      </p:sp>
      <p:sp>
        <p:nvSpPr>
          <p:cNvPr id="4" name="AutoShape 2" descr="data:image/jpeg;base64,/9j/4AAQSkZJRgABAQAAAQABAAD/2wCEAAkGBhQSERUUEhQWFBUWGRoYGBYVFRQWFxcUGBUVFBgUFRQZHCYeGxkjGRgUIC8gJCcpLCwtHB4xNTAqNSYrLCkBCQoKDgwOGg8PGi0lHyQsNS0tLDQsMCwsLSwyLCwsLCwtLCwuKiwsKSwsLCwsLCwsLCwsKSwsLSksLCwsLCwsLP/AABEIAOwA1gMBIgACEQEDEQH/xAAcAAACAgMBAQAAAAAAAAAAAAAABwUGAwQIAgH/xABLEAACAQMABgcEBwQGCAcBAAABAgMABBEFBhIhMUEHEyJRYXGBMpGhsRQjQlJicsGCkqLRM0NTY7LCJCU0c5Oz4fAWF0SDw9LxFf/EABsBAAIDAQEBAAAAAAAAAAAAAAAFAwQGAgEH/8QANxEAAQMCBAIIBQQBBQEAAAAAAQACAwQREiExQQVREyJhcaGxwdEygZHh8AYjM0JSFCSC4vEV/9oADAMBAAIRAxEAPwB30UUUIRRRRQhFFFFCEUUUUIRRRRQhFFa95pCOFdqWRIx3uyqPeTVavulCxj4SNKe6NGP8TYX4122N7/hBKjfIxnxGyttRmsWnks4eukDMoZVOzjI2jjODxx3VSLvpnX+qtmPcZJAvwUH51WdZOkOa8iMLxxohIPZ2y2VORvJx8KuRUMrnDEMlTlromtOE5pyaL0xDcptwuHXw4g9zLxU+BrcrnHRmlJbdxJC7Iw5qeI7mHAjwNM7VnpUSTCXYETcOsGerP5hxT4jyr2ehfHmzMeK5g4gyTJ+R8EwKK8xyhgCpBBGQQQQR3gjiK9UvTJFFFFCEUUUUIRRRRQhFFFFCEUUUUIRRRRQhFFFFCEUUUUIRRUdpzWCG0j6ydwo5DizH7qLxJ/7OKWl1rfe6VkaCyHUoFLEdYFdl4dp+IycDZXv3kip4oHSZ6DnsoJJ2x5ankrxrDr9a2mVZ+skH9XHhmB/EeC+pz4VQtI9IWkLsObWNoolBLNGpdgoGTtSkYG7fuANber+pdvDJaPOOvS5Vl+sXZEdwAHCFM79wkXDZ7S1NatF7a/ubd+pzMpmSOE4RWXs7BQ+yWTYbFWmiKMHCMRGeffyVRzpZCA42B5e6pkuotyZrY3cuPpLFRJtGZlOztKGJIHa4DBNSWjtR7U6Qa0ZpXAiYliOr+uBX2cDtKEYHnVu1jKva4i4wxxXUHeRE2SB47IA/arS03pyBb23uTeRmNBs9SuGZRIjB37GT/Z7j3V2KiR4y5HTnsuDBGw3PMa8t1oPoGCznsUkto368dTIXywEqsg60Bs+1nhu3VVukLAvnjWOOJYgFURoEBUgOGYDcW7WM+AqV1j15injt8bZlgn29rZwrRqxwck52mURnGOOar+tum1u7ppkQoGCjDEE5UbOd3gBVqmZJjDng6Hz9lUqZI8BawjUeXuocCvQr5We1tHkYJGpdjwVQST6CmJNtUqzOiltXdbrizP1bZTnG2Sh8h9k+I+NNvVXW6O9QlVZHX2lIJAPg4GD8D4VUtWuivOHvD49Sh/xuPkvvpi2lmkSBI1VFHBVAAHoKQ1ksLz1Bnz/NVoKCKdg65y5fmizUUUUuTVFFFFCEUUUUIRRRRQhFFFFCEUUUUIRRRRQhFVTXDXxLT6mJeuuW3LGuTsk8C+N/ko3nw41H9IHSD9GDQW3anwSzAZEK4zkj7+N+OA4nkDG6H1DTYilWaR7mUGVLtCWiWUdoK44kHfktxww3HANuOJrQHyabDn9lVklJJZHrv+c1Dz6u3IuIbzSmJIjIolG0G6pT7KyIOyqbRXIBPjxq56VsXJbqlRLu2JlgKqFE1uScxEDiMZjI5EI27arHZ6Zhu7V5TEjgkLexgkkBBjrVAPaAwGzjJUccqBVUv+kE22YIOrn6raSC5O0WWNgBs44OVGF2s4OypwantJK6wGY22/PMKuTHELk5H6/nkVZNP6atp9GGZJFiYsJo1Y9pblGDFAo37W1nO77WedVXTnSIskiTW9usc42SZ2wWyFKlAo3bGGYbzvGN24VXdB6r3F42IIyw5udyDzc8/AZPhTJ0D0Qwx4a5czN91cpGPX2m948qnLYKfJxv2fnqoA6ef4BYc/z0S0e7uLptnMkp7RCKCcbbbbYRRgAtv4Y4d1TmjejG9l3lFiHfK2D+6uT7wKc1jo6OFdmKNY17kUKPXHGtmoXcQdpG0BTN4c05yOJSytOhr+1ufRI/8zN+lauuHR7BZ2hlR5GcMg7RTZwxwdwUfOmvXiWBWxtKGwQRkA4YcCM8x31AK2XECTlyUrqGLCQ0Z80nNWejee5w8uYIjzYdth+FDw8z7jTT0Hq3BaLswoAT7Tne7fmb9OHhUnRXE1VJNrpyXcFJHDoM+aKKKKrK2iiiihCKKKKEIooooQiiiihCKKKKEIooooQiqb0ia8Cyj6uIg3Eg7P8Adrw6wjv44Hfv4DfO6zafSzt3mffjcq83c+yg8/gATypH6L1teO+N1PGszPnbDj7LgD6vO5exuG4jG7nV2lpzJd5FwNuZVOpnDOqDmfBMrUbVM2wExeO4+kp9Y25iCxLdhz7aNntcyRnfwA0CWIl2QWsHJWeAntWrPuLoM5MTAjKjfggrmsWiZIhE09gettDlp7QnZeE8S8OT2GHHYzg4yp4VS9M6Rm0ndCC32pFHZRmGy7xg5DzkbiFycEjIB+8xzIxjpHkuOW/Z91E97Y2ANGe35yUG5zNJFZmUxytsqm/bkTOVV1Xj/wB8KYmqfRMBiS97R4iFT2R/vGHE+A3eJq0an6kRWKZGHmI7cpH8KD7K/E8/CyUT1pPVjyHPcogowOtJry2C8QQKihUUKoGAqgAAdwA3CvdFVTWnpFt7PKD66Yf1aHcp/G/BfLefClrnAZlN4IJJ3YIm3Kteaj77WG2h3SzxIe5pFB/dzmkfp3X67ushpDGh/q4souO4kdpvU1Xc1VdU8gtPT/pp5F5n27Bn4roH/wAwbDOPpKfx49+zipaw0tDOMwypIPwMrY88cK5ozWS3unjYPGxRhwZSVI8iK8FSdwrEn6Zjt1Hm/b+BdC6zPdrHtWZQsOKOuSw/CcjB8D8KXL9KV8jFXWIEHBDRsCD3EbVS+oXSYZWW3uyNs7kl3AMfuuOAbuI4+fGf1x1IjvFLoAkwG5uTfhfvHjyqQ3eMTCsdX0U9LJgdkfA9yq1j0wSD+mgRh3xsyn3NtfMVOWvS1at7aSx+aqw/hbPwpTXdo0TtHIpV1OGB5EViqFs7mnPNKemkG6flhrhaTexOmTyY7B9zYqXDZrm1WxUvojWWeA/VSsn4c5Q/sHI+FMoDFP1Wus7kff7Lg1z483tuOY9vun5RS/0H0oA4W6TH95GDj9pOI9M+VXq0vElUPGwdTwZTkV1LA+I2eFdgqY5xdh91moooqFWEUUUUIRRRRQhFFFQGvOnvollJIDhyNiP/AHjbgR5DLfs101pcQ0brlzg0ElUPWnrtL37W9uVEVsG7TZ2C/BicA8W7I3cAx76lL6zE6CLS1t1LqNlLyAAxY5bTLnYHg42fy1E6m6tSxpHLa3QiumG09vMrBJIySV3HBYbODtAHedxFWTSusxtbeRmX6Lc7m6p8yxSkHZPUEMFwSwJ2cEcSOZYvNiGR7ZDY33Pz+YS9ouC9++vK353JeawaCW2nW2tJnmkkQJLs4CszkFUGyd4I2SQcgbt/HDZ1K1QSxhxuaZ8GR+8/dX8I5d/Gqr0Uatlme+mGWYsI895J6yTHicqP2vCmbUdXMf4r6anmfsu6WEfyW107AivjOAMk4A5nur7Sk6TteusZrSBuwpxK4PtsOMYP3Rz7zu4Dete8MFynlDRSVkojZ8zyCNeOk9pC0NmxVODTDcz94jPJfxcTywOK4Jopz6kbS6IgaKNXfrMYK57Buirn0QsfSqQvK7MrcSmLhEDeiZe5tra+uZKTFFPi2sI0n0gERQCkbEBQBtGKTJA5ZwDVP6IkVI7udwCqKnEA7gJHb5LQYbEC6jbxsOhklDPhw5X1xfLZLeincNHhdO7WyMPaE8BjKyKnyArR1u0KLfRl6MDDTiRNw9mSSFsDwB2h6V6YTYm+i8Zx1rnsZg+LDvzNjtt4pPqcHdT/ANQdPm7s0Zjl17D+LDdn1G+kBTT6Fpzszpyyp+GK9pzZ1lz+ooWvphJu0+eS2+lfV4FFukHaUhZMc1O5WPkd3qO6lfXQ+mrAT28sR+2jL6kbj78VzwR30VDbOvzXzKobZ1+aKKKKrqspPRjJJiN2EbcFc+wT92T7v5hu7xzEvo/SdxYTEDKEe3G3st5j5MPQ1Vat2rt4l4gtJziRR/o8x4jn1Lnmvd3e7Lui4if4p82qrJS3OOLJ3mmhq7rJHdx7SbmHtIeKn9R3GpakhBLNZXG7KSRnBB4Edx71I/Q029XdPpdxB13MNzrzVu7xHcas1VL0XWbm0q9Q13T/ALb8nDxUpRRRVFNEUUUUIRSs6UbsXF7bWhYrGvbkKqzldvnsKCSQik8PtU06UGhroz6Uu7hLqK3kDFYhKFYSJkpsgFgcBUTeu/fVulFiX8h46KrUm4DOZVpgju+rAdYNJQbsEAQzDHPZbsFh5g+NVPWm9N9c29hFHNHsOc9eSZAXAJO9mOyqZIyTnyAq83V5dhCLmElQM9dZT4IAGSxilwfTLVWeiqyM9xcXshZjnYRnwWJbtMSQAMhAg3DmaliOEOkNstO8+CgkGIiMXz17gmRY2awxpHGMIihVHcAMCs9FfGbFLyUxAVQ6SdbPolvsRnE02VXHFE+1J578DxOeVI0mpvXLTxvLuSXPYzsxjujXcPfvbzJqDpdK/E5fS+EUIpKcA/Ecz7fJFM+x011Wr/1cwSYE4CuBIM3O/Azn2SfSlhRXLH4bq1WUgqgwOPwuDud7bJodF2kg0V518wDyFe1LIMnKOM5Y5ON1bmr1tb2NjeRzTRzrlshHVTInUx9lBtZySWHHjSjorsS2AyS+bg/SveQ+zXEEi3LTNPptJQG9tphLHjqJVOZE3ZaB1B38faqC1m1hS40NJmRDJkKV212iUuAudnOTkAN60oqK9MxN8lDHwFrHMdjvhIIy5Em2vb4L7TZ6GbIiKaT7xAHpSusLFppFRBkscbq6F1Y0KLW2SIcQO1+Y8a6p254lX/UdU0RiAHMm57v/AHyUrXPWn4Al1Oo4LLIB5bbYroWufdZnzeXJ/vpP+Y1d1OgXz6p0CjaKKKpqiivqOQQQcEHII4gjeCK+UUITMkjGlLITqP8ASYRsuB9sDfj1HaHqKr2r2mmtZhIu8cHX7y93nzHjXzo3011F4qk9iXsH83FT793rUvr3oHqJ+sQYjlyfAP8AaHrx9T3Vp+GVAlZ0MipV8RAFVHqNff3TOtLpZEV0OVYAg+BrLS+6OdO4Y2znc2Wjzybiy+o3+h76YNVZ4TC8tKd0lSKiIPHz70UUUVArS1dK3fVQSyfcR3/dUt+lKHVu/wBHro3qb1yWmmLMI97psgBWYDfjs54HOaZOvs2zo65PfGV/eIT9ar2o1zALWFJrq1cbP9CyxB0LEsVZmfeck8quw9WIuz127PqqU2cgGWm6q+kYbOK2kax0jN7OOoZiNsMQpXZwvInkdwpi9Hujep0fAMYLr1jecnaH8JUelVDpDsEKRLFbW6dbKqLLEyFznPZKqg3HdvyeFM+GIKoUbgoAHkBgV7PJeMdp7PRcwMtIewdvqvdVvpD0t9HsJmBwzjql837JPou0fSrJSx6ar07NvFyJdz+yFUf4mpbIbNJT/hkInqo2HS9/pmlXRWS3tmdgqgkngBTO1X6JwQHujx+wP1qiyNz9F9AruJwUY65ueQ1SwigZjhVJ8gTUnb6qXTjKwOR5U/LDQEEIxHEi+OAT76kAKsCmG5WZl/UsxP7bAO/P2XPTajXo/wDTv8K1ZtWblfagkH7Jro+jFe/6dqib+pKkatb4+65mOi5Rxjf91v5VJ6J1MurhgEiYD7zDAFdAzBFBZgoA4kgVX7vWY5xCoA+8RvPkvL1qnUy09ILyu+W6l/8Av1UwtGwDtWDU3UOOyG02HlPE8h5VbKpw07P9/wDhX+VSFjrRvAmAH4l/Vf5VBBxukkODMd+nqkU0Mz3GR5uTqrDXON7LtSO33nY+9ia6Kd8qSN+4kY57t2K5vpjUHRJqrZZrO0aWRI0GWdgqjOMknA31O3fR5exoXaIEKMnZdGOBxwoOT6Vo6p/7dbf76P8AxinNbMfpl0M7uqg3ct/0jO70FRxxhwzUcUYeM0o9D6jXVzGJY0XYOdku4Xaxu7I7s86h76yeGRo5VKupwVPI8fdjBzTd0fus9F43duH/AJEtUXpOH+sZPyR/4BQ+MNbcIkiDW3CrEExRlYcVII8wc09dNWAvLLAGWKh0/OBke/ePWkNXQWrOfokGePVr8qmpHlpuNl7CwSNcx2hSftp2jdXU4ZSCPAg5p06LvhNCki8HUHyPMehyKVet2jupu5FAwrHbXyff8G2h6Va+jbSG1E8RPsHaX8rcf4gT61pK5olhbKPwFJeFSGCpdTu38x9lc6KKKSLUqsdJR/1ZceSf82Oo7QGiYGtoeot7OZTGu00rfWGTHb2vqn35zz9KlOkZM6NuPyqfdIh/SqoNR45LGIWtqskkkcT/AElpFHayrOuCSeAK4A5+dXY7dEATbreg7QqUt+lJAvl6nvWfTmhYFvLALFDDM04LJAcqY1w4ZhsLvyO7v3nkyKoFxoOGK8sHEEdtK0rgxxuGDRiJiHOABkHA4c+J5X+opjcNz29SpIBYu7/RFKTpmBNzbqN/1ZwPEv8A9KbdQulNV457mKeTeYhgLy47WffVORuIWTegqhSzCW17A/W2SrnR/qUttGJ5wNsjPa4IvHJz4Uae6X7aElYFNww+0DsR+jkEt6DHjVV6T9dmmla1hbEMZw5B/pHHEH8CndjmQT3VSW0XMF2zFJs4ztGN9nZ47W1jGPGnFLQMwgyfIJHW8Rklkc4Zncq9S9NdznswQgdx6xvjtD5Vt2HTa2frrZSO+NyD+6wOffS7s9EzTAmKKSQDiUR2A8yorzDoyV87EUjbJwdmN2we44G4+Bq8aWn0t4peKmfW66E1e1vtr0Zgkyw3mNuy6+a93iMipquZVSe2dX2ZIXByjFWQ5HHGQM8d/nTv1A1zF9Dh8CaPAcD7Xc6juPdyNK6qk6IY2G4TGnqekOF2RWXWe9JcRA7hvbxJ3geg3+tRkUVZdMf7RJnvHu2RX2A18k4rM6SpeXbG3yC08LQ2MWQYKwSxVIkjFak9KmON1ICpTVe9J2ojyGV8s7x8veaUmt+hTa3ckeMKSWTxRiSPdvHpTN1cH+kD8rfp+uK3tcdU1vYsezKmSj/NT+E7vnX0PhTnT0YvqDYdyScQiu7LvSY0LfCG4ilYEiN1YgYyQrA4GedMCbpStgZHjgl611VcsUCnY2tnOGOANpuA50vdJ6Klt3McyFGHfwPip5itSroe5mSUte5mSv8AoDpAgS3giuY5C1uQUaPZIbZDKuQWGOyxGPWqprNpv6XcvNs7IbAC5zhVAUZPfuz61F16iiLEBQSTwArwvc4WXhkc4YVsaLsTNKkajJZgP510LaQBEVBwUAe4Yqk9H+pn0cdfOMSEbgfsL3nxqx6C1jW6eUIOyjYU/eXHte/PpircQDLA6lMIIXNYXW71Wuky07UMmOIZD6YZfm1RWol3sXiDk4ZD7tofFRVq6RIc2gP3ZFPvDL+tUHQ02xcRN3SJ7toZ+Ga0tN+5SlveFlK79jiAeOYPonNRRRSJa9Q+uMG3YXK/3Tn1Clv0pARX8ijZWR1XuV2A9wOK6TuIQ6sp4MCp8iMfrXNM0BRmQ8VJU+YOD8RTjhpBDmlJ+JXBa4Kc1KuD/wD0bZmJJ6wDJJJ3grxPnT+rm/Q911dxFJ9yRGPkrgn5V0hUfEm2e09ik4a67XDtRUXrTpM29nPMOKRsV/ORsr/ERUpVZ6SUzoy5x91T6CRCfgKXxgF4B5pjISGEjkuf8EnvJ+ZrojSEQa3lsxxFr8Crxj4rSB0Rs/SIdshU6xNongF212ifDGadf/mFY/SyOsi2epH1+TknrD9R7OcAHa486bV4cS3CNM/JK6ItAdc6qOsNJiz0RYSBurQyRGUgZyjl2kyACTnw3140Lrcs2mNi1cNBMm1J2CpaVI2GcsAeASsWiNOWUtpbwPcxx/RZlYiTGJEid9nZzgEMpU8/KouDWm1OnFnVljgSMptldlSdhhtAYzglsDdyquI8WO7TfP7KcvthsRbL7qH6UdNSy3skLkFIGIjGACA6Rs2TxO8VH6haXNvfRMDuY7DeKtu+eKxa73qTX9xJEwdGYFWHAjYQbvUGtHQS5uYR+NfnTEMAp8NtvRUC8me/anvrNYHIlUbsYb9G/T3VDRTVeQu7B7qhb3VdWOY22PAjK+nMV8x4twZ8zzNDnfUey11PUhowuUN19YJZakv/AAvL95Pe3yxW9aavRx9qVgxHf2VHv4+tJYOCVL3WLbDmVZdURjQ3Rqzo8qpkYYLcB+Hjn1/SpysKXiHg6nyZT+tZga3lLAyniETNkrkcXOxFamktExXC7MyK48Rw8jyqpXnRNbMco7p4ZyPjV4r4zAbzu86nc0HVQlgdqFQYeiGEHtSufAACrLofVC2tt8cY2vvNvNetIa2W0I7Uqk/dQ7be5eHriqVrBr9JMCkIMSHic9th3ZHsjy99VJamGAdvIK5T8PklPVbYc1va862Bs28JyOEjDn/dg/P3d9ZejBd0x8V/WqDTK6N7XZt2c/bbd5AY/nVCkldPUF7uSb1sLKelEbdz9Vva9/7E/mn+NaWMJwwPcR86Zev8mLMj7zoPjtfpS2gXLKO8gfGt1w/+E9/oF8t40f8AdN7h5lOwUUUUhWxRSD180d1OkJ14Bm6weUg2/mWHpT8pY9Meif6G4A74m+Lp/wDJ8Kv0D8MtuaX8QjxRX5JZ4rofVjSHX2kEmclo1z+YDZb+IGueRTa6ItK7UEkBO+JtpfyPv+DBv3qvcRZijDuSX8NktKW8wr/Wjp2w6+2mi/tI3UeZUgfHFb1FIwbG4T8i4suWSMHfuP618zVs6TNXzbXrkDEc2ZE7sk9tfRsnyYVU61UbxI0OG6zUjCxxaUZooortcIqZ1Oh2r6AfjFQ1WTo6TOkYPM/Koag2id3KaAXkb3roMUUVB646aNtbkqcO/YTwJ4t6DPrispI8MaXHZaaOMyODG6lRWtevHUkxQYaQbmc71Q9wHNvgPGl/eX0krbUrs572OfcOA9Kwk18rLz1L5jmcuS2FNSRwNs0Z890Yr2k7DgxHkSPlXiiq4JCtEA6rbGlphwml/wCI/wDOsE1y7+0zN+Zi3zrHRXpc47rwMaNAiiiiuV0vqrkgDid1OnQlj1NvHH91Rnz4n40uNR9D9dcBiOxH2j58hTVrQcNiwsLzv5LM8WnxyBg281S+ki57EMfezN7gFH+I1U9BQbdzCvfIvuDAn4A1I6733WXbAcIwE9Rvb4kj0rLqFZ7d0G5RqW9T2B8z7q2kQ6GkueV/qvmNQf8AU8RsP8gPpr6plCiiis+tsiorWjQ30q1lh5suV8HXtKfeB6ZqVor1ri0ghcuaHAgrmpoyCQRgg4IPEEbiDU9qRpv6LeRuThG7D/kbG/0bZPoalek/V3qbnrlH1c+SfCUe0PX2v3qpoFadpbPF2ELKPDqeXtBXSgoqqdHWsf0m2CMfrYcK2eJX7D+4YPiD31a6zUjDG4tOy1MUgkYHDdV3XrVcX1qyDHWJ24j+MD2Se5hu9x5Vz7LEVYqwIYEgg7iCDggjvzXUlLXpP1BMubu3XLgfWoOLgD+kUc2A4jmPEb79DU4DgdoVTrKfGMbdUoqKKKeJMipzUi5CX9ux4bYHv3VB1ktpyjq44qQR5g5riRuJhbzC7jdheD2rqOl30nXH1sKcghb1Zsf5avOiL4TQRyKch1B94qidJ0J66JuRQr6q2f8ANWG4hcQH5ea2/C7Gob8/JS9hoS3ijtUaFJDP7TuMkHqmkyM8N4xgYrBZ6sQj6aoiDlD9XkFmG1CHCrzO81uz6LF3BZDBaMAFypwQBCQN/wCfArxoOJYFvhATiM9kk7XaWEE5PPDZqLo24gMIt/1XfSOwuIcb7j/l3rFPq7AslkphUbe0JBj2iIC2G/a31raQ0RbvexWy2/VqGJZwCFkURF9gHzxmpq7kLS2DHiSxPmbck1gvjMukIWkK/R9orH7OdtoWGDz3kHj4V6+NnL+w22sPohkr/wDLPCdzrc/UrV0noS3khulWFI2gyFZNxJESy78cd5xg5rYg1TgcW7dSmNnafd7RMYADepz6Vqad1bjb6ZcTBlIyYyHwCBCgG78+RVhs7oKluh/rI8eqxq2PdtV02NpecbR+HJcPlcGDA4/gF90pNKyo00hjUKm0dkAYAUbh7wM+tYIYS7BVGSTgAd9bWmLAw3EkWPZYgeK8V/hIq9akaqdUOulHbPsqfsjvPjSqCmdNKQdAc/ZPKirZTwgtzJGXupvVnQgtoAn2jvY/i/6VtaX0gIIXkP2RuHe3BR6nFblL7X3Te24gQ9lN7eL93oPifCtZSwdI8MGnosNxCr6CJ0hOZ07yqpI5YkneSSSe8neT76YXR/o/YgaQ8ZDu/IuQPjtVRNH2TSyLGvFjjy7z6DJpwWlsI0VF3BQAPIDFNeIy4WCMb+SznAqcvlMx28z9vNZaKKKRrXoooooQo3WHQi3du8L7todlvuuN6sPI/DI50hr6xeGRo5BsuhwR4+HeDuIPcRXRdUrpD1P+kJ18I+uQbwOMiDl+Ycu/eO6mFDU9G7A7QpZxCl6VuNuo8kt9WtOtaXCyrvA3Ov3kPFfPmPECntY3qTRrJGdpGGQfD+fhXO4FXDULXH6K/VSn6lzx/s2P2vynn7+/N6upukGNuo8Uu4fV9E7o36HwKb9FfFYEZG8GvtIVpEuNfOi8TFp7QBZDveLcFc82TkreHA+B4qOeBkYq6lWU4KsCCD3EGuo6gNZ9Sbe+X6xdmQcJFwHHgTzHgaY01cY+q/MJfUUYf1mZFc70VcNYei+7tslF6+P70Y7QH4k4+7NVF0IOCCCOIIwR5inLJWSC7TdKnxuYbOCa/RDrUChtJD2lyYs814lfMfLyq2676FNxbkqMvGdpR3jGGX1HxArn23uGRg6MVZTkMDggjmDTo1F6SEugsNwQk/AHgsv5e5vw+7wS8QocQJGh17E44fW4C2+o0VJhvZEBVZHUHiFZgD6A14S4ZQQGYA8QGIB8wONX7WnUTrGMtvgMd7JwBPevcfCqHdWTxnZkRkPcwxWGnp5YTY6c1v6ephnF22vuN0fS33dt93DtNu3Y3b926vkl07e07Nz3sx39+81irLDbO5wilj4AmoAHuyF1YcWNzNgvs17I4Ad3YDgGZmA8gTXuCSV2VVZ2b7IDMSOW7fu3VP6J1AnlwZPql8d7egq+aG1chthiNe1zY72PrTGCgkebyGw8UqqeJRRjDELnwUJqxqZsETXPbk5Ana2fEk8TVvoqM07p1LaPabex9lObH9B3mn0UVrMYFmqio1klK1tatYBbR4U/Wt7A7u9yO4fE0rycnJ3k8c8z31nv7955GkkOWPuA5ADkBUlqxoA3Mu8fVrvc9/cg8T8B6VpIIm0sRc7Xf2WEq6iTiNQGMGWgHqVYtQtB7KmdxvbcngvNvU7vIeNXGvMaAAADAG4AcgOAr1SGaUyvLytlS07aeIRt280UUUVErKKKKKEIooooQlv0gajb2ubdc85Yx8ZFHzHr30uwK6Mqga5dHe3tTWoAbi0QwA3eycg3hwPgeLejrbdST5H3SKv4eTeSL5j2UHqdr61tiKbLw8ubR/l71/Dy5d1NSyvkmQPGwdTwKnI//fCuf3iKkgggjcQRggjkRyNSGhtPTWr7ULkZ4qd6t+Zf141PUULZOszI+BVWk4k6HqSZjxCe9FVDQXSPBNhZvqX7ycxnyfl6+81bUkBAIIIPAjeD5GkskT4zZwstDFPHKLsN16qN0pq3bXH9NCj+JUZ9/GpKiuASMwpSAdVQr7octHOY2kj8AQw/iqPboTTO64b91aZtFTiqmH9ioTTxH+oUXq/oyW3iEcsxnx7LMBtAdxPPzO+pCa2VxhlDeYBrJRUBNzcqYC2QWgNBQA56mP8AdFbcVsq+yoXyAFZKK8Xt0UVo6S01DAMyuF7hxY+SjfVI03r7JJlYAYl+99sj5L6b/GrENNJN8Iy5qjVV8NMOuc+W6s2sWtsdsCq4eX7oO5fFzy8uPzpcX9+8zl5G2mPwHcByHhWvnPjUxoDVqS5bI7MY4uRu8lHM/wDZp5FBHStxE581kqirn4hIGNGWwHqsOhNCPcybKDA+03JR/PuHOmlo3RyQRiOMYA95PNie8180boxIECRjAHvJ72PM1t0nqqoznsWm4dw5tI25zcdT6D8zRRRRVNNUUUUUIRRRRQhFFFFCEUUUUIUBrJqbDdjJGxLykUDPgGH2h8fGlhpzVSe1J6xcpykXeh8z9k+B+NO6vjICMEZB5GrkFY+HLUckvquHxz56Hn7rnwVI6L07Pbn6mRkH3c5U+aHd8KZOmOjq3myY/qW/BvT1TgPTFU3SfR/dReyomXvjO/1Q7/dmmzKuGYWd9Cs/LQVNOcTfqPy6ldHdKMg3TRK/4kJU/unI+IqwWfSJaP7TPGfxofmuaVctuyHDqVPcwKn3GvIFDqCF+Yy7kM4rUx5E37wnTDrPatwuIvVwvwOK2BpiD+2i/wCIn86SFfQKgPDG7OVgcdfuwfVOx9OW44zxD/3E/nWnPrlaJ/XKfyhm+QpRAV9FejhjN3FcO47L/Vg/PomLd9JUQ/o43fxbCD9T8Kr2kNermXIVhEvcg3/vHf7sVXQKkrHV64m9iJiPvEbK/vNgVOKWnizI+qovr6ypOFpPcB7ZrSeQsSWJJPEkkk+ZNZLe2aRgqKWY8ABk+6rlozo54GeT9iP9XI+Q9at2j9FRQLiJAo544nzY7z61FLxCNmTM/JT0/BZpTilOEfUqp6C1B4Pc/wDDB/xsPkPfV0iiCgKoAA3AAYAHcBXuik8s75Td5WopqSKmbhjHz3KKKKKhVpFFFFCEUUUUIRRRRQhFFFFCEUUUUIRRRRQhFFFFCFiuLVHGHVXHcwDD3Goi51KtH/qQv5CyfBTipyiu2vc34TZRvijk+NoPyVTl6NrY8DKvkyn5qaxHoxg/tZf4P/rVxoqYVUw/sVVPD6Y/0CqKdGluOMkp9UH+WtyDUK0XijN+Z2+QxViorw1Mx/sV02gpm6MH0WlaaEgi/o4kU94UZ9/Gt3FFFQEk5lWmta0WaLIooorxdIooooQiiiihCKKKKEIooooQ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4" descr="data:image/jpeg;base64,/9j/4AAQSkZJRgABAQAAAQABAAD/2wCEAAkGBhQSERUUEhQWFBUWGRoYGBYVFRQWFxcUGBUVFBgUFRQZHCYeGxkjGRgUIC8gJCcpLCwtHB4xNTAqNSYrLCkBCQoKDgwOGg8PGi0lHyQsNS0tLDQsMCwsLSwyLCwsLCwtLCwuKiwsKSwsLCwsLCwsLCwsKSwsLSksLCwsLCwsLP/AABEIAOwA1gMBIgACEQEDEQH/xAAcAAACAgMBAQAAAAAAAAAAAAAABwUGAwQIAgH/xABLEAACAQMABgcEBwQGCAcBAAABAgMABBEFBhIhMUEHEyJRYXGBMpGhsRQjQlJicsGCkqLRM0NTY7LCJCU0c5Oz4fAWF0SDw9LxFf/EABsBAAIDAQEBAAAAAAAAAAAAAAAFAwQGAgEH/8QANxEAAQMCBAIIBQQBBQEAAAAAAQACAwQREiExQQVREyJhcaGxwdEygZHh8AYjM0JSFCSC4vEV/9oADAMBAAIRAxEAPwB30UUUIRRRRQhFFFFCEUUUUIRRRRQhFFa95pCOFdqWRIx3uyqPeTVavulCxj4SNKe6NGP8TYX4122N7/hBKjfIxnxGyttRmsWnks4eukDMoZVOzjI2jjODxx3VSLvpnX+qtmPcZJAvwUH51WdZOkOa8iMLxxohIPZ2y2VORvJx8KuRUMrnDEMlTlromtOE5pyaL0xDcptwuHXw4g9zLxU+BrcrnHRmlJbdxJC7Iw5qeI7mHAjwNM7VnpUSTCXYETcOsGerP5hxT4jyr2ehfHmzMeK5g4gyTJ+R8EwKK8xyhgCpBBGQQQQR3gjiK9UvTJFFFFCEUUUUIRRRRQhFFFFCEUUUUIRRRRQhFFFFCEUUUUIRRUdpzWCG0j6ydwo5DizH7qLxJ/7OKWl1rfe6VkaCyHUoFLEdYFdl4dp+IycDZXv3kip4oHSZ6DnsoJJ2x5ankrxrDr9a2mVZ+skH9XHhmB/EeC+pz4VQtI9IWkLsObWNoolBLNGpdgoGTtSkYG7fuANber+pdvDJaPOOvS5Vl+sXZEdwAHCFM79wkXDZ7S1NatF7a/ubd+pzMpmSOE4RWXs7BQ+yWTYbFWmiKMHCMRGeffyVRzpZCA42B5e6pkuotyZrY3cuPpLFRJtGZlOztKGJIHa4DBNSWjtR7U6Qa0ZpXAiYliOr+uBX2cDtKEYHnVu1jKva4i4wxxXUHeRE2SB47IA/arS03pyBb23uTeRmNBs9SuGZRIjB37GT/Z7j3V2KiR4y5HTnsuDBGw3PMa8t1oPoGCznsUkto368dTIXywEqsg60Bs+1nhu3VVukLAvnjWOOJYgFURoEBUgOGYDcW7WM+AqV1j15injt8bZlgn29rZwrRqxwck52mURnGOOar+tum1u7ppkQoGCjDEE5UbOd3gBVqmZJjDng6Hz9lUqZI8BawjUeXuocCvQr5We1tHkYJGpdjwVQST6CmJNtUqzOiltXdbrizP1bZTnG2Sh8h9k+I+NNvVXW6O9QlVZHX2lIJAPg4GD8D4VUtWuivOHvD49Sh/xuPkvvpi2lmkSBI1VFHBVAAHoKQ1ksLz1Bnz/NVoKCKdg65y5fmizUUUUuTVFFFFCEUUUUIRRRRQhFFFFCEUUUUIRRRRQhFVTXDXxLT6mJeuuW3LGuTsk8C+N/ko3nw41H9IHSD9GDQW3anwSzAZEK4zkj7+N+OA4nkDG6H1DTYilWaR7mUGVLtCWiWUdoK44kHfktxww3HANuOJrQHyabDn9lVklJJZHrv+c1Dz6u3IuIbzSmJIjIolG0G6pT7KyIOyqbRXIBPjxq56VsXJbqlRLu2JlgKqFE1uScxEDiMZjI5EI27arHZ6Zhu7V5TEjgkLexgkkBBjrVAPaAwGzjJUccqBVUv+kE22YIOrn6raSC5O0WWNgBs44OVGF2s4OypwantJK6wGY22/PMKuTHELk5H6/nkVZNP6atp9GGZJFiYsJo1Y9pblGDFAo37W1nO77WedVXTnSIskiTW9usc42SZ2wWyFKlAo3bGGYbzvGN24VXdB6r3F42IIyw5udyDzc8/AZPhTJ0D0Qwx4a5czN91cpGPX2m948qnLYKfJxv2fnqoA6ef4BYc/z0S0e7uLptnMkp7RCKCcbbbbYRRgAtv4Y4d1TmjejG9l3lFiHfK2D+6uT7wKc1jo6OFdmKNY17kUKPXHGtmoXcQdpG0BTN4c05yOJSytOhr+1ufRI/8zN+lauuHR7BZ2hlR5GcMg7RTZwxwdwUfOmvXiWBWxtKGwQRkA4YcCM8x31AK2XECTlyUrqGLCQ0Z80nNWejee5w8uYIjzYdth+FDw8z7jTT0Hq3BaLswoAT7Tne7fmb9OHhUnRXE1VJNrpyXcFJHDoM+aKKKKrK2iiiihCKKKKEIooooQiiiihCKKKKEIooooQiqb0ia8Cyj6uIg3Eg7P8Adrw6wjv44Hfv4DfO6zafSzt3mffjcq83c+yg8/gATypH6L1teO+N1PGszPnbDj7LgD6vO5exuG4jG7nV2lpzJd5FwNuZVOpnDOqDmfBMrUbVM2wExeO4+kp9Y25iCxLdhz7aNntcyRnfwA0CWIl2QWsHJWeAntWrPuLoM5MTAjKjfggrmsWiZIhE09gettDlp7QnZeE8S8OT2GHHYzg4yp4VS9M6Rm0ndCC32pFHZRmGy7xg5DzkbiFycEjIB+8xzIxjpHkuOW/Z91E97Y2ANGe35yUG5zNJFZmUxytsqm/bkTOVV1Xj/wB8KYmqfRMBiS97R4iFT2R/vGHE+A3eJq0an6kRWKZGHmI7cpH8KD7K/E8/CyUT1pPVjyHPcogowOtJry2C8QQKihUUKoGAqgAAdwA3CvdFVTWnpFt7PKD66Yf1aHcp/G/BfLefClrnAZlN4IJJ3YIm3Kteaj77WG2h3SzxIe5pFB/dzmkfp3X67ushpDGh/q4souO4kdpvU1Xc1VdU8gtPT/pp5F5n27Bn4roH/wAwbDOPpKfx49+zipaw0tDOMwypIPwMrY88cK5ozWS3unjYPGxRhwZSVI8iK8FSdwrEn6Zjt1Hm/b+BdC6zPdrHtWZQsOKOuSw/CcjB8D8KXL9KV8jFXWIEHBDRsCD3EbVS+oXSYZWW3uyNs7kl3AMfuuOAbuI4+fGf1x1IjvFLoAkwG5uTfhfvHjyqQ3eMTCsdX0U9LJgdkfA9yq1j0wSD+mgRh3xsyn3NtfMVOWvS1at7aSx+aqw/hbPwpTXdo0TtHIpV1OGB5EViqFs7mnPNKemkG6flhrhaTexOmTyY7B9zYqXDZrm1WxUvojWWeA/VSsn4c5Q/sHI+FMoDFP1Wus7kff7Lg1z483tuOY9vun5RS/0H0oA4W6TH95GDj9pOI9M+VXq0vElUPGwdTwZTkV1LA+I2eFdgqY5xdh91moooqFWEUUUUIRRRRQhFFFQGvOnvollJIDhyNiP/AHjbgR5DLfs101pcQ0brlzg0ElUPWnrtL37W9uVEVsG7TZ2C/BicA8W7I3cAx76lL6zE6CLS1t1LqNlLyAAxY5bTLnYHg42fy1E6m6tSxpHLa3QiumG09vMrBJIySV3HBYbODtAHedxFWTSusxtbeRmX6Lc7m6p8yxSkHZPUEMFwSwJ2cEcSOZYvNiGR7ZDY33Pz+YS9ouC9++vK353JeawaCW2nW2tJnmkkQJLs4CszkFUGyd4I2SQcgbt/HDZ1K1QSxhxuaZ8GR+8/dX8I5d/Gqr0Uatlme+mGWYsI895J6yTHicqP2vCmbUdXMf4r6anmfsu6WEfyW107AivjOAMk4A5nur7Sk6TteusZrSBuwpxK4PtsOMYP3Rz7zu4Dete8MFynlDRSVkojZ8zyCNeOk9pC0NmxVODTDcz94jPJfxcTywOK4Jopz6kbS6IgaKNXfrMYK57Buirn0QsfSqQvK7MrcSmLhEDeiZe5tra+uZKTFFPi2sI0n0gERQCkbEBQBtGKTJA5ZwDVP6IkVI7udwCqKnEA7gJHb5LQYbEC6jbxsOhklDPhw5X1xfLZLeincNHhdO7WyMPaE8BjKyKnyArR1u0KLfRl6MDDTiRNw9mSSFsDwB2h6V6YTYm+i8Zx1rnsZg+LDvzNjtt4pPqcHdT/ANQdPm7s0Zjl17D+LDdn1G+kBTT6Fpzszpyyp+GK9pzZ1lz+ooWvphJu0+eS2+lfV4FFukHaUhZMc1O5WPkd3qO6lfXQ+mrAT28sR+2jL6kbj78VzwR30VDbOvzXzKobZ1+aKKKKrqspPRjJJiN2EbcFc+wT92T7v5hu7xzEvo/SdxYTEDKEe3G3st5j5MPQ1Vat2rt4l4gtJziRR/o8x4jn1Lnmvd3e7Lui4if4p82qrJS3OOLJ3mmhq7rJHdx7SbmHtIeKn9R3GpakhBLNZXG7KSRnBB4Edx71I/Q029XdPpdxB13MNzrzVu7xHcas1VL0XWbm0q9Q13T/ALb8nDxUpRRRVFNEUUUUIRSs6UbsXF7bWhYrGvbkKqzldvnsKCSQik8PtU06UGhroz6Uu7hLqK3kDFYhKFYSJkpsgFgcBUTeu/fVulFiX8h46KrUm4DOZVpgju+rAdYNJQbsEAQzDHPZbsFh5g+NVPWm9N9c29hFHNHsOc9eSZAXAJO9mOyqZIyTnyAq83V5dhCLmElQM9dZT4IAGSxilwfTLVWeiqyM9xcXshZjnYRnwWJbtMSQAMhAg3DmaliOEOkNstO8+CgkGIiMXz17gmRY2awxpHGMIihVHcAMCs9FfGbFLyUxAVQ6SdbPolvsRnE02VXHFE+1J578DxOeVI0mpvXLTxvLuSXPYzsxjujXcPfvbzJqDpdK/E5fS+EUIpKcA/Ecz7fJFM+x011Wr/1cwSYE4CuBIM3O/Azn2SfSlhRXLH4bq1WUgqgwOPwuDud7bJodF2kg0V518wDyFe1LIMnKOM5Y5ON1bmr1tb2NjeRzTRzrlshHVTInUx9lBtZySWHHjSjorsS2AyS+bg/SveQ+zXEEi3LTNPptJQG9tphLHjqJVOZE3ZaB1B38faqC1m1hS40NJmRDJkKV212iUuAudnOTkAN60oqK9MxN8lDHwFrHMdjvhIIy5Em2vb4L7TZ6GbIiKaT7xAHpSusLFppFRBkscbq6F1Y0KLW2SIcQO1+Y8a6p254lX/UdU0RiAHMm57v/AHyUrXPWn4Al1Oo4LLIB5bbYroWufdZnzeXJ/vpP+Y1d1OgXz6p0CjaKKKpqiivqOQQQcEHII4gjeCK+UUITMkjGlLITqP8ASYRsuB9sDfj1HaHqKr2r2mmtZhIu8cHX7y93nzHjXzo3011F4qk9iXsH83FT793rUvr3oHqJ+sQYjlyfAP8AaHrx9T3Vp+GVAlZ0MipV8RAFVHqNff3TOtLpZEV0OVYAg+BrLS+6OdO4Y2znc2Wjzybiy+o3+h76YNVZ4TC8tKd0lSKiIPHz70UUUVArS1dK3fVQSyfcR3/dUt+lKHVu/wBHro3qb1yWmmLMI97psgBWYDfjs54HOaZOvs2zo65PfGV/eIT9ar2o1zALWFJrq1cbP9CyxB0LEsVZmfeck8quw9WIuz127PqqU2cgGWm6q+kYbOK2kax0jN7OOoZiNsMQpXZwvInkdwpi9Hujep0fAMYLr1jecnaH8JUelVDpDsEKRLFbW6dbKqLLEyFznPZKqg3HdvyeFM+GIKoUbgoAHkBgV7PJeMdp7PRcwMtIewdvqvdVvpD0t9HsJmBwzjql837JPou0fSrJSx6ar07NvFyJdz+yFUf4mpbIbNJT/hkInqo2HS9/pmlXRWS3tmdgqgkngBTO1X6JwQHujx+wP1qiyNz9F9AruJwUY65ueQ1SwigZjhVJ8gTUnb6qXTjKwOR5U/LDQEEIxHEi+OAT76kAKsCmG5WZl/UsxP7bAO/P2XPTajXo/wDTv8K1ZtWblfagkH7Jro+jFe/6dqib+pKkatb4+65mOi5Rxjf91v5VJ6J1MurhgEiYD7zDAFdAzBFBZgoA4kgVX7vWY5xCoA+8RvPkvL1qnUy09ILyu+W6l/8Av1UwtGwDtWDU3UOOyG02HlPE8h5VbKpw07P9/wDhX+VSFjrRvAmAH4l/Vf5VBBxukkODMd+nqkU0Mz3GR5uTqrDXON7LtSO33nY+9ia6Kd8qSN+4kY57t2K5vpjUHRJqrZZrO0aWRI0GWdgqjOMknA31O3fR5exoXaIEKMnZdGOBxwoOT6Vo6p/7dbf76P8AxinNbMfpl0M7uqg3ct/0jO70FRxxhwzUcUYeM0o9D6jXVzGJY0XYOdku4Xaxu7I7s86h76yeGRo5VKupwVPI8fdjBzTd0fus9F43duH/AJEtUXpOH+sZPyR/4BQ+MNbcIkiDW3CrEExRlYcVII8wc09dNWAvLLAGWKh0/OBke/ePWkNXQWrOfokGePVr8qmpHlpuNl7CwSNcx2hSftp2jdXU4ZSCPAg5p06LvhNCki8HUHyPMehyKVet2jupu5FAwrHbXyff8G2h6Va+jbSG1E8RPsHaX8rcf4gT61pK5olhbKPwFJeFSGCpdTu38x9lc6KKKSLUqsdJR/1ZceSf82Oo7QGiYGtoeot7OZTGu00rfWGTHb2vqn35zz9KlOkZM6NuPyqfdIh/SqoNR45LGIWtqskkkcT/AElpFHayrOuCSeAK4A5+dXY7dEATbreg7QqUt+lJAvl6nvWfTmhYFvLALFDDM04LJAcqY1w4ZhsLvyO7v3nkyKoFxoOGK8sHEEdtK0rgxxuGDRiJiHOABkHA4c+J5X+opjcNz29SpIBYu7/RFKTpmBNzbqN/1ZwPEv8A9KbdQulNV457mKeTeYhgLy47WffVORuIWTegqhSzCW17A/W2SrnR/qUttGJ5wNsjPa4IvHJz4Uae6X7aElYFNww+0DsR+jkEt6DHjVV6T9dmmla1hbEMZw5B/pHHEH8CndjmQT3VSW0XMF2zFJs4ztGN9nZ47W1jGPGnFLQMwgyfIJHW8Rklkc4Zncq9S9NdznswQgdx6xvjtD5Vt2HTa2frrZSO+NyD+6wOffS7s9EzTAmKKSQDiUR2A8yorzDoyV87EUjbJwdmN2we44G4+Bq8aWn0t4peKmfW66E1e1vtr0Zgkyw3mNuy6+a93iMipquZVSe2dX2ZIXByjFWQ5HHGQM8d/nTv1A1zF9Dh8CaPAcD7Xc6juPdyNK6qk6IY2G4TGnqekOF2RWXWe9JcRA7hvbxJ3geg3+tRkUVZdMf7RJnvHu2RX2A18k4rM6SpeXbG3yC08LQ2MWQYKwSxVIkjFak9KmON1ICpTVe9J2ojyGV8s7x8veaUmt+hTa3ckeMKSWTxRiSPdvHpTN1cH+kD8rfp+uK3tcdU1vYsezKmSj/NT+E7vnX0PhTnT0YvqDYdyScQiu7LvSY0LfCG4ilYEiN1YgYyQrA4GedMCbpStgZHjgl611VcsUCnY2tnOGOANpuA50vdJ6Klt3McyFGHfwPip5itSroe5mSUte5mSv8AoDpAgS3giuY5C1uQUaPZIbZDKuQWGOyxGPWqprNpv6XcvNs7IbAC5zhVAUZPfuz61F16iiLEBQSTwArwvc4WXhkc4YVsaLsTNKkajJZgP510LaQBEVBwUAe4Yqk9H+pn0cdfOMSEbgfsL3nxqx6C1jW6eUIOyjYU/eXHte/PpircQDLA6lMIIXNYXW71Wuky07UMmOIZD6YZfm1RWol3sXiDk4ZD7tofFRVq6RIc2gP3ZFPvDL+tUHQ02xcRN3SJ7toZ+Ga0tN+5SlveFlK79jiAeOYPonNRRRSJa9Q+uMG3YXK/3Tn1Clv0pARX8ijZWR1XuV2A9wOK6TuIQ6sp4MCp8iMfrXNM0BRmQ8VJU+YOD8RTjhpBDmlJ+JXBa4Kc1KuD/wD0bZmJJ6wDJJJ3grxPnT+rm/Q911dxFJ9yRGPkrgn5V0hUfEm2e09ik4a67XDtRUXrTpM29nPMOKRsV/ORsr/ERUpVZ6SUzoy5x91T6CRCfgKXxgF4B5pjISGEjkuf8EnvJ+ZrojSEQa3lsxxFr8Crxj4rSB0Rs/SIdshU6xNongF212ifDGadf/mFY/SyOsi2epH1+TknrD9R7OcAHa486bV4cS3CNM/JK6ItAdc6qOsNJiz0RYSBurQyRGUgZyjl2kyACTnw3140Lrcs2mNi1cNBMm1J2CpaVI2GcsAeASsWiNOWUtpbwPcxx/RZlYiTGJEid9nZzgEMpU8/KouDWm1OnFnVljgSMptldlSdhhtAYzglsDdyquI8WO7TfP7KcvthsRbL7qH6UdNSy3skLkFIGIjGACA6Rs2TxO8VH6haXNvfRMDuY7DeKtu+eKxa73qTX9xJEwdGYFWHAjYQbvUGtHQS5uYR+NfnTEMAp8NtvRUC8me/anvrNYHIlUbsYb9G/T3VDRTVeQu7B7qhb3VdWOY22PAjK+nMV8x4twZ8zzNDnfUey11PUhowuUN19YJZakv/AAvL95Pe3yxW9aavRx9qVgxHf2VHv4+tJYOCVL3WLbDmVZdURjQ3Rqzo8qpkYYLcB+Hjn1/SpysKXiHg6nyZT+tZga3lLAyniETNkrkcXOxFamktExXC7MyK48Rw8jyqpXnRNbMco7p4ZyPjV4r4zAbzu86nc0HVQlgdqFQYeiGEHtSufAACrLofVC2tt8cY2vvNvNetIa2W0I7Uqk/dQ7be5eHriqVrBr9JMCkIMSHic9th3ZHsjy99VJamGAdvIK5T8PklPVbYc1va862Bs28JyOEjDn/dg/P3d9ZejBd0x8V/WqDTK6N7XZt2c/bbd5AY/nVCkldPUF7uSb1sLKelEbdz9Vva9/7E/mn+NaWMJwwPcR86Zev8mLMj7zoPjtfpS2gXLKO8gfGt1w/+E9/oF8t40f8AdN7h5lOwUUUUhWxRSD180d1OkJ14Bm6weUg2/mWHpT8pY9Meif6G4A74m+Lp/wDJ8Kv0D8MtuaX8QjxRX5JZ4rofVjSHX2kEmclo1z+YDZb+IGueRTa6ItK7UEkBO+JtpfyPv+DBv3qvcRZijDuSX8NktKW8wr/Wjp2w6+2mi/tI3UeZUgfHFb1FIwbG4T8i4suWSMHfuP618zVs6TNXzbXrkDEc2ZE7sk9tfRsnyYVU61UbxI0OG6zUjCxxaUZooortcIqZ1Oh2r6AfjFQ1WTo6TOkYPM/Koag2id3KaAXkb3roMUUVB646aNtbkqcO/YTwJ4t6DPrispI8MaXHZaaOMyODG6lRWtevHUkxQYaQbmc71Q9wHNvgPGl/eX0krbUrs572OfcOA9Kwk18rLz1L5jmcuS2FNSRwNs0Z890Yr2k7DgxHkSPlXiiq4JCtEA6rbGlphwml/wCI/wDOsE1y7+0zN+Zi3zrHRXpc47rwMaNAiiiiuV0vqrkgDid1OnQlj1NvHH91Rnz4n40uNR9D9dcBiOxH2j58hTVrQcNiwsLzv5LM8WnxyBg281S+ki57EMfezN7gFH+I1U9BQbdzCvfIvuDAn4A1I6733WXbAcIwE9Rvb4kj0rLqFZ7d0G5RqW9T2B8z7q2kQ6GkueV/qvmNQf8AU8RsP8gPpr6plCiiis+tsiorWjQ30q1lh5suV8HXtKfeB6ZqVor1ri0ghcuaHAgrmpoyCQRgg4IPEEbiDU9qRpv6LeRuThG7D/kbG/0bZPoalek/V3qbnrlH1c+SfCUe0PX2v3qpoFadpbPF2ELKPDqeXtBXSgoqqdHWsf0m2CMfrYcK2eJX7D+4YPiD31a6zUjDG4tOy1MUgkYHDdV3XrVcX1qyDHWJ24j+MD2Se5hu9x5Vz7LEVYqwIYEgg7iCDggjvzXUlLXpP1BMubu3XLgfWoOLgD+kUc2A4jmPEb79DU4DgdoVTrKfGMbdUoqKKKeJMipzUi5CX9ux4bYHv3VB1ktpyjq44qQR5g5riRuJhbzC7jdheD2rqOl30nXH1sKcghb1Zsf5avOiL4TQRyKch1B94qidJ0J66JuRQr6q2f8ANWG4hcQH5ea2/C7Gob8/JS9hoS3ijtUaFJDP7TuMkHqmkyM8N4xgYrBZ6sQj6aoiDlD9XkFmG1CHCrzO81uz6LF3BZDBaMAFypwQBCQN/wCfArxoOJYFvhATiM9kk7XaWEE5PPDZqLo24gMIt/1XfSOwuIcb7j/l3rFPq7AslkphUbe0JBj2iIC2G/a31raQ0RbvexWy2/VqGJZwCFkURF9gHzxmpq7kLS2DHiSxPmbck1gvjMukIWkK/R9orH7OdtoWGDz3kHj4V6+NnL+w22sPohkr/wDLPCdzrc/UrV0noS3khulWFI2gyFZNxJESy78cd5xg5rYg1TgcW7dSmNnafd7RMYADepz6Vqad1bjb6ZcTBlIyYyHwCBCgG78+RVhs7oKluh/rI8eqxq2PdtV02NpecbR+HJcPlcGDA4/gF90pNKyo00hjUKm0dkAYAUbh7wM+tYIYS7BVGSTgAd9bWmLAw3EkWPZYgeK8V/hIq9akaqdUOulHbPsqfsjvPjSqCmdNKQdAc/ZPKirZTwgtzJGXupvVnQgtoAn2jvY/i/6VtaX0gIIXkP2RuHe3BR6nFblL7X3Te24gQ9lN7eL93oPifCtZSwdI8MGnosNxCr6CJ0hOZ07yqpI5YkneSSSe8neT76YXR/o/YgaQ8ZDu/IuQPjtVRNH2TSyLGvFjjy7z6DJpwWlsI0VF3BQAPIDFNeIy4WCMb+SznAqcvlMx28z9vNZaKKKRrXoooooQo3WHQi3du8L7todlvuuN6sPI/DI50hr6xeGRo5BsuhwR4+HeDuIPcRXRdUrpD1P+kJ18I+uQbwOMiDl+Ycu/eO6mFDU9G7A7QpZxCl6VuNuo8kt9WtOtaXCyrvA3Ov3kPFfPmPECntY3qTRrJGdpGGQfD+fhXO4FXDULXH6K/VSn6lzx/s2P2vynn7+/N6upukGNuo8Uu4fV9E7o36HwKb9FfFYEZG8GvtIVpEuNfOi8TFp7QBZDveLcFc82TkreHA+B4qOeBkYq6lWU4KsCCD3EGuo6gNZ9Sbe+X6xdmQcJFwHHgTzHgaY01cY+q/MJfUUYf1mZFc70VcNYei+7tslF6+P70Y7QH4k4+7NVF0IOCCCOIIwR5inLJWSC7TdKnxuYbOCa/RDrUChtJD2lyYs814lfMfLyq2676FNxbkqMvGdpR3jGGX1HxArn23uGRg6MVZTkMDggjmDTo1F6SEugsNwQk/AHgsv5e5vw+7wS8QocQJGh17E44fW4C2+o0VJhvZEBVZHUHiFZgD6A14S4ZQQGYA8QGIB8wONX7WnUTrGMtvgMd7JwBPevcfCqHdWTxnZkRkPcwxWGnp5YTY6c1v6ephnF22vuN0fS33dt93DtNu3Y3b926vkl07e07Nz3sx39+81irLDbO5wilj4AmoAHuyF1YcWNzNgvs17I4Ad3YDgGZmA8gTXuCSV2VVZ2b7IDMSOW7fu3VP6J1AnlwZPql8d7egq+aG1chthiNe1zY72PrTGCgkebyGw8UqqeJRRjDELnwUJqxqZsETXPbk5Ana2fEk8TVvoqM07p1LaPabex9lObH9B3mn0UVrMYFmqio1klK1tatYBbR4U/Wt7A7u9yO4fE0rycnJ3k8c8z31nv7955GkkOWPuA5ADkBUlqxoA3Mu8fVrvc9/cg8T8B6VpIIm0sRc7Xf2WEq6iTiNQGMGWgHqVYtQtB7KmdxvbcngvNvU7vIeNXGvMaAAADAG4AcgOAr1SGaUyvLytlS07aeIRt280UUUVErKKKKKEIooooQlv0gajb2ubdc85Yx8ZFHzHr30uwK6Mqga5dHe3tTWoAbi0QwA3eycg3hwPgeLejrbdST5H3SKv4eTeSL5j2UHqdr61tiKbLw8ubR/l71/Dy5d1NSyvkmQPGwdTwKnI//fCuf3iKkgggjcQRggjkRyNSGhtPTWr7ULkZ4qd6t+Zf141PUULZOszI+BVWk4k6HqSZjxCe9FVDQXSPBNhZvqX7ycxnyfl6+81bUkBAIIIPAjeD5GkskT4zZwstDFPHKLsN16qN0pq3bXH9NCj+JUZ9/GpKiuASMwpSAdVQr7octHOY2kj8AQw/iqPboTTO64b91aZtFTiqmH9ioTTxH+oUXq/oyW3iEcsxnx7LMBtAdxPPzO+pCa2VxhlDeYBrJRUBNzcqYC2QWgNBQA56mP8AdFbcVsq+yoXyAFZKK8Xt0UVo6S01DAMyuF7hxY+SjfVI03r7JJlYAYl+99sj5L6b/GrENNJN8Iy5qjVV8NMOuc+W6s2sWtsdsCq4eX7oO5fFzy8uPzpcX9+8zl5G2mPwHcByHhWvnPjUxoDVqS5bI7MY4uRu8lHM/wDZp5FBHStxE581kqirn4hIGNGWwHqsOhNCPcybKDA+03JR/PuHOmlo3RyQRiOMYA95PNie8180boxIECRjAHvJ72PM1t0nqqoznsWm4dw5tI25zcdT6D8zRRRRVNNUUUUUIRRRRQhFFFFCEUUUUIUBrJqbDdjJGxLykUDPgGH2h8fGlhpzVSe1J6xcpykXeh8z9k+B+NO6vjICMEZB5GrkFY+HLUckvquHxz56Hn7rnwVI6L07Pbn6mRkH3c5U+aHd8KZOmOjq3myY/qW/BvT1TgPTFU3SfR/dReyomXvjO/1Q7/dmmzKuGYWd9Cs/LQVNOcTfqPy6ldHdKMg3TRK/4kJU/unI+IqwWfSJaP7TPGfxofmuaVctuyHDqVPcwKn3GvIFDqCF+Yy7kM4rUx5E37wnTDrPatwuIvVwvwOK2BpiD+2i/wCIn86SFfQKgPDG7OVgcdfuwfVOx9OW44zxD/3E/nWnPrlaJ/XKfyhm+QpRAV9FejhjN3FcO47L/Vg/PomLd9JUQ/o43fxbCD9T8Kr2kNermXIVhEvcg3/vHf7sVXQKkrHV64m9iJiPvEbK/vNgVOKWnizI+qovr6ypOFpPcB7ZrSeQsSWJJPEkkk+ZNZLe2aRgqKWY8ABk+6rlozo54GeT9iP9XI+Q9at2j9FRQLiJAo544nzY7z61FLxCNmTM/JT0/BZpTilOEfUqp6C1B4Pc/wDDB/xsPkPfV0iiCgKoAA3AAYAHcBXuik8s75Td5WopqSKmbhjHz3KKKKKhVpFFFFCEUUUUIRRRRQhFFFFCEUUUUIRRRRQhFFFFCFiuLVHGHVXHcwDD3Goi51KtH/qQv5CyfBTipyiu2vc34TZRvijk+NoPyVTl6NrY8DKvkyn5qaxHoxg/tZf4P/rVxoqYVUw/sVVPD6Y/0CqKdGluOMkp9UH+WtyDUK0XijN+Z2+QxViorw1Mx/sV02gpm6MH0WlaaEgi/o4kU94UZ9/Gt3FFFQEk5lWmta0WaLIooorxdIooooQiiiihCKKKKEIooooQv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6" descr="data:image/jpeg;base64,/9j/4AAQSkZJRgABAQAAAQABAAD/2wCEAAkGBhQSERUUEhQWFBUWGRoYGBYVFRQWFxcUGBUVFBgUFRQZHCYeGxkjGRgUIC8gJCcpLCwtHB4xNTAqNSYrLCkBCQoKDgwOGg8PGi0lHyQsNS0tLDQsMCwsLSwyLCwsLCwtLCwuKiwsKSwsLCwsLCwsLCwsKSwsLSksLCwsLCwsLP/AABEIAOwA1gMBIgACEQEDEQH/xAAcAAACAgMBAQAAAAAAAAAAAAAABwUGAwQIAgH/xABLEAACAQMABgcEBwQGCAcBAAABAgMABBEFBhIhMUEHEyJRYXGBMpGhsRQjQlJicsGCkqLRM0NTY7LCJCU0c5Oz4fAWF0SDw9LxFf/EABsBAAIDAQEBAAAAAAAAAAAAAAAFAwQGAgEH/8QANxEAAQMCBAIIBQQBBQEAAAAAAQACAwQREiExQQVREyJhcaGxwdEygZHh8AYjM0JSFCSC4vEV/9oADAMBAAIRAxEAPwB30UUUIRRRRQhFFFFCEUUUUIRRRRQhFFa95pCOFdqWRIx3uyqPeTVavulCxj4SNKe6NGP8TYX4122N7/hBKjfIxnxGyttRmsWnks4eukDMoZVOzjI2jjODxx3VSLvpnX+qtmPcZJAvwUH51WdZOkOa8iMLxxohIPZ2y2VORvJx8KuRUMrnDEMlTlromtOE5pyaL0xDcptwuHXw4g9zLxU+BrcrnHRmlJbdxJC7Iw5qeI7mHAjwNM7VnpUSTCXYETcOsGerP5hxT4jyr2ehfHmzMeK5g4gyTJ+R8EwKK8xyhgCpBBGQQQQR3gjiK9UvTJFFFFCEUUUUIRRRRQhFFFFCEUUUUIRRRRQhFFFFCEUUUUIRRUdpzWCG0j6ydwo5DizH7qLxJ/7OKWl1rfe6VkaCyHUoFLEdYFdl4dp+IycDZXv3kip4oHSZ6DnsoJJ2x5ankrxrDr9a2mVZ+skH9XHhmB/EeC+pz4VQtI9IWkLsObWNoolBLNGpdgoGTtSkYG7fuANber+pdvDJaPOOvS5Vl+sXZEdwAHCFM79wkXDZ7S1NatF7a/ubd+pzMpmSOE4RWXs7BQ+yWTYbFWmiKMHCMRGeffyVRzpZCA42B5e6pkuotyZrY3cuPpLFRJtGZlOztKGJIHa4DBNSWjtR7U6Qa0ZpXAiYliOr+uBX2cDtKEYHnVu1jKva4i4wxxXUHeRE2SB47IA/arS03pyBb23uTeRmNBs9SuGZRIjB37GT/Z7j3V2KiR4y5HTnsuDBGw3PMa8t1oPoGCznsUkto368dTIXywEqsg60Bs+1nhu3VVukLAvnjWOOJYgFURoEBUgOGYDcW7WM+AqV1j15injt8bZlgn29rZwrRqxwck52mURnGOOar+tum1u7ppkQoGCjDEE5UbOd3gBVqmZJjDng6Hz9lUqZI8BawjUeXuocCvQr5We1tHkYJGpdjwVQST6CmJNtUqzOiltXdbrizP1bZTnG2Sh8h9k+I+NNvVXW6O9QlVZHX2lIJAPg4GD8D4VUtWuivOHvD49Sh/xuPkvvpi2lmkSBI1VFHBVAAHoKQ1ksLz1Bnz/NVoKCKdg65y5fmizUUUUuTVFFFFCEUUUUIRRRRQhFFFFCEUUUUIRRRRQhFVTXDXxLT6mJeuuW3LGuTsk8C+N/ko3nw41H9IHSD9GDQW3anwSzAZEK4zkj7+N+OA4nkDG6H1DTYilWaR7mUGVLtCWiWUdoK44kHfktxww3HANuOJrQHyabDn9lVklJJZHrv+c1Dz6u3IuIbzSmJIjIolG0G6pT7KyIOyqbRXIBPjxq56VsXJbqlRLu2JlgKqFE1uScxEDiMZjI5EI27arHZ6Zhu7V5TEjgkLexgkkBBjrVAPaAwGzjJUccqBVUv+kE22YIOrn6raSC5O0WWNgBs44OVGF2s4OypwantJK6wGY22/PMKuTHELk5H6/nkVZNP6atp9GGZJFiYsJo1Y9pblGDFAo37W1nO77WedVXTnSIskiTW9usc42SZ2wWyFKlAo3bGGYbzvGN24VXdB6r3F42IIyw5udyDzc8/AZPhTJ0D0Qwx4a5czN91cpGPX2m948qnLYKfJxv2fnqoA6ef4BYc/z0S0e7uLptnMkp7RCKCcbbbbYRRgAtv4Y4d1TmjejG9l3lFiHfK2D+6uT7wKc1jo6OFdmKNY17kUKPXHGtmoXcQdpG0BTN4c05yOJSytOhr+1ufRI/8zN+lauuHR7BZ2hlR5GcMg7RTZwxwdwUfOmvXiWBWxtKGwQRkA4YcCM8x31AK2XECTlyUrqGLCQ0Z80nNWejee5w8uYIjzYdth+FDw8z7jTT0Hq3BaLswoAT7Tne7fmb9OHhUnRXE1VJNrpyXcFJHDoM+aKKKKrK2iiiihCKKKKEIooooQiiiihCKKKKEIooooQiqb0ia8Cyj6uIg3Eg7P8Adrw6wjv44Hfv4DfO6zafSzt3mffjcq83c+yg8/gATypH6L1teO+N1PGszPnbDj7LgD6vO5exuG4jG7nV2lpzJd5FwNuZVOpnDOqDmfBMrUbVM2wExeO4+kp9Y25iCxLdhz7aNntcyRnfwA0CWIl2QWsHJWeAntWrPuLoM5MTAjKjfggrmsWiZIhE09gettDlp7QnZeE8S8OT2GHHYzg4yp4VS9M6Rm0ndCC32pFHZRmGy7xg5DzkbiFycEjIB+8xzIxjpHkuOW/Z91E97Y2ANGe35yUG5zNJFZmUxytsqm/bkTOVV1Xj/wB8KYmqfRMBiS97R4iFT2R/vGHE+A3eJq0an6kRWKZGHmI7cpH8KD7K/E8/CyUT1pPVjyHPcogowOtJry2C8QQKihUUKoGAqgAAdwA3CvdFVTWnpFt7PKD66Yf1aHcp/G/BfLefClrnAZlN4IJJ3YIm3Kteaj77WG2h3SzxIe5pFB/dzmkfp3X67ushpDGh/q4souO4kdpvU1Xc1VdU8gtPT/pp5F5n27Bn4roH/wAwbDOPpKfx49+zipaw0tDOMwypIPwMrY88cK5ozWS3unjYPGxRhwZSVI8iK8FSdwrEn6Zjt1Hm/b+BdC6zPdrHtWZQsOKOuSw/CcjB8D8KXL9KV8jFXWIEHBDRsCD3EbVS+oXSYZWW3uyNs7kl3AMfuuOAbuI4+fGf1x1IjvFLoAkwG5uTfhfvHjyqQ3eMTCsdX0U9LJgdkfA9yq1j0wSD+mgRh3xsyn3NtfMVOWvS1at7aSx+aqw/hbPwpTXdo0TtHIpV1OGB5EViqFs7mnPNKemkG6flhrhaTexOmTyY7B9zYqXDZrm1WxUvojWWeA/VSsn4c5Q/sHI+FMoDFP1Wus7kff7Lg1z483tuOY9vun5RS/0H0oA4W6TH95GDj9pOI9M+VXq0vElUPGwdTwZTkV1LA+I2eFdgqY5xdh91moooqFWEUUUUIRRRRQhFFFQGvOnvollJIDhyNiP/AHjbgR5DLfs101pcQ0brlzg0ElUPWnrtL37W9uVEVsG7TZ2C/BicA8W7I3cAx76lL6zE6CLS1t1LqNlLyAAxY5bTLnYHg42fy1E6m6tSxpHLa3QiumG09vMrBJIySV3HBYbODtAHedxFWTSusxtbeRmX6Lc7m6p8yxSkHZPUEMFwSwJ2cEcSOZYvNiGR7ZDY33Pz+YS9ouC9++vK353JeawaCW2nW2tJnmkkQJLs4CszkFUGyd4I2SQcgbt/HDZ1K1QSxhxuaZ8GR+8/dX8I5d/Gqr0Uatlme+mGWYsI895J6yTHicqP2vCmbUdXMf4r6anmfsu6WEfyW107AivjOAMk4A5nur7Sk6TteusZrSBuwpxK4PtsOMYP3Rz7zu4Dete8MFynlDRSVkojZ8zyCNeOk9pC0NmxVODTDcz94jPJfxcTywOK4Jopz6kbS6IgaKNXfrMYK57Buirn0QsfSqQvK7MrcSmLhEDeiZe5tra+uZKTFFPi2sI0n0gERQCkbEBQBtGKTJA5ZwDVP6IkVI7udwCqKnEA7gJHb5LQYbEC6jbxsOhklDPhw5X1xfLZLeincNHhdO7WyMPaE8BjKyKnyArR1u0KLfRl6MDDTiRNw9mSSFsDwB2h6V6YTYm+i8Zx1rnsZg+LDvzNjtt4pPqcHdT/ANQdPm7s0Zjl17D+LDdn1G+kBTT6Fpzszpyyp+GK9pzZ1lz+ooWvphJu0+eS2+lfV4FFukHaUhZMc1O5WPkd3qO6lfXQ+mrAT28sR+2jL6kbj78VzwR30VDbOvzXzKobZ1+aKKKKrqspPRjJJiN2EbcFc+wT92T7v5hu7xzEvo/SdxYTEDKEe3G3st5j5MPQ1Vat2rt4l4gtJziRR/o8x4jn1Lnmvd3e7Lui4if4p82qrJS3OOLJ3mmhq7rJHdx7SbmHtIeKn9R3GpakhBLNZXG7KSRnBB4Edx71I/Q029XdPpdxB13MNzrzVu7xHcas1VL0XWbm0q9Q13T/ALb8nDxUpRRRVFNEUUUUIRSs6UbsXF7bWhYrGvbkKqzldvnsKCSQik8PtU06UGhroz6Uu7hLqK3kDFYhKFYSJkpsgFgcBUTeu/fVulFiX8h46KrUm4DOZVpgju+rAdYNJQbsEAQzDHPZbsFh5g+NVPWm9N9c29hFHNHsOc9eSZAXAJO9mOyqZIyTnyAq83V5dhCLmElQM9dZT4IAGSxilwfTLVWeiqyM9xcXshZjnYRnwWJbtMSQAMhAg3DmaliOEOkNstO8+CgkGIiMXz17gmRY2awxpHGMIihVHcAMCs9FfGbFLyUxAVQ6SdbPolvsRnE02VXHFE+1J578DxOeVI0mpvXLTxvLuSXPYzsxjujXcPfvbzJqDpdK/E5fS+EUIpKcA/Ecz7fJFM+x011Wr/1cwSYE4CuBIM3O/Azn2SfSlhRXLH4bq1WUgqgwOPwuDud7bJodF2kg0V518wDyFe1LIMnKOM5Y5ON1bmr1tb2NjeRzTRzrlshHVTInUx9lBtZySWHHjSjorsS2AyS+bg/SveQ+zXEEi3LTNPptJQG9tphLHjqJVOZE3ZaB1B38faqC1m1hS40NJmRDJkKV212iUuAudnOTkAN60oqK9MxN8lDHwFrHMdjvhIIy5Em2vb4L7TZ6GbIiKaT7xAHpSusLFppFRBkscbq6F1Y0KLW2SIcQO1+Y8a6p254lX/UdU0RiAHMm57v/AHyUrXPWn4Al1Oo4LLIB5bbYroWufdZnzeXJ/vpP+Y1d1OgXz6p0CjaKKKpqiivqOQQQcEHII4gjeCK+UUITMkjGlLITqP8ASYRsuB9sDfj1HaHqKr2r2mmtZhIu8cHX7y93nzHjXzo3011F4qk9iXsH83FT793rUvr3oHqJ+sQYjlyfAP8AaHrx9T3Vp+GVAlZ0MipV8RAFVHqNff3TOtLpZEV0OVYAg+BrLS+6OdO4Y2znc2Wjzybiy+o3+h76YNVZ4TC8tKd0lSKiIPHz70UUUVArS1dK3fVQSyfcR3/dUt+lKHVu/wBHro3qb1yWmmLMI97psgBWYDfjs54HOaZOvs2zo65PfGV/eIT9ar2o1zALWFJrq1cbP9CyxB0LEsVZmfeck8quw9WIuz127PqqU2cgGWm6q+kYbOK2kax0jN7OOoZiNsMQpXZwvInkdwpi9Hujep0fAMYLr1jecnaH8JUelVDpDsEKRLFbW6dbKqLLEyFznPZKqg3HdvyeFM+GIKoUbgoAHkBgV7PJeMdp7PRcwMtIewdvqvdVvpD0t9HsJmBwzjql837JPou0fSrJSx6ar07NvFyJdz+yFUf4mpbIbNJT/hkInqo2HS9/pmlXRWS3tmdgqgkngBTO1X6JwQHujx+wP1qiyNz9F9AruJwUY65ueQ1SwigZjhVJ8gTUnb6qXTjKwOR5U/LDQEEIxHEi+OAT76kAKsCmG5WZl/UsxP7bAO/P2XPTajXo/wDTv8K1ZtWblfagkH7Jro+jFe/6dqib+pKkatb4+65mOi5Rxjf91v5VJ6J1MurhgEiYD7zDAFdAzBFBZgoA4kgVX7vWY5xCoA+8RvPkvL1qnUy09ILyu+W6l/8Av1UwtGwDtWDU3UOOyG02HlPE8h5VbKpw07P9/wDhX+VSFjrRvAmAH4l/Vf5VBBxukkODMd+nqkU0Mz3GR5uTqrDXON7LtSO33nY+9ia6Kd8qSN+4kY57t2K5vpjUHRJqrZZrO0aWRI0GWdgqjOMknA31O3fR5exoXaIEKMnZdGOBxwoOT6Vo6p/7dbf76P8AxinNbMfpl0M7uqg3ct/0jO70FRxxhwzUcUYeM0o9D6jXVzGJY0XYOdku4Xaxu7I7s86h76yeGRo5VKupwVPI8fdjBzTd0fus9F43duH/AJEtUXpOH+sZPyR/4BQ+MNbcIkiDW3CrEExRlYcVII8wc09dNWAvLLAGWKh0/OBke/ePWkNXQWrOfokGePVr8qmpHlpuNl7CwSNcx2hSftp2jdXU4ZSCPAg5p06LvhNCki8HUHyPMehyKVet2jupu5FAwrHbXyff8G2h6Va+jbSG1E8RPsHaX8rcf4gT61pK5olhbKPwFJeFSGCpdTu38x9lc6KKKSLUqsdJR/1ZceSf82Oo7QGiYGtoeot7OZTGu00rfWGTHb2vqn35zz9KlOkZM6NuPyqfdIh/SqoNR45LGIWtqskkkcT/AElpFHayrOuCSeAK4A5+dXY7dEATbreg7QqUt+lJAvl6nvWfTmhYFvLALFDDM04LJAcqY1w4ZhsLvyO7v3nkyKoFxoOGK8sHEEdtK0rgxxuGDRiJiHOABkHA4c+J5X+opjcNz29SpIBYu7/RFKTpmBNzbqN/1ZwPEv8A9KbdQulNV457mKeTeYhgLy47WffVORuIWTegqhSzCW17A/W2SrnR/qUttGJ5wNsjPa4IvHJz4Uae6X7aElYFNww+0DsR+jkEt6DHjVV6T9dmmla1hbEMZw5B/pHHEH8CndjmQT3VSW0XMF2zFJs4ztGN9nZ47W1jGPGnFLQMwgyfIJHW8Rklkc4Zncq9S9NdznswQgdx6xvjtD5Vt2HTa2frrZSO+NyD+6wOffS7s9EzTAmKKSQDiUR2A8yorzDoyV87EUjbJwdmN2we44G4+Bq8aWn0t4peKmfW66E1e1vtr0Zgkyw3mNuy6+a93iMipquZVSe2dX2ZIXByjFWQ5HHGQM8d/nTv1A1zF9Dh8CaPAcD7Xc6juPdyNK6qk6IY2G4TGnqekOF2RWXWe9JcRA7hvbxJ3geg3+tRkUVZdMf7RJnvHu2RX2A18k4rM6SpeXbG3yC08LQ2MWQYKwSxVIkjFak9KmON1ICpTVe9J2ojyGV8s7x8veaUmt+hTa3ckeMKSWTxRiSPdvHpTN1cH+kD8rfp+uK3tcdU1vYsezKmSj/NT+E7vnX0PhTnT0YvqDYdyScQiu7LvSY0LfCG4ilYEiN1YgYyQrA4GedMCbpStgZHjgl611VcsUCnY2tnOGOANpuA50vdJ6Klt3McyFGHfwPip5itSroe5mSUte5mSv8AoDpAgS3giuY5C1uQUaPZIbZDKuQWGOyxGPWqprNpv6XcvNs7IbAC5zhVAUZPfuz61F16iiLEBQSTwArwvc4WXhkc4YVsaLsTNKkajJZgP510LaQBEVBwUAe4Yqk9H+pn0cdfOMSEbgfsL3nxqx6C1jW6eUIOyjYU/eXHte/PpircQDLA6lMIIXNYXW71Wuky07UMmOIZD6YZfm1RWol3sXiDk4ZD7tofFRVq6RIc2gP3ZFPvDL+tUHQ02xcRN3SJ7toZ+Ga0tN+5SlveFlK79jiAeOYPonNRRRSJa9Q+uMG3YXK/3Tn1Clv0pARX8ijZWR1XuV2A9wOK6TuIQ6sp4MCp8iMfrXNM0BRmQ8VJU+YOD8RTjhpBDmlJ+JXBa4Kc1KuD/wD0bZmJJ6wDJJJ3grxPnT+rm/Q911dxFJ9yRGPkrgn5V0hUfEm2e09ik4a67XDtRUXrTpM29nPMOKRsV/ORsr/ERUpVZ6SUzoy5x91T6CRCfgKXxgF4B5pjISGEjkuf8EnvJ+ZrojSEQa3lsxxFr8Crxj4rSB0Rs/SIdshU6xNongF212ifDGadf/mFY/SyOsi2epH1+TknrD9R7OcAHa486bV4cS3CNM/JK6ItAdc6qOsNJiz0RYSBurQyRGUgZyjl2kyACTnw3140Lrcs2mNi1cNBMm1J2CpaVI2GcsAeASsWiNOWUtpbwPcxx/RZlYiTGJEid9nZzgEMpU8/KouDWm1OnFnVljgSMptldlSdhhtAYzglsDdyquI8WO7TfP7KcvthsRbL7qH6UdNSy3skLkFIGIjGACA6Rs2TxO8VH6haXNvfRMDuY7DeKtu+eKxa73qTX9xJEwdGYFWHAjYQbvUGtHQS5uYR+NfnTEMAp8NtvRUC8me/anvrNYHIlUbsYb9G/T3VDRTVeQu7B7qhb3VdWOY22PAjK+nMV8x4twZ8zzNDnfUey11PUhowuUN19YJZakv/AAvL95Pe3yxW9aavRx9qVgxHf2VHv4+tJYOCVL3WLbDmVZdURjQ3Rqzo8qpkYYLcB+Hjn1/SpysKXiHg6nyZT+tZga3lLAyniETNkrkcXOxFamktExXC7MyK48Rw8jyqpXnRNbMco7p4ZyPjV4r4zAbzu86nc0HVQlgdqFQYeiGEHtSufAACrLofVC2tt8cY2vvNvNetIa2W0I7Uqk/dQ7be5eHriqVrBr9JMCkIMSHic9th3ZHsjy99VJamGAdvIK5T8PklPVbYc1va862Bs28JyOEjDn/dg/P3d9ZejBd0x8V/WqDTK6N7XZt2c/bbd5AY/nVCkldPUF7uSb1sLKelEbdz9Vva9/7E/mn+NaWMJwwPcR86Zev8mLMj7zoPjtfpS2gXLKO8gfGt1w/+E9/oF8t40f8AdN7h5lOwUUUUhWxRSD180d1OkJ14Bm6weUg2/mWHpT8pY9Meif6G4A74m+Lp/wDJ8Kv0D8MtuaX8QjxRX5JZ4rofVjSHX2kEmclo1z+YDZb+IGueRTa6ItK7UEkBO+JtpfyPv+DBv3qvcRZijDuSX8NktKW8wr/Wjp2w6+2mi/tI3UeZUgfHFb1FIwbG4T8i4suWSMHfuP618zVs6TNXzbXrkDEc2ZE7sk9tfRsnyYVU61UbxI0OG6zUjCxxaUZooortcIqZ1Oh2r6AfjFQ1WTo6TOkYPM/Koag2id3KaAXkb3roMUUVB646aNtbkqcO/YTwJ4t6DPrispI8MaXHZaaOMyODG6lRWtevHUkxQYaQbmc71Q9wHNvgPGl/eX0krbUrs572OfcOA9Kwk18rLz1L5jmcuS2FNSRwNs0Z890Yr2k7DgxHkSPlXiiq4JCtEA6rbGlphwml/wCI/wDOsE1y7+0zN+Zi3zrHRXpc47rwMaNAiiiiuV0vqrkgDid1OnQlj1NvHH91Rnz4n40uNR9D9dcBiOxH2j58hTVrQcNiwsLzv5LM8WnxyBg281S+ki57EMfezN7gFH+I1U9BQbdzCvfIvuDAn4A1I6733WXbAcIwE9Rvb4kj0rLqFZ7d0G5RqW9T2B8z7q2kQ6GkueV/qvmNQf8AU8RsP8gPpr6plCiiis+tsiorWjQ30q1lh5suV8HXtKfeB6ZqVor1ri0ghcuaHAgrmpoyCQRgg4IPEEbiDU9qRpv6LeRuThG7D/kbG/0bZPoalek/V3qbnrlH1c+SfCUe0PX2v3qpoFadpbPF2ELKPDqeXtBXSgoqqdHWsf0m2CMfrYcK2eJX7D+4YPiD31a6zUjDG4tOy1MUgkYHDdV3XrVcX1qyDHWJ24j+MD2Se5hu9x5Vz7LEVYqwIYEgg7iCDggjvzXUlLXpP1BMubu3XLgfWoOLgD+kUc2A4jmPEb79DU4DgdoVTrKfGMbdUoqKKKeJMipzUi5CX9ux4bYHv3VB1ktpyjq44qQR5g5riRuJhbzC7jdheD2rqOl30nXH1sKcghb1Zsf5avOiL4TQRyKch1B94qidJ0J66JuRQr6q2f8ANWG4hcQH5ea2/C7Gob8/JS9hoS3ijtUaFJDP7TuMkHqmkyM8N4xgYrBZ6sQj6aoiDlD9XkFmG1CHCrzO81uz6LF3BZDBaMAFypwQBCQN/wCfArxoOJYFvhATiM9kk7XaWEE5PPDZqLo24gMIt/1XfSOwuIcb7j/l3rFPq7AslkphUbe0JBj2iIC2G/a31raQ0RbvexWy2/VqGJZwCFkURF9gHzxmpq7kLS2DHiSxPmbck1gvjMukIWkK/R9orH7OdtoWGDz3kHj4V6+NnL+w22sPohkr/wDLPCdzrc/UrV0noS3khulWFI2gyFZNxJESy78cd5xg5rYg1TgcW7dSmNnafd7RMYADepz6Vqad1bjb6ZcTBlIyYyHwCBCgG78+RVhs7oKluh/rI8eqxq2PdtV02NpecbR+HJcPlcGDA4/gF90pNKyo00hjUKm0dkAYAUbh7wM+tYIYS7BVGSTgAd9bWmLAw3EkWPZYgeK8V/hIq9akaqdUOulHbPsqfsjvPjSqCmdNKQdAc/ZPKirZTwgtzJGXupvVnQgtoAn2jvY/i/6VtaX0gIIXkP2RuHe3BR6nFblL7X3Te24gQ9lN7eL93oPifCtZSwdI8MGnosNxCr6CJ0hOZ07yqpI5YkneSSSe8neT76YXR/o/YgaQ8ZDu/IuQPjtVRNH2TSyLGvFjjy7z6DJpwWlsI0VF3BQAPIDFNeIy4WCMb+SznAqcvlMx28z9vNZaKKKRrXoooooQo3WHQi3du8L7todlvuuN6sPI/DI50hr6xeGRo5BsuhwR4+HeDuIPcRXRdUrpD1P+kJ18I+uQbwOMiDl+Ycu/eO6mFDU9G7A7QpZxCl6VuNuo8kt9WtOtaXCyrvA3Ov3kPFfPmPECntY3qTRrJGdpGGQfD+fhXO4FXDULXH6K/VSn6lzx/s2P2vynn7+/N6upukGNuo8Uu4fV9E7o36HwKb9FfFYEZG8GvtIVpEuNfOi8TFp7QBZDveLcFc82TkreHA+B4qOeBkYq6lWU4KsCCD3EGuo6gNZ9Sbe+X6xdmQcJFwHHgTzHgaY01cY+q/MJfUUYf1mZFc70VcNYei+7tslF6+P70Y7QH4k4+7NVF0IOCCCOIIwR5inLJWSC7TdKnxuYbOCa/RDrUChtJD2lyYs814lfMfLyq2676FNxbkqMvGdpR3jGGX1HxArn23uGRg6MVZTkMDggjmDTo1F6SEugsNwQk/AHgsv5e5vw+7wS8QocQJGh17E44fW4C2+o0VJhvZEBVZHUHiFZgD6A14S4ZQQGYA8QGIB8wONX7WnUTrGMtvgMd7JwBPevcfCqHdWTxnZkRkPcwxWGnp5YTY6c1v6ephnF22vuN0fS33dt93DtNu3Y3b926vkl07e07Nz3sx39+81irLDbO5wilj4AmoAHuyF1YcWNzNgvs17I4Ad3YDgGZmA8gTXuCSV2VVZ2b7IDMSOW7fu3VP6J1AnlwZPql8d7egq+aG1chthiNe1zY72PrTGCgkebyGw8UqqeJRRjDELnwUJqxqZsETXPbk5Ana2fEk8TVvoqM07p1LaPabex9lObH9B3mn0UVrMYFmqio1klK1tatYBbR4U/Wt7A7u9yO4fE0rycnJ3k8c8z31nv7955GkkOWPuA5ADkBUlqxoA3Mu8fVrvc9/cg8T8B6VpIIm0sRc7Xf2WEq6iTiNQGMGWgHqVYtQtB7KmdxvbcngvNvU7vIeNXGvMaAAADAG4AcgOAr1SGaUyvLytlS07aeIRt280UUUVErKKKKKEIooooQlv0gajb2ubdc85Yx8ZFHzHr30uwK6Mqga5dHe3tTWoAbi0QwA3eycg3hwPgeLejrbdST5H3SKv4eTeSL5j2UHqdr61tiKbLw8ubR/l71/Dy5d1NSyvkmQPGwdTwKnI//fCuf3iKkgggjcQRggjkRyNSGhtPTWr7ULkZ4qd6t+Zf141PUULZOszI+BVWk4k6HqSZjxCe9FVDQXSPBNhZvqX7ycxnyfl6+81bUkBAIIIPAjeD5GkskT4zZwstDFPHKLsN16qN0pq3bXH9NCj+JUZ9/GpKiuASMwpSAdVQr7octHOY2kj8AQw/iqPboTTO64b91aZtFTiqmH9ioTTxH+oUXq/oyW3iEcsxnx7LMBtAdxPPzO+pCa2VxhlDeYBrJRUBNzcqYC2QWgNBQA56mP8AdFbcVsq+yoXyAFZKK8Xt0UVo6S01DAMyuF7hxY+SjfVI03r7JJlYAYl+99sj5L6b/GrENNJN8Iy5qjVV8NMOuc+W6s2sWtsdsCq4eX7oO5fFzy8uPzpcX9+8zl5G2mPwHcByHhWvnPjUxoDVqS5bI7MY4uRu8lHM/wDZp5FBHStxE581kqirn4hIGNGWwHqsOhNCPcybKDA+03JR/PuHOmlo3RyQRiOMYA95PNie8180boxIECRjAHvJ72PM1t0nqqoznsWm4dw5tI25zcdT6D8zRRRRVNNUUUUUIRRRRQhFFFFCEUUUUIUBrJqbDdjJGxLykUDPgGH2h8fGlhpzVSe1J6xcpykXeh8z9k+B+NO6vjICMEZB5GrkFY+HLUckvquHxz56Hn7rnwVI6L07Pbn6mRkH3c5U+aHd8KZOmOjq3myY/qW/BvT1TgPTFU3SfR/dReyomXvjO/1Q7/dmmzKuGYWd9Cs/LQVNOcTfqPy6ldHdKMg3TRK/4kJU/unI+IqwWfSJaP7TPGfxofmuaVctuyHDqVPcwKn3GvIFDqCF+Yy7kM4rUx5E37wnTDrPatwuIvVwvwOK2BpiD+2i/wCIn86SFfQKgPDG7OVgcdfuwfVOx9OW44zxD/3E/nWnPrlaJ/XKfyhm+QpRAV9FejhjN3FcO47L/Vg/PomLd9JUQ/o43fxbCD9T8Kr2kNermXIVhEvcg3/vHf7sVXQKkrHV64m9iJiPvEbK/vNgVOKWnizI+qovr6ypOFpPcB7ZrSeQsSWJJPEkkk+ZNZLe2aRgqKWY8ABk+6rlozo54GeT9iP9XI+Q9at2j9FRQLiJAo544nzY7z61FLxCNmTM/JT0/BZpTilOEfUqp6C1B4Pc/wDDB/xsPkPfV0iiCgKoAA3AAYAHcBXuik8s75Td5WopqSKmbhjHz3KKKKKhVpFFFFCEUUUUIRRRRQhFFFFCEUUUUIRRRRQhFFFFCFiuLVHGHVXHcwDD3Goi51KtH/qQv5CyfBTipyiu2vc34TZRvijk+NoPyVTl6NrY8DKvkyn5qaxHoxg/tZf4P/rVxoqYVUw/sVVPD6Y/0CqKdGluOMkp9UH+WtyDUK0XijN+Z2+QxViorw1Mx/sV02gpm6MH0WlaaEgi/o4kU94UZ9/Gt3FFFQEk5lWmta0WaLIooorxdIooooQiiiihCKKKKEIooooQv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AutoShape 8" descr="data:image/jpeg;base64,/9j/4AAQSkZJRgABAQAAAQABAAD/2wCEAAkGBhQSERUUEhQWFBUWGRoYGBYVFRQWFxcUGBUVFBgUFRQZHCYeGxkjGRgUIC8gJCcpLCwtHB4xNTAqNSYrLCkBCQoKDgwOGg8PGi0lHyQsNS0tLDQsMCwsLSwyLCwsLCwtLCwuKiwsKSwsLCwsLCwsLCwsKSwsLSksLCwsLCwsLP/AABEIAOwA1gMBIgACEQEDEQH/xAAcAAACAgMBAQAAAAAAAAAAAAAABwUGAwQIAgH/xABLEAACAQMABgcEBwQGCAcBAAABAgMABBEFBhIhMUEHEyJRYXGBMpGhsRQjQlJicsGCkqLRM0NTY7LCJCU0c5Oz4fAWF0SDw9LxFf/EABsBAAIDAQEBAAAAAAAAAAAAAAAFAwQGAgEH/8QANxEAAQMCBAIIBQQBBQEAAAAAAQACAwQREiExQQVREyJhcaGxwdEygZHh8AYjM0JSFCSC4vEV/9oADAMBAAIRAxEAPwB30UUUIRRRRQhFFFFCEUUUUIRRRRQhFFa95pCOFdqWRIx3uyqPeTVavulCxj4SNKe6NGP8TYX4122N7/hBKjfIxnxGyttRmsWnks4eukDMoZVOzjI2jjODxx3VSLvpnX+qtmPcZJAvwUH51WdZOkOa8iMLxxohIPZ2y2VORvJx8KuRUMrnDEMlTlromtOE5pyaL0xDcptwuHXw4g9zLxU+BrcrnHRmlJbdxJC7Iw5qeI7mHAjwNM7VnpUSTCXYETcOsGerP5hxT4jyr2ehfHmzMeK5g4gyTJ+R8EwKK8xyhgCpBBGQQQQR3gjiK9UvTJFFFFCEUUUUIRRRRQhFFFFCEUUUUIRRRRQhFFFFCEUUUUIRRUdpzWCG0j6ydwo5DizH7qLxJ/7OKWl1rfe6VkaCyHUoFLEdYFdl4dp+IycDZXv3kip4oHSZ6DnsoJJ2x5ankrxrDr9a2mVZ+skH9XHhmB/EeC+pz4VQtI9IWkLsObWNoolBLNGpdgoGTtSkYG7fuANber+pdvDJaPOOvS5Vl+sXZEdwAHCFM79wkXDZ7S1NatF7a/ubd+pzMpmSOE4RWXs7BQ+yWTYbFWmiKMHCMRGeffyVRzpZCA42B5e6pkuotyZrY3cuPpLFRJtGZlOztKGJIHa4DBNSWjtR7U6Qa0ZpXAiYliOr+uBX2cDtKEYHnVu1jKva4i4wxxXUHeRE2SB47IA/arS03pyBb23uTeRmNBs9SuGZRIjB37GT/Z7j3V2KiR4y5HTnsuDBGw3PMa8t1oPoGCznsUkto368dTIXywEqsg60Bs+1nhu3VVukLAvnjWOOJYgFURoEBUgOGYDcW7WM+AqV1j15injt8bZlgn29rZwrRqxwck52mURnGOOar+tum1u7ppkQoGCjDEE5UbOd3gBVqmZJjDng6Hz9lUqZI8BawjUeXuocCvQr5We1tHkYJGpdjwVQST6CmJNtUqzOiltXdbrizP1bZTnG2Sh8h9k+I+NNvVXW6O9QlVZHX2lIJAPg4GD8D4VUtWuivOHvD49Sh/xuPkvvpi2lmkSBI1VFHBVAAHoKQ1ksLz1Bnz/NVoKCKdg65y5fmizUUUUuTVFFFFCEUUUUIRRRRQhFFFFCEUUUUIRRRRQhFVTXDXxLT6mJeuuW3LGuTsk8C+N/ko3nw41H9IHSD9GDQW3anwSzAZEK4zkj7+N+OA4nkDG6H1DTYilWaR7mUGVLtCWiWUdoK44kHfktxww3HANuOJrQHyabDn9lVklJJZHrv+c1Dz6u3IuIbzSmJIjIolG0G6pT7KyIOyqbRXIBPjxq56VsXJbqlRLu2JlgKqFE1uScxEDiMZjI5EI27arHZ6Zhu7V5TEjgkLexgkkBBjrVAPaAwGzjJUccqBVUv+kE22YIOrn6raSC5O0WWNgBs44OVGF2s4OypwantJK6wGY22/PMKuTHELk5H6/nkVZNP6atp9GGZJFiYsJo1Y9pblGDFAo37W1nO77WedVXTnSIskiTW9usc42SZ2wWyFKlAo3bGGYbzvGN24VXdB6r3F42IIyw5udyDzc8/AZPhTJ0D0Qwx4a5czN91cpGPX2m948qnLYKfJxv2fnqoA6ef4BYc/z0S0e7uLptnMkp7RCKCcbbbbYRRgAtv4Y4d1TmjejG9l3lFiHfK2D+6uT7wKc1jo6OFdmKNY17kUKPXHGtmoXcQdpG0BTN4c05yOJSytOhr+1ufRI/8zN+lauuHR7BZ2hlR5GcMg7RTZwxwdwUfOmvXiWBWxtKGwQRkA4YcCM8x31AK2XECTlyUrqGLCQ0Z80nNWejee5w8uYIjzYdth+FDw8z7jTT0Hq3BaLswoAT7Tne7fmb9OHhUnRXE1VJNrpyXcFJHDoM+aKKKKrK2iiiihCKKKKEIooooQiiiihCKKKKEIooooQiqb0ia8Cyj6uIg3Eg7P8Adrw6wjv44Hfv4DfO6zafSzt3mffjcq83c+yg8/gATypH6L1teO+N1PGszPnbDj7LgD6vO5exuG4jG7nV2lpzJd5FwNuZVOpnDOqDmfBMrUbVM2wExeO4+kp9Y25iCxLdhz7aNntcyRnfwA0CWIl2QWsHJWeAntWrPuLoM5MTAjKjfggrmsWiZIhE09gettDlp7QnZeE8S8OT2GHHYzg4yp4VS9M6Rm0ndCC32pFHZRmGy7xg5DzkbiFycEjIB+8xzIxjpHkuOW/Z91E97Y2ANGe35yUG5zNJFZmUxytsqm/bkTOVV1Xj/wB8KYmqfRMBiS97R4iFT2R/vGHE+A3eJq0an6kRWKZGHmI7cpH8KD7K/E8/CyUT1pPVjyHPcogowOtJry2C8QQKihUUKoGAqgAAdwA3CvdFVTWnpFt7PKD66Yf1aHcp/G/BfLefClrnAZlN4IJJ3YIm3Kteaj77WG2h3SzxIe5pFB/dzmkfp3X67ushpDGh/q4souO4kdpvU1Xc1VdU8gtPT/pp5F5n27Bn4roH/wAwbDOPpKfx49+zipaw0tDOMwypIPwMrY88cK5ozWS3unjYPGxRhwZSVI8iK8FSdwrEn6Zjt1Hm/b+BdC6zPdrHtWZQsOKOuSw/CcjB8D8KXL9KV8jFXWIEHBDRsCD3EbVS+oXSYZWW3uyNs7kl3AMfuuOAbuI4+fGf1x1IjvFLoAkwG5uTfhfvHjyqQ3eMTCsdX0U9LJgdkfA9yq1j0wSD+mgRh3xsyn3NtfMVOWvS1at7aSx+aqw/hbPwpTXdo0TtHIpV1OGB5EViqFs7mnPNKemkG6flhrhaTexOmTyY7B9zYqXDZrm1WxUvojWWeA/VSsn4c5Q/sHI+FMoDFP1Wus7kff7Lg1z483tuOY9vun5RS/0H0oA4W6TH95GDj9pOI9M+VXq0vElUPGwdTwZTkV1LA+I2eFdgqY5xdh91moooqFWEUUUUIRRRRQhFFFQGvOnvollJIDhyNiP/AHjbgR5DLfs101pcQ0brlzg0ElUPWnrtL37W9uVEVsG7TZ2C/BicA8W7I3cAx76lL6zE6CLS1t1LqNlLyAAxY5bTLnYHg42fy1E6m6tSxpHLa3QiumG09vMrBJIySV3HBYbODtAHedxFWTSusxtbeRmX6Lc7m6p8yxSkHZPUEMFwSwJ2cEcSOZYvNiGR7ZDY33Pz+YS9ouC9++vK353JeawaCW2nW2tJnmkkQJLs4CszkFUGyd4I2SQcgbt/HDZ1K1QSxhxuaZ8GR+8/dX8I5d/Gqr0Uatlme+mGWYsI895J6yTHicqP2vCmbUdXMf4r6anmfsu6WEfyW107AivjOAMk4A5nur7Sk6TteusZrSBuwpxK4PtsOMYP3Rz7zu4Dete8MFynlDRSVkojZ8zyCNeOk9pC0NmxVODTDcz94jPJfxcTywOK4Jopz6kbS6IgaKNXfrMYK57Buirn0QsfSqQvK7MrcSmLhEDeiZe5tra+uZKTFFPi2sI0n0gERQCkbEBQBtGKTJA5ZwDVP6IkVI7udwCqKnEA7gJHb5LQYbEC6jbxsOhklDPhw5X1xfLZLeincNHhdO7WyMPaE8BjKyKnyArR1u0KLfRl6MDDTiRNw9mSSFsDwB2h6V6YTYm+i8Zx1rnsZg+LDvzNjtt4pPqcHdT/ANQdPm7s0Zjl17D+LDdn1G+kBTT6Fpzszpyyp+GK9pzZ1lz+ooWvphJu0+eS2+lfV4FFukHaUhZMc1O5WPkd3qO6lfXQ+mrAT28sR+2jL6kbj78VzwR30VDbOvzXzKobZ1+aKKKKrqspPRjJJiN2EbcFc+wT92T7v5hu7xzEvo/SdxYTEDKEe3G3st5j5MPQ1Vat2rt4l4gtJziRR/o8x4jn1Lnmvd3e7Lui4if4p82qrJS3OOLJ3mmhq7rJHdx7SbmHtIeKn9R3GpakhBLNZXG7KSRnBB4Edx71I/Q029XdPpdxB13MNzrzVu7xHcas1VL0XWbm0q9Q13T/ALb8nDxUpRRRVFNEUUUUIRSs6UbsXF7bWhYrGvbkKqzldvnsKCSQik8PtU06UGhroz6Uu7hLqK3kDFYhKFYSJkpsgFgcBUTeu/fVulFiX8h46KrUm4DOZVpgju+rAdYNJQbsEAQzDHPZbsFh5g+NVPWm9N9c29hFHNHsOc9eSZAXAJO9mOyqZIyTnyAq83V5dhCLmElQM9dZT4IAGSxilwfTLVWeiqyM9xcXshZjnYRnwWJbtMSQAMhAg3DmaliOEOkNstO8+CgkGIiMXz17gmRY2awxpHGMIihVHcAMCs9FfGbFLyUxAVQ6SdbPolvsRnE02VXHFE+1J578DxOeVI0mpvXLTxvLuSXPYzsxjujXcPfvbzJqDpdK/E5fS+EUIpKcA/Ecz7fJFM+x011Wr/1cwSYE4CuBIM3O/Azn2SfSlhRXLH4bq1WUgqgwOPwuDud7bJodF2kg0V518wDyFe1LIMnKOM5Y5ON1bmr1tb2NjeRzTRzrlshHVTInUx9lBtZySWHHjSjorsS2AyS+bg/SveQ+zXEEi3LTNPptJQG9tphLHjqJVOZE3ZaB1B38faqC1m1hS40NJmRDJkKV212iUuAudnOTkAN60oqK9MxN8lDHwFrHMdjvhIIy5Em2vb4L7TZ6GbIiKaT7xAHpSusLFppFRBkscbq6F1Y0KLW2SIcQO1+Y8a6p254lX/UdU0RiAHMm57v/AHyUrXPWn4Al1Oo4LLIB5bbYroWufdZnzeXJ/vpP+Y1d1OgXz6p0CjaKKKpqiivqOQQQcEHII4gjeCK+UUITMkjGlLITqP8ASYRsuB9sDfj1HaHqKr2r2mmtZhIu8cHX7y93nzHjXzo3011F4qk9iXsH83FT793rUvr3oHqJ+sQYjlyfAP8AaHrx9T3Vp+GVAlZ0MipV8RAFVHqNff3TOtLpZEV0OVYAg+BrLS+6OdO4Y2znc2Wjzybiy+o3+h76YNVZ4TC8tKd0lSKiIPHz70UUUVArS1dK3fVQSyfcR3/dUt+lKHVu/wBHro3qb1yWmmLMI97psgBWYDfjs54HOaZOvs2zo65PfGV/eIT9ar2o1zALWFJrq1cbP9CyxB0LEsVZmfeck8quw9WIuz127PqqU2cgGWm6q+kYbOK2kax0jN7OOoZiNsMQpXZwvInkdwpi9Hujep0fAMYLr1jecnaH8JUelVDpDsEKRLFbW6dbKqLLEyFznPZKqg3HdvyeFM+GIKoUbgoAHkBgV7PJeMdp7PRcwMtIewdvqvdVvpD0t9HsJmBwzjql837JPou0fSrJSx6ar07NvFyJdz+yFUf4mpbIbNJT/hkInqo2HS9/pmlXRWS3tmdgqgkngBTO1X6JwQHujx+wP1qiyNz9F9AruJwUY65ueQ1SwigZjhVJ8gTUnb6qXTjKwOR5U/LDQEEIxHEi+OAT76kAKsCmG5WZl/UsxP7bAO/P2XPTajXo/wDTv8K1ZtWblfagkH7Jro+jFe/6dqib+pKkatb4+65mOi5Rxjf91v5VJ6J1MurhgEiYD7zDAFdAzBFBZgoA4kgVX7vWY5xCoA+8RvPkvL1qnUy09ILyu+W6l/8Av1UwtGwDtWDU3UOOyG02HlPE8h5VbKpw07P9/wDhX+VSFjrRvAmAH4l/Vf5VBBxukkODMd+nqkU0Mz3GR5uTqrDXON7LtSO33nY+9ia6Kd8qSN+4kY57t2K5vpjUHRJqrZZrO0aWRI0GWdgqjOMknA31O3fR5exoXaIEKMnZdGOBxwoOT6Vo6p/7dbf76P8AxinNbMfpl0M7uqg3ct/0jO70FRxxhwzUcUYeM0o9D6jXVzGJY0XYOdku4Xaxu7I7s86h76yeGRo5VKupwVPI8fdjBzTd0fus9F43duH/AJEtUXpOH+sZPyR/4BQ+MNbcIkiDW3CrEExRlYcVII8wc09dNWAvLLAGWKh0/OBke/ePWkNXQWrOfokGePVr8qmpHlpuNl7CwSNcx2hSftp2jdXU4ZSCPAg5p06LvhNCki8HUHyPMehyKVet2jupu5FAwrHbXyff8G2h6Va+jbSG1E8RPsHaX8rcf4gT61pK5olhbKPwFJeFSGCpdTu38x9lc6KKKSLUqsdJR/1ZceSf82Oo7QGiYGtoeot7OZTGu00rfWGTHb2vqn35zz9KlOkZM6NuPyqfdIh/SqoNR45LGIWtqskkkcT/AElpFHayrOuCSeAK4A5+dXY7dEATbreg7QqUt+lJAvl6nvWfTmhYFvLALFDDM04LJAcqY1w4ZhsLvyO7v3nkyKoFxoOGK8sHEEdtK0rgxxuGDRiJiHOABkHA4c+J5X+opjcNz29SpIBYu7/RFKTpmBNzbqN/1ZwPEv8A9KbdQulNV457mKeTeYhgLy47WffVORuIWTegqhSzCW17A/W2SrnR/qUttGJ5wNsjPa4IvHJz4Uae6X7aElYFNww+0DsR+jkEt6DHjVV6T9dmmla1hbEMZw5B/pHHEH8CndjmQT3VSW0XMF2zFJs4ztGN9nZ47W1jGPGnFLQMwgyfIJHW8Rklkc4Zncq9S9NdznswQgdx6xvjtD5Vt2HTa2frrZSO+NyD+6wOffS7s9EzTAmKKSQDiUR2A8yorzDoyV87EUjbJwdmN2we44G4+Bq8aWn0t4peKmfW66E1e1vtr0Zgkyw3mNuy6+a93iMipquZVSe2dX2ZIXByjFWQ5HHGQM8d/nTv1A1zF9Dh8CaPAcD7Xc6juPdyNK6qk6IY2G4TGnqekOF2RWXWe9JcRA7hvbxJ3geg3+tRkUVZdMf7RJnvHu2RX2A18k4rM6SpeXbG3yC08LQ2MWQYKwSxVIkjFak9KmON1ICpTVe9J2ojyGV8s7x8veaUmt+hTa3ckeMKSWTxRiSPdvHpTN1cH+kD8rfp+uK3tcdU1vYsezKmSj/NT+E7vnX0PhTnT0YvqDYdyScQiu7LvSY0LfCG4ilYEiN1YgYyQrA4GedMCbpStgZHjgl611VcsUCnY2tnOGOANpuA50vdJ6Klt3McyFGHfwPip5itSroe5mSUte5mSv8AoDpAgS3giuY5C1uQUaPZIbZDKuQWGOyxGPWqprNpv6XcvNs7IbAC5zhVAUZPfuz61F16iiLEBQSTwArwvc4WXhkc4YVsaLsTNKkajJZgP510LaQBEVBwUAe4Yqk9H+pn0cdfOMSEbgfsL3nxqx6C1jW6eUIOyjYU/eXHte/PpircQDLA6lMIIXNYXW71Wuky07UMmOIZD6YZfm1RWol3sXiDk4ZD7tofFRVq6RIc2gP3ZFPvDL+tUHQ02xcRN3SJ7toZ+Ga0tN+5SlveFlK79jiAeOYPonNRRRSJa9Q+uMG3YXK/3Tn1Clv0pARX8ijZWR1XuV2A9wOK6TuIQ6sp4MCp8iMfrXNM0BRmQ8VJU+YOD8RTjhpBDmlJ+JXBa4Kc1KuD/wD0bZmJJ6wDJJJ3grxPnT+rm/Q911dxFJ9yRGPkrgn5V0hUfEm2e09ik4a67XDtRUXrTpM29nPMOKRsV/ORsr/ERUpVZ6SUzoy5x91T6CRCfgKXxgF4B5pjISGEjkuf8EnvJ+ZrojSEQa3lsxxFr8Crxj4rSB0Rs/SIdshU6xNongF212ifDGadf/mFY/SyOsi2epH1+TknrD9R7OcAHa486bV4cS3CNM/JK6ItAdc6qOsNJiz0RYSBurQyRGUgZyjl2kyACTnw3140Lrcs2mNi1cNBMm1J2CpaVI2GcsAeASsWiNOWUtpbwPcxx/RZlYiTGJEid9nZzgEMpU8/KouDWm1OnFnVljgSMptldlSdhhtAYzglsDdyquI8WO7TfP7KcvthsRbL7qH6UdNSy3skLkFIGIjGACA6Rs2TxO8VH6haXNvfRMDuY7DeKtu+eKxa73qTX9xJEwdGYFWHAjYQbvUGtHQS5uYR+NfnTEMAp8NtvRUC8me/anvrNYHIlUbsYb9G/T3VDRTVeQu7B7qhb3VdWOY22PAjK+nMV8x4twZ8zzNDnfUey11PUhowuUN19YJZakv/AAvL95Pe3yxW9aavRx9qVgxHf2VHv4+tJYOCVL3WLbDmVZdURjQ3Rqzo8qpkYYLcB+Hjn1/SpysKXiHg6nyZT+tZga3lLAyniETNkrkcXOxFamktExXC7MyK48Rw8jyqpXnRNbMco7p4ZyPjV4r4zAbzu86nc0HVQlgdqFQYeiGEHtSufAACrLofVC2tt8cY2vvNvNetIa2W0I7Uqk/dQ7be5eHriqVrBr9JMCkIMSHic9th3ZHsjy99VJamGAdvIK5T8PklPVbYc1va862Bs28JyOEjDn/dg/P3d9ZejBd0x8V/WqDTK6N7XZt2c/bbd5AY/nVCkldPUF7uSb1sLKelEbdz9Vva9/7E/mn+NaWMJwwPcR86Zev8mLMj7zoPjtfpS2gXLKO8gfGt1w/+E9/oF8t40f8AdN7h5lOwUUUUhWxRSD180d1OkJ14Bm6weUg2/mWHpT8pY9Meif6G4A74m+Lp/wDJ8Kv0D8MtuaX8QjxRX5JZ4rofVjSHX2kEmclo1z+YDZb+IGueRTa6ItK7UEkBO+JtpfyPv+DBv3qvcRZijDuSX8NktKW8wr/Wjp2w6+2mi/tI3UeZUgfHFb1FIwbG4T8i4suWSMHfuP618zVs6TNXzbXrkDEc2ZE7sk9tfRsnyYVU61UbxI0OG6zUjCxxaUZooortcIqZ1Oh2r6AfjFQ1WTo6TOkYPM/Koag2id3KaAXkb3roMUUVB646aNtbkqcO/YTwJ4t6DPrispI8MaXHZaaOMyODG6lRWtevHUkxQYaQbmc71Q9wHNvgPGl/eX0krbUrs572OfcOA9Kwk18rLz1L5jmcuS2FNSRwNs0Z890Yr2k7DgxHkSPlXiiq4JCtEA6rbGlphwml/wCI/wDOsE1y7+0zN+Zi3zrHRXpc47rwMaNAiiiiuV0vqrkgDid1OnQlj1NvHH91Rnz4n40uNR9D9dcBiOxH2j58hTVrQcNiwsLzv5LM8WnxyBg281S+ki57EMfezN7gFH+I1U9BQbdzCvfIvuDAn4A1I6733WXbAcIwE9Rvb4kj0rLqFZ7d0G5RqW9T2B8z7q2kQ6GkueV/qvmNQf8AU8RsP8gPpr6plCiiis+tsiorWjQ30q1lh5suV8HXtKfeB6ZqVor1ri0ghcuaHAgrmpoyCQRgg4IPEEbiDU9qRpv6LeRuThG7D/kbG/0bZPoalek/V3qbnrlH1c+SfCUe0PX2v3qpoFadpbPF2ELKPDqeXtBXSgoqqdHWsf0m2CMfrYcK2eJX7D+4YPiD31a6zUjDG4tOy1MUgkYHDdV3XrVcX1qyDHWJ24j+MD2Se5hu9x5Vz7LEVYqwIYEgg7iCDggjvzXUlLXpP1BMubu3XLgfWoOLgD+kUc2A4jmPEb79DU4DgdoVTrKfGMbdUoqKKKeJMipzUi5CX9ux4bYHv3VB1ktpyjq44qQR5g5riRuJhbzC7jdheD2rqOl30nXH1sKcghb1Zsf5avOiL4TQRyKch1B94qidJ0J66JuRQr6q2f8ANWG4hcQH5ea2/C7Gob8/JS9hoS3ijtUaFJDP7TuMkHqmkyM8N4xgYrBZ6sQj6aoiDlD9XkFmG1CHCrzO81uz6LF3BZDBaMAFypwQBCQN/wCfArxoOJYFvhATiM9kk7XaWEE5PPDZqLo24gMIt/1XfSOwuIcb7j/l3rFPq7AslkphUbe0JBj2iIC2G/a31raQ0RbvexWy2/VqGJZwCFkURF9gHzxmpq7kLS2DHiSxPmbck1gvjMukIWkK/R9orH7OdtoWGDz3kHj4V6+NnL+w22sPohkr/wDLPCdzrc/UrV0noS3khulWFI2gyFZNxJESy78cd5xg5rYg1TgcW7dSmNnafd7RMYADepz6Vqad1bjb6ZcTBlIyYyHwCBCgG78+RVhs7oKluh/rI8eqxq2PdtV02NpecbR+HJcPlcGDA4/gF90pNKyo00hjUKm0dkAYAUbh7wM+tYIYS7BVGSTgAd9bWmLAw3EkWPZYgeK8V/hIq9akaqdUOulHbPsqfsjvPjSqCmdNKQdAc/ZPKirZTwgtzJGXupvVnQgtoAn2jvY/i/6VtaX0gIIXkP2RuHe3BR6nFblL7X3Te24gQ9lN7eL93oPifCtZSwdI8MGnosNxCr6CJ0hOZ07yqpI5YkneSSSe8neT76YXR/o/YgaQ8ZDu/IuQPjtVRNH2TSyLGvFjjy7z6DJpwWlsI0VF3BQAPIDFNeIy4WCMb+SznAqcvlMx28z9vNZaKKKRrXoooooQo3WHQi3du8L7todlvuuN6sPI/DI50hr6xeGRo5BsuhwR4+HeDuIPcRXRdUrpD1P+kJ18I+uQbwOMiDl+Ycu/eO6mFDU9G7A7QpZxCl6VuNuo8kt9WtOtaXCyrvA3Ov3kPFfPmPECntY3qTRrJGdpGGQfD+fhXO4FXDULXH6K/VSn6lzx/s2P2vynn7+/N6upukGNuo8Uu4fV9E7o36HwKb9FfFYEZG8GvtIVpEuNfOi8TFp7QBZDveLcFc82TkreHA+B4qOeBkYq6lWU4KsCCD3EGuo6gNZ9Sbe+X6xdmQcJFwHHgTzHgaY01cY+q/MJfUUYf1mZFc70VcNYei+7tslF6+P70Y7QH4k4+7NVF0IOCCCOIIwR5inLJWSC7TdKnxuYbOCa/RDrUChtJD2lyYs814lfMfLyq2676FNxbkqMvGdpR3jGGX1HxArn23uGRg6MVZTkMDggjmDTo1F6SEugsNwQk/AHgsv5e5vw+7wS8QocQJGh17E44fW4C2+o0VJhvZEBVZHUHiFZgD6A14S4ZQQGYA8QGIB8wONX7WnUTrGMtvgMd7JwBPevcfCqHdWTxnZkRkPcwxWGnp5YTY6c1v6ephnF22vuN0fS33dt93DtNu3Y3b926vkl07e07Nz3sx39+81irLDbO5wilj4AmoAHuyF1YcWNzNgvs17I4Ad3YDgGZmA8gTXuCSV2VVZ2b7IDMSOW7fu3VP6J1AnlwZPql8d7egq+aG1chthiNe1zY72PrTGCgkebyGw8UqqeJRRjDELnwUJqxqZsETXPbk5Ana2fEk8TVvoqM07p1LaPabex9lObH9B3mn0UVrMYFmqio1klK1tatYBbR4U/Wt7A7u9yO4fE0rycnJ3k8c8z31nv7955GkkOWPuA5ADkBUlqxoA3Mu8fVrvc9/cg8T8B6VpIIm0sRc7Xf2WEq6iTiNQGMGWgHqVYtQtB7KmdxvbcngvNvU7vIeNXGvMaAAADAG4AcgOAr1SGaUyvLytlS07aeIRt280UUUVErKKKKKEIooooQlv0gajb2ubdc85Yx8ZFHzHr30uwK6Mqga5dHe3tTWoAbi0QwA3eycg3hwPgeLejrbdST5H3SKv4eTeSL5j2UHqdr61tiKbLw8ubR/l71/Dy5d1NSyvkmQPGwdTwKnI//fCuf3iKkgggjcQRggjkRyNSGhtPTWr7ULkZ4qd6t+Zf141PUULZOszI+BVWk4k6HqSZjxCe9FVDQXSPBNhZvqX7ycxnyfl6+81bUkBAIIIPAjeD5GkskT4zZwstDFPHKLsN16qN0pq3bXH9NCj+JUZ9/GpKiuASMwpSAdVQr7octHOY2kj8AQw/iqPboTTO64b91aZtFTiqmH9ioTTxH+oUXq/oyW3iEcsxnx7LMBtAdxPPzO+pCa2VxhlDeYBrJRUBNzcqYC2QWgNBQA56mP8AdFbcVsq+yoXyAFZKK8Xt0UVo6S01DAMyuF7hxY+SjfVI03r7JJlYAYl+99sj5L6b/GrENNJN8Iy5qjVV8NMOuc+W6s2sWtsdsCq4eX7oO5fFzy8uPzpcX9+8zl5G2mPwHcByHhWvnPjUxoDVqS5bI7MY4uRu8lHM/wDZp5FBHStxE581kqirn4hIGNGWwHqsOhNCPcybKDA+03JR/PuHOmlo3RyQRiOMYA95PNie8180boxIECRjAHvJ72PM1t0nqqoznsWm4dw5tI25zcdT6D8zRRRRVNNUUUUUIRRRRQhFFFFCEUUUUIUBrJqbDdjJGxLykUDPgGH2h8fGlhpzVSe1J6xcpykXeh8z9k+B+NO6vjICMEZB5GrkFY+HLUckvquHxz56Hn7rnwVI6L07Pbn6mRkH3c5U+aHd8KZOmOjq3myY/qW/BvT1TgPTFU3SfR/dReyomXvjO/1Q7/dmmzKuGYWd9Cs/LQVNOcTfqPy6ldHdKMg3TRK/4kJU/unI+IqwWfSJaP7TPGfxofmuaVctuyHDqVPcwKn3GvIFDqCF+Yy7kM4rUx5E37wnTDrPatwuIvVwvwOK2BpiD+2i/wCIn86SFfQKgPDG7OVgcdfuwfVOx9OW44zxD/3E/nWnPrlaJ/XKfyhm+QpRAV9FejhjN3FcO47L/Vg/PomLd9JUQ/o43fxbCD9T8Kr2kNermXIVhEvcg3/vHf7sVXQKkrHV64m9iJiPvEbK/vNgVOKWnizI+qovr6ypOFpPcB7ZrSeQsSWJJPEkkk+ZNZLe2aRgqKWY8ABk+6rlozo54GeT9iP9XI+Q9at2j9FRQLiJAo544nzY7z61FLxCNmTM/JT0/BZpTilOEfUqp6C1B4Pc/wDDB/xsPkPfV0iiCgKoAA3AAYAHcBXuik8s75Td5WopqSKmbhjHz3KKKKKhVpFFFFCEUUUUIRRRRQhFFFFCEUUUUIRRRRQhFFFFCFiuLVHGHVXHcwDD3Goi51KtH/qQv5CyfBTipyiu2vc34TZRvijk+NoPyVTl6NrY8DKvkyn5qaxHoxg/tZf4P/rVxoqYVUw/sVVPD6Y/0CqKdGluOMkp9UH+WtyDUK0XijN+Z2+QxViorw1Mx/sV02gpm6MH0WlaaEgi/o4kU94UZ9/Gt3FFFQEk5lWmta0WaLIooorxdIooooQiiiihCKKKKEIooooQv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AutoShape 10" descr="data:image/jpeg;base64,/9j/4AAQSkZJRgABAQAAAQABAAD/2wCEAAkGBhQSERUUEhQWFBUWGRoYGBYVFRQWFxcUGBUVFBgUFRQZHCYeGxkjGRgUIC8gJCcpLCwtHB4xNTAqNSYrLCkBCQoKDgwOGg8PGi0lHyQsNS0tLDQsMCwsLSwyLCwsLCwtLCwuKiwsKSwsLCwsLCwsLCwsKSwsLSksLCwsLCwsLP/AABEIAOwA1gMBIgACEQEDEQH/xAAcAAACAgMBAQAAAAAAAAAAAAAABwUGAwQIAgH/xABLEAACAQMABgcEBwQGCAcBAAABAgMABBEFBhIhMUEHEyJRYXGBMpGhsRQjQlJicsGCkqLRM0NTY7LCJCU0c5Oz4fAWF0SDw9LxFf/EABsBAAIDAQEBAAAAAAAAAAAAAAAFAwQGAgEH/8QANxEAAQMCBAIIBQQBBQEAAAAAAQACAwQREiExQQVREyJhcaGxwdEygZHh8AYjM0JSFCSC4vEV/9oADAMBAAIRAxEAPwB30UUUIRRRRQhFFFFCEUUUUIRRRRQhFFa95pCOFdqWRIx3uyqPeTVavulCxj4SNKe6NGP8TYX4122N7/hBKjfIxnxGyttRmsWnks4eukDMoZVOzjI2jjODxx3VSLvpnX+qtmPcZJAvwUH51WdZOkOa8iMLxxohIPZ2y2VORvJx8KuRUMrnDEMlTlromtOE5pyaL0xDcptwuHXw4g9zLxU+BrcrnHRmlJbdxJC7Iw5qeI7mHAjwNM7VnpUSTCXYETcOsGerP5hxT4jyr2ehfHmzMeK5g4gyTJ+R8EwKK8xyhgCpBBGQQQQR3gjiK9UvTJFFFFCEUUUUIRRRRQhFFFFCEUUUUIRRRRQhFFFFCEUUUUIRRUdpzWCG0j6ydwo5DizH7qLxJ/7OKWl1rfe6VkaCyHUoFLEdYFdl4dp+IycDZXv3kip4oHSZ6DnsoJJ2x5ankrxrDr9a2mVZ+skH9XHhmB/EeC+pz4VQtI9IWkLsObWNoolBLNGpdgoGTtSkYG7fuANber+pdvDJaPOOvS5Vl+sXZEdwAHCFM79wkXDZ7S1NatF7a/ubd+pzMpmSOE4RWXs7BQ+yWTYbFWmiKMHCMRGeffyVRzpZCA42B5e6pkuotyZrY3cuPpLFRJtGZlOztKGJIHa4DBNSWjtR7U6Qa0ZpXAiYliOr+uBX2cDtKEYHnVu1jKva4i4wxxXUHeRE2SB47IA/arS03pyBb23uTeRmNBs9SuGZRIjB37GT/Z7j3V2KiR4y5HTnsuDBGw3PMa8t1oPoGCznsUkto368dTIXywEqsg60Bs+1nhu3VVukLAvnjWOOJYgFURoEBUgOGYDcW7WM+AqV1j15injt8bZlgn29rZwrRqxwck52mURnGOOar+tum1u7ppkQoGCjDEE5UbOd3gBVqmZJjDng6Hz9lUqZI8BawjUeXuocCvQr5We1tHkYJGpdjwVQST6CmJNtUqzOiltXdbrizP1bZTnG2Sh8h9k+I+NNvVXW6O9QlVZHX2lIJAPg4GD8D4VUtWuivOHvD49Sh/xuPkvvpi2lmkSBI1VFHBVAAHoKQ1ksLz1Bnz/NVoKCKdg65y5fmizUUUUuTVFFFFCEUUUUIRRRRQhFFFFCEUUUUIRRRRQhFVTXDXxLT6mJeuuW3LGuTsk8C+N/ko3nw41H9IHSD9GDQW3anwSzAZEK4zkj7+N+OA4nkDG6H1DTYilWaR7mUGVLtCWiWUdoK44kHfktxww3HANuOJrQHyabDn9lVklJJZHrv+c1Dz6u3IuIbzSmJIjIolG0G6pT7KyIOyqbRXIBPjxq56VsXJbqlRLu2JlgKqFE1uScxEDiMZjI5EI27arHZ6Zhu7V5TEjgkLexgkkBBjrVAPaAwGzjJUccqBVUv+kE22YIOrn6raSC5O0WWNgBs44OVGF2s4OypwantJK6wGY22/PMKuTHELk5H6/nkVZNP6atp9GGZJFiYsJo1Y9pblGDFAo37W1nO77WedVXTnSIskiTW9usc42SZ2wWyFKlAo3bGGYbzvGN24VXdB6r3F42IIyw5udyDzc8/AZPhTJ0D0Qwx4a5czN91cpGPX2m948qnLYKfJxv2fnqoA6ef4BYc/z0S0e7uLptnMkp7RCKCcbbbbYRRgAtv4Y4d1TmjejG9l3lFiHfK2D+6uT7wKc1jo6OFdmKNY17kUKPXHGtmoXcQdpG0BTN4c05yOJSytOhr+1ufRI/8zN+lauuHR7BZ2hlR5GcMg7RTZwxwdwUfOmvXiWBWxtKGwQRkA4YcCM8x31AK2XECTlyUrqGLCQ0Z80nNWejee5w8uYIjzYdth+FDw8z7jTT0Hq3BaLswoAT7Tne7fmb9OHhUnRXE1VJNrpyXcFJHDoM+aKKKKrK2iiiihCKKKKEIooooQiiiihCKKKKEIooooQiqb0ia8Cyj6uIg3Eg7P8Adrw6wjv44Hfv4DfO6zafSzt3mffjcq83c+yg8/gATypH6L1teO+N1PGszPnbDj7LgD6vO5exuG4jG7nV2lpzJd5FwNuZVOpnDOqDmfBMrUbVM2wExeO4+kp9Y25iCxLdhz7aNntcyRnfwA0CWIl2QWsHJWeAntWrPuLoM5MTAjKjfggrmsWiZIhE09gettDlp7QnZeE8S8OT2GHHYzg4yp4VS9M6Rm0ndCC32pFHZRmGy7xg5DzkbiFycEjIB+8xzIxjpHkuOW/Z91E97Y2ANGe35yUG5zNJFZmUxytsqm/bkTOVV1Xj/wB8KYmqfRMBiS97R4iFT2R/vGHE+A3eJq0an6kRWKZGHmI7cpH8KD7K/E8/CyUT1pPVjyHPcogowOtJry2C8QQKihUUKoGAqgAAdwA3CvdFVTWnpFt7PKD66Yf1aHcp/G/BfLefClrnAZlN4IJJ3YIm3Kteaj77WG2h3SzxIe5pFB/dzmkfp3X67ushpDGh/q4souO4kdpvU1Xc1VdU8gtPT/pp5F5n27Bn4roH/wAwbDOPpKfx49+zipaw0tDOMwypIPwMrY88cK5ozWS3unjYPGxRhwZSVI8iK8FSdwrEn6Zjt1Hm/b+BdC6zPdrHtWZQsOKOuSw/CcjB8D8KXL9KV8jFXWIEHBDRsCD3EbVS+oXSYZWW3uyNs7kl3AMfuuOAbuI4+fGf1x1IjvFLoAkwG5uTfhfvHjyqQ3eMTCsdX0U9LJgdkfA9yq1j0wSD+mgRh3xsyn3NtfMVOWvS1at7aSx+aqw/hbPwpTXdo0TtHIpV1OGB5EViqFs7mnPNKemkG6flhrhaTexOmTyY7B9zYqXDZrm1WxUvojWWeA/VSsn4c5Q/sHI+FMoDFP1Wus7kff7Lg1z483tuOY9vun5RS/0H0oA4W6TH95GDj9pOI9M+VXq0vElUPGwdTwZTkV1LA+I2eFdgqY5xdh91moooqFWEUUUUIRRRRQhFFFQGvOnvollJIDhyNiP/AHjbgR5DLfs101pcQ0brlzg0ElUPWnrtL37W9uVEVsG7TZ2C/BicA8W7I3cAx76lL6zE6CLS1t1LqNlLyAAxY5bTLnYHg42fy1E6m6tSxpHLa3QiumG09vMrBJIySV3HBYbODtAHedxFWTSusxtbeRmX6Lc7m6p8yxSkHZPUEMFwSwJ2cEcSOZYvNiGR7ZDY33Pz+YS9ouC9++vK353JeawaCW2nW2tJnmkkQJLs4CszkFUGyd4I2SQcgbt/HDZ1K1QSxhxuaZ8GR+8/dX8I5d/Gqr0Uatlme+mGWYsI895J6yTHicqP2vCmbUdXMf4r6anmfsu6WEfyW107AivjOAMk4A5nur7Sk6TteusZrSBuwpxK4PtsOMYP3Rz7zu4Dete8MFynlDRSVkojZ8zyCNeOk9pC0NmxVODTDcz94jPJfxcTywOK4Jopz6kbS6IgaKNXfrMYK57Buirn0QsfSqQvK7MrcSmLhEDeiZe5tra+uZKTFFPi2sI0n0gERQCkbEBQBtGKTJA5ZwDVP6IkVI7udwCqKnEA7gJHb5LQYbEC6jbxsOhklDPhw5X1xfLZLeincNHhdO7WyMPaE8BjKyKnyArR1u0KLfRl6MDDTiRNw9mSSFsDwB2h6V6YTYm+i8Zx1rnsZg+LDvzNjtt4pPqcHdT/ANQdPm7s0Zjl17D+LDdn1G+kBTT6Fpzszpyyp+GK9pzZ1lz+ooWvphJu0+eS2+lfV4FFukHaUhZMc1O5WPkd3qO6lfXQ+mrAT28sR+2jL6kbj78VzwR30VDbOvzXzKobZ1+aKKKKrqspPRjJJiN2EbcFc+wT92T7v5hu7xzEvo/SdxYTEDKEe3G3st5j5MPQ1Vat2rt4l4gtJziRR/o8x4jn1Lnmvd3e7Lui4if4p82qrJS3OOLJ3mmhq7rJHdx7SbmHtIeKn9R3GpakhBLNZXG7KSRnBB4Edx71I/Q029XdPpdxB13MNzrzVu7xHcas1VL0XWbm0q9Q13T/ALb8nDxUpRRRVFNEUUUUIRSs6UbsXF7bWhYrGvbkKqzldvnsKCSQik8PtU06UGhroz6Uu7hLqK3kDFYhKFYSJkpsgFgcBUTeu/fVulFiX8h46KrUm4DOZVpgju+rAdYNJQbsEAQzDHPZbsFh5g+NVPWm9N9c29hFHNHsOc9eSZAXAJO9mOyqZIyTnyAq83V5dhCLmElQM9dZT4IAGSxilwfTLVWeiqyM9xcXshZjnYRnwWJbtMSQAMhAg3DmaliOEOkNstO8+CgkGIiMXz17gmRY2awxpHGMIihVHcAMCs9FfGbFLyUxAVQ6SdbPolvsRnE02VXHFE+1J578DxOeVI0mpvXLTxvLuSXPYzsxjujXcPfvbzJqDpdK/E5fS+EUIpKcA/Ecz7fJFM+x011Wr/1cwSYE4CuBIM3O/Azn2SfSlhRXLH4bq1WUgqgwOPwuDud7bJodF2kg0V518wDyFe1LIMnKOM5Y5ON1bmr1tb2NjeRzTRzrlshHVTInUx9lBtZySWHHjSjorsS2AyS+bg/SveQ+zXEEi3LTNPptJQG9tphLHjqJVOZE3ZaB1B38faqC1m1hS40NJmRDJkKV212iUuAudnOTkAN60oqK9MxN8lDHwFrHMdjvhIIy5Em2vb4L7TZ6GbIiKaT7xAHpSusLFppFRBkscbq6F1Y0KLW2SIcQO1+Y8a6p254lX/UdU0RiAHMm57v/AHyUrXPWn4Al1Oo4LLIB5bbYroWufdZnzeXJ/vpP+Y1d1OgXz6p0CjaKKKpqiivqOQQQcEHII4gjeCK+UUITMkjGlLITqP8ASYRsuB9sDfj1HaHqKr2r2mmtZhIu8cHX7y93nzHjXzo3011F4qk9iXsH83FT793rUvr3oHqJ+sQYjlyfAP8AaHrx9T3Vp+GVAlZ0MipV8RAFVHqNff3TOtLpZEV0OVYAg+BrLS+6OdO4Y2znc2Wjzybiy+o3+h76YNVZ4TC8tKd0lSKiIPHz70UUUVArS1dK3fVQSyfcR3/dUt+lKHVu/wBHro3qb1yWmmLMI97psgBWYDfjs54HOaZOvs2zo65PfGV/eIT9ar2o1zALWFJrq1cbP9CyxB0LEsVZmfeck8quw9WIuz127PqqU2cgGWm6q+kYbOK2kax0jN7OOoZiNsMQpXZwvInkdwpi9Hujep0fAMYLr1jecnaH8JUelVDpDsEKRLFbW6dbKqLLEyFznPZKqg3HdvyeFM+GIKoUbgoAHkBgV7PJeMdp7PRcwMtIewdvqvdVvpD0t9HsJmBwzjql837JPou0fSrJSx6ar07NvFyJdz+yFUf4mpbIbNJT/hkInqo2HS9/pmlXRWS3tmdgqgkngBTO1X6JwQHujx+wP1qiyNz9F9AruJwUY65ueQ1SwigZjhVJ8gTUnb6qXTjKwOR5U/LDQEEIxHEi+OAT76kAKsCmG5WZl/UsxP7bAO/P2XPTajXo/wDTv8K1ZtWblfagkH7Jro+jFe/6dqib+pKkatb4+65mOi5Rxjf91v5VJ6J1MurhgEiYD7zDAFdAzBFBZgoA4kgVX7vWY5xCoA+8RvPkvL1qnUy09ILyu+W6l/8Av1UwtGwDtWDU3UOOyG02HlPE8h5VbKpw07P9/wDhX+VSFjrRvAmAH4l/Vf5VBBxukkODMd+nqkU0Mz3GR5uTqrDXON7LtSO33nY+9ia6Kd8qSN+4kY57t2K5vpjUHRJqrZZrO0aWRI0GWdgqjOMknA31O3fR5exoXaIEKMnZdGOBxwoOT6Vo6p/7dbf76P8AxinNbMfpl0M7uqg3ct/0jO70FRxxhwzUcUYeM0o9D6jXVzGJY0XYOdku4Xaxu7I7s86h76yeGRo5VKupwVPI8fdjBzTd0fus9F43duH/AJEtUXpOH+sZPyR/4BQ+MNbcIkiDW3CrEExRlYcVII8wc09dNWAvLLAGWKh0/OBke/ePWkNXQWrOfokGePVr8qmpHlpuNl7CwSNcx2hSftp2jdXU4ZSCPAg5p06LvhNCki8HUHyPMehyKVet2jupu5FAwrHbXyff8G2h6Va+jbSG1E8RPsHaX8rcf4gT61pK5olhbKPwFJeFSGCpdTu38x9lc6KKKSLUqsdJR/1ZceSf82Oo7QGiYGtoeot7OZTGu00rfWGTHb2vqn35zz9KlOkZM6NuPyqfdIh/SqoNR45LGIWtqskkkcT/AElpFHayrOuCSeAK4A5+dXY7dEATbreg7QqUt+lJAvl6nvWfTmhYFvLALFDDM04LJAcqY1w4ZhsLvyO7v3nkyKoFxoOGK8sHEEdtK0rgxxuGDRiJiHOABkHA4c+J5X+opjcNz29SpIBYu7/RFKTpmBNzbqN/1ZwPEv8A9KbdQulNV457mKeTeYhgLy47WffVORuIWTegqhSzCW17A/W2SrnR/qUttGJ5wNsjPa4IvHJz4Uae6X7aElYFNww+0DsR+jkEt6DHjVV6T9dmmla1hbEMZw5B/pHHEH8CndjmQT3VSW0XMF2zFJs4ztGN9nZ47W1jGPGnFLQMwgyfIJHW8Rklkc4Zncq9S9NdznswQgdx6xvjtD5Vt2HTa2frrZSO+NyD+6wOffS7s9EzTAmKKSQDiUR2A8yorzDoyV87EUjbJwdmN2we44G4+Bq8aWn0t4peKmfW66E1e1vtr0Zgkyw3mNuy6+a93iMipquZVSe2dX2ZIXByjFWQ5HHGQM8d/nTv1A1zF9Dh8CaPAcD7Xc6juPdyNK6qk6IY2G4TGnqekOF2RWXWe9JcRA7hvbxJ3geg3+tRkUVZdMf7RJnvHu2RX2A18k4rM6SpeXbG3yC08LQ2MWQYKwSxVIkjFak9KmON1ICpTVe9J2ojyGV8s7x8veaUmt+hTa3ckeMKSWTxRiSPdvHpTN1cH+kD8rfp+uK3tcdU1vYsezKmSj/NT+E7vnX0PhTnT0YvqDYdyScQiu7LvSY0LfCG4ilYEiN1YgYyQrA4GedMCbpStgZHjgl611VcsUCnY2tnOGOANpuA50vdJ6Klt3McyFGHfwPip5itSroe5mSUte5mSv8AoDpAgS3giuY5C1uQUaPZIbZDKuQWGOyxGPWqprNpv6XcvNs7IbAC5zhVAUZPfuz61F16iiLEBQSTwArwvc4WXhkc4YVsaLsTNKkajJZgP510LaQBEVBwUAe4Yqk9H+pn0cdfOMSEbgfsL3nxqx6C1jW6eUIOyjYU/eXHte/PpircQDLA6lMIIXNYXW71Wuky07UMmOIZD6YZfm1RWol3sXiDk4ZD7tofFRVq6RIc2gP3ZFPvDL+tUHQ02xcRN3SJ7toZ+Ga0tN+5SlveFlK79jiAeOYPonNRRRSJa9Q+uMG3YXK/3Tn1Clv0pARX8ijZWR1XuV2A9wOK6TuIQ6sp4MCp8iMfrXNM0BRmQ8VJU+YOD8RTjhpBDmlJ+JXBa4Kc1KuD/wD0bZmJJ6wDJJJ3grxPnT+rm/Q911dxFJ9yRGPkrgn5V0hUfEm2e09ik4a67XDtRUXrTpM29nPMOKRsV/ORsr/ERUpVZ6SUzoy5x91T6CRCfgKXxgF4B5pjISGEjkuf8EnvJ+ZrojSEQa3lsxxFr8Crxj4rSB0Rs/SIdshU6xNongF212ifDGadf/mFY/SyOsi2epH1+TknrD9R7OcAHa486bV4cS3CNM/JK6ItAdc6qOsNJiz0RYSBurQyRGUgZyjl2kyACTnw3140Lrcs2mNi1cNBMm1J2CpaVI2GcsAeASsWiNOWUtpbwPcxx/RZlYiTGJEid9nZzgEMpU8/KouDWm1OnFnVljgSMptldlSdhhtAYzglsDdyquI8WO7TfP7KcvthsRbL7qH6UdNSy3skLkFIGIjGACA6Rs2TxO8VH6haXNvfRMDuY7DeKtu+eKxa73qTX9xJEwdGYFWHAjYQbvUGtHQS5uYR+NfnTEMAp8NtvRUC8me/anvrNYHIlUbsYb9G/T3VDRTVeQu7B7qhb3VdWOY22PAjK+nMV8x4twZ8zzNDnfUey11PUhowuUN19YJZakv/AAvL95Pe3yxW9aavRx9qVgxHf2VHv4+tJYOCVL3WLbDmVZdURjQ3Rqzo8qpkYYLcB+Hjn1/SpysKXiHg6nyZT+tZga3lLAyniETNkrkcXOxFamktExXC7MyK48Rw8jyqpXnRNbMco7p4ZyPjV4r4zAbzu86nc0HVQlgdqFQYeiGEHtSufAACrLofVC2tt8cY2vvNvNetIa2W0I7Uqk/dQ7be5eHriqVrBr9JMCkIMSHic9th3ZHsjy99VJamGAdvIK5T8PklPVbYc1va862Bs28JyOEjDn/dg/P3d9ZejBd0x8V/WqDTK6N7XZt2c/bbd5AY/nVCkldPUF7uSb1sLKelEbdz9Vva9/7E/mn+NaWMJwwPcR86Zev8mLMj7zoPjtfpS2gXLKO8gfGt1w/+E9/oF8t40f8AdN7h5lOwUUUUhWxRSD180d1OkJ14Bm6weUg2/mWHpT8pY9Meif6G4A74m+Lp/wDJ8Kv0D8MtuaX8QjxRX5JZ4rofVjSHX2kEmclo1z+YDZb+IGueRTa6ItK7UEkBO+JtpfyPv+DBv3qvcRZijDuSX8NktKW8wr/Wjp2w6+2mi/tI3UeZUgfHFb1FIwbG4T8i4suWSMHfuP618zVs6TNXzbXrkDEc2ZE7sk9tfRsnyYVU61UbxI0OG6zUjCxxaUZooortcIqZ1Oh2r6AfjFQ1WTo6TOkYPM/Koag2id3KaAXkb3roMUUVB646aNtbkqcO/YTwJ4t6DPrispI8MaXHZaaOMyODG6lRWtevHUkxQYaQbmc71Q9wHNvgPGl/eX0krbUrs572OfcOA9Kwk18rLz1L5jmcuS2FNSRwNs0Z890Yr2k7DgxHkSPlXiiq4JCtEA6rbGlphwml/wCI/wDOsE1y7+0zN+Zi3zrHRXpc47rwMaNAiiiiuV0vqrkgDid1OnQlj1NvHH91Rnz4n40uNR9D9dcBiOxH2j58hTVrQcNiwsLzv5LM8WnxyBg281S+ki57EMfezN7gFH+I1U9BQbdzCvfIvuDAn4A1I6733WXbAcIwE9Rvb4kj0rLqFZ7d0G5RqW9T2B8z7q2kQ6GkueV/qvmNQf8AU8RsP8gPpr6plCiiis+tsiorWjQ30q1lh5suV8HXtKfeB6ZqVor1ri0ghcuaHAgrmpoyCQRgg4IPEEbiDU9qRpv6LeRuThG7D/kbG/0bZPoalek/V3qbnrlH1c+SfCUe0PX2v3qpoFadpbPF2ELKPDqeXtBXSgoqqdHWsf0m2CMfrYcK2eJX7D+4YPiD31a6zUjDG4tOy1MUgkYHDdV3XrVcX1qyDHWJ24j+MD2Se5hu9x5Vz7LEVYqwIYEgg7iCDggjvzXUlLXpP1BMubu3XLgfWoOLgD+kUc2A4jmPEb79DU4DgdoVTrKfGMbdUoqKKKeJMipzUi5CX9ux4bYHv3VB1ktpyjq44qQR5g5riRuJhbzC7jdheD2rqOl30nXH1sKcghb1Zsf5avOiL4TQRyKch1B94qidJ0J66JuRQr6q2f8ANWG4hcQH5ea2/C7Gob8/JS9hoS3ijtUaFJDP7TuMkHqmkyM8N4xgYrBZ6sQj6aoiDlD9XkFmG1CHCrzO81uz6LF3BZDBaMAFypwQBCQN/wCfArxoOJYFvhATiM9kk7XaWEE5PPDZqLo24gMIt/1XfSOwuIcb7j/l3rFPq7AslkphUbe0JBj2iIC2G/a31raQ0RbvexWy2/VqGJZwCFkURF9gHzxmpq7kLS2DHiSxPmbck1gvjMukIWkK/R9orH7OdtoWGDz3kHj4V6+NnL+w22sPohkr/wDLPCdzrc/UrV0noS3khulWFI2gyFZNxJESy78cd5xg5rYg1TgcW7dSmNnafd7RMYADepz6Vqad1bjb6ZcTBlIyYyHwCBCgG78+RVhs7oKluh/rI8eqxq2PdtV02NpecbR+HJcPlcGDA4/gF90pNKyo00hjUKm0dkAYAUbh7wM+tYIYS7BVGSTgAd9bWmLAw3EkWPZYgeK8V/hIq9akaqdUOulHbPsqfsjvPjSqCmdNKQdAc/ZPKirZTwgtzJGXupvVnQgtoAn2jvY/i/6VtaX0gIIXkP2RuHe3BR6nFblL7X3Te24gQ9lN7eL93oPifCtZSwdI8MGnosNxCr6CJ0hOZ07yqpI5YkneSSSe8neT76YXR/o/YgaQ8ZDu/IuQPjtVRNH2TSyLGvFjjy7z6DJpwWlsI0VF3BQAPIDFNeIy4WCMb+SznAqcvlMx28z9vNZaKKKRrXoooooQo3WHQi3du8L7todlvuuN6sPI/DI50hr6xeGRo5BsuhwR4+HeDuIPcRXRdUrpD1P+kJ18I+uQbwOMiDl+Ycu/eO6mFDU9G7A7QpZxCl6VuNuo8kt9WtOtaXCyrvA3Ov3kPFfPmPECntY3qTRrJGdpGGQfD+fhXO4FXDULXH6K/VSn6lzx/s2P2vynn7+/N6upukGNuo8Uu4fV9E7o36HwKb9FfFYEZG8GvtIVpEuNfOi8TFp7QBZDveLcFc82TkreHA+B4qOeBkYq6lWU4KsCCD3EGuo6gNZ9Sbe+X6xdmQcJFwHHgTzHgaY01cY+q/MJfUUYf1mZFc70VcNYei+7tslF6+P70Y7QH4k4+7NVF0IOCCCOIIwR5inLJWSC7TdKnxuYbOCa/RDrUChtJD2lyYs814lfMfLyq2676FNxbkqMvGdpR3jGGX1HxArn23uGRg6MVZTkMDggjmDTo1F6SEugsNwQk/AHgsv5e5vw+7wS8QocQJGh17E44fW4C2+o0VJhvZEBVZHUHiFZgD6A14S4ZQQGYA8QGIB8wONX7WnUTrGMtvgMd7JwBPevcfCqHdWTxnZkRkPcwxWGnp5YTY6c1v6ephnF22vuN0fS33dt93DtNu3Y3b926vkl07e07Nz3sx39+81irLDbO5wilj4AmoAHuyF1YcWNzNgvs17I4Ad3YDgGZmA8gTXuCSV2VVZ2b7IDMSOW7fu3VP6J1AnlwZPql8d7egq+aG1chthiNe1zY72PrTGCgkebyGw8UqqeJRRjDELnwUJqxqZsETXPbk5Ana2fEk8TVvoqM07p1LaPabex9lObH9B3mn0UVrMYFmqio1klK1tatYBbR4U/Wt7A7u9yO4fE0rycnJ3k8c8z31nv7955GkkOWPuA5ADkBUlqxoA3Mu8fVrvc9/cg8T8B6VpIIm0sRc7Xf2WEq6iTiNQGMGWgHqVYtQtB7KmdxvbcngvNvU7vIeNXGvMaAAADAG4AcgOAr1SGaUyvLytlS07aeIRt280UUUVErKKKKKEIooooQlv0gajb2ubdc85Yx8ZFHzHr30uwK6Mqga5dHe3tTWoAbi0QwA3eycg3hwPgeLejrbdST5H3SKv4eTeSL5j2UHqdr61tiKbLw8ubR/l71/Dy5d1NSyvkmQPGwdTwKnI//fCuf3iKkgggjcQRggjkRyNSGhtPTWr7ULkZ4qd6t+Zf141PUULZOszI+BVWk4k6HqSZjxCe9FVDQXSPBNhZvqX7ycxnyfl6+81bUkBAIIIPAjeD5GkskT4zZwstDFPHKLsN16qN0pq3bXH9NCj+JUZ9/GpKiuASMwpSAdVQr7octHOY2kj8AQw/iqPboTTO64b91aZtFTiqmH9ioTTxH+oUXq/oyW3iEcsxnx7LMBtAdxPPzO+pCa2VxhlDeYBrJRUBNzcqYC2QWgNBQA56mP8AdFbcVsq+yoXyAFZKK8Xt0UVo6S01DAMyuF7hxY+SjfVI03r7JJlYAYl+99sj5L6b/GrENNJN8Iy5qjVV8NMOuc+W6s2sWtsdsCq4eX7oO5fFzy8uPzpcX9+8zl5G2mPwHcByHhWvnPjUxoDVqS5bI7MY4uRu8lHM/wDZp5FBHStxE581kqirn4hIGNGWwHqsOhNCPcybKDA+03JR/PuHOmlo3RyQRiOMYA95PNie8180boxIECRjAHvJ72PM1t0nqqoznsWm4dw5tI25zcdT6D8zRRRRVNNUUUUUIRRRRQhFFFFCEUUUUIUBrJqbDdjJGxLykUDPgGH2h8fGlhpzVSe1J6xcpykXeh8z9k+B+NO6vjICMEZB5GrkFY+HLUckvquHxz56Hn7rnwVI6L07Pbn6mRkH3c5U+aHd8KZOmOjq3myY/qW/BvT1TgPTFU3SfR/dReyomXvjO/1Q7/dmmzKuGYWd9Cs/LQVNOcTfqPy6ldHdKMg3TRK/4kJU/unI+IqwWfSJaP7TPGfxofmuaVctuyHDqVPcwKn3GvIFDqCF+Yy7kM4rUx5E37wnTDrPatwuIvVwvwOK2BpiD+2i/wCIn86SFfQKgPDG7OVgcdfuwfVOx9OW44zxD/3E/nWnPrlaJ/XKfyhm+QpRAV9FejhjN3FcO47L/Vg/PomLd9JUQ/o43fxbCD9T8Kr2kNermXIVhEvcg3/vHf7sVXQKkrHV64m9iJiPvEbK/vNgVOKWnizI+qovr6ypOFpPcB7ZrSeQsSWJJPEkkk+ZNZLe2aRgqKWY8ABk+6rlozo54GeT9iP9XI+Q9at2j9FRQLiJAo544nzY7z61FLxCNmTM/JT0/BZpTilOEfUqp6C1B4Pc/wDDB/xsPkPfV0iiCgKoAA3AAYAHcBXuik8s75Td5WopqSKmbhjHz3KKKKKhVpFFFFCEUUUUIRRRRQhFFFFCEUUUUIRRRRQhFFFFCFiuLVHGHVXHcwDD3Goi51KtH/qQv5CyfBTipyiu2vc34TZRvijk+NoPyVTl6NrY8DKvkyn5qaxHoxg/tZf4P/rVxoqYVUw/sVVPD6Y/0CqKdGluOMkp9UH+WtyDUK0XijN+Z2+QxViorw1Mx/sV02gpm6MH0WlaaEgi/o4kU94UZ9/Gt3FFFQEk5lWmta0WaLIooorxdIooooQiiiihCKKKKEIooooQv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789040"/>
            <a:ext cx="2232248" cy="246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83775"/>
          </a:xfrm>
        </p:spPr>
        <p:txBody>
          <a:bodyPr>
            <a:normAutofit/>
          </a:bodyPr>
          <a:lstStyle/>
          <a:p>
            <a:r>
              <a:rPr lang="en-US" dirty="0" smtClean="0"/>
              <a:t>If you´d like to share your ideas,</a:t>
            </a:r>
          </a:p>
          <a:p>
            <a:r>
              <a:rPr lang="en-US" dirty="0" smtClean="0"/>
              <a:t>If you´d like to improve your financial tracking or simply</a:t>
            </a:r>
          </a:p>
          <a:p>
            <a:r>
              <a:rPr lang="en-US" dirty="0" smtClean="0"/>
              <a:t>to show me your method so I can improve mine,</a:t>
            </a:r>
          </a:p>
          <a:p>
            <a:r>
              <a:rPr lang="en-US" dirty="0" smtClean="0"/>
              <a:t>Or just stay in contact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483768" y="4797152"/>
            <a:ext cx="40783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3"/>
              </a:rPr>
              <a:t>rosa.loncis@gmail.com</a:t>
            </a:r>
            <a:endParaRPr lang="en-US" dirty="0" smtClean="0"/>
          </a:p>
          <a:p>
            <a:r>
              <a:rPr lang="en-US" dirty="0" smtClean="0"/>
              <a:t>Blog: benefitsofphysicalactivity.net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</a:p>
          <a:p>
            <a:r>
              <a:rPr lang="en-US" dirty="0" smtClean="0"/>
              <a:t>Golden rules</a:t>
            </a:r>
          </a:p>
          <a:p>
            <a:r>
              <a:rPr lang="en-US" dirty="0" smtClean="0"/>
              <a:t>Next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Started tracking personal finances back in 2009</a:t>
            </a:r>
          </a:p>
          <a:p>
            <a:r>
              <a:rPr lang="en-US" dirty="0" smtClean="0"/>
              <a:t>The method has evolved and improved</a:t>
            </a:r>
          </a:p>
          <a:p>
            <a:pPr lvl="1"/>
            <a:r>
              <a:rPr lang="en-US" dirty="0" smtClean="0"/>
              <a:t>Every month &gt; every fortnight &gt; every few days</a:t>
            </a:r>
          </a:p>
          <a:p>
            <a:pPr lvl="1"/>
            <a:r>
              <a:rPr lang="en-US" dirty="0" smtClean="0"/>
              <a:t>From excel exports from the online bank account to manual input saving time and memory</a:t>
            </a:r>
          </a:p>
          <a:p>
            <a:r>
              <a:rPr lang="en-US" dirty="0" smtClean="0"/>
              <a:t>The data shown is understood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Previous feelings and thoughts: </a:t>
            </a:r>
          </a:p>
          <a:p>
            <a:pPr lvl="1"/>
            <a:r>
              <a:rPr lang="en-US" dirty="0" smtClean="0"/>
              <a:t>I’m spending too much in X</a:t>
            </a:r>
          </a:p>
          <a:p>
            <a:pPr lvl="1"/>
            <a:r>
              <a:rPr lang="en-US" dirty="0" smtClean="0"/>
              <a:t>I don’t know where my money goes</a:t>
            </a:r>
          </a:p>
          <a:p>
            <a:pPr lvl="1"/>
            <a:r>
              <a:rPr lang="en-US" dirty="0" smtClean="0"/>
              <a:t>I don’t earn enough to do Y</a:t>
            </a:r>
          </a:p>
          <a:p>
            <a:pPr lvl="1"/>
            <a:r>
              <a:rPr lang="en-US" dirty="0" smtClean="0"/>
              <a:t>I would never be able to do Z</a:t>
            </a:r>
          </a:p>
          <a:p>
            <a:pPr lvl="1"/>
            <a:endParaRPr lang="en-US" dirty="0"/>
          </a:p>
          <a:p>
            <a:r>
              <a:rPr lang="en-US" dirty="0" smtClean="0"/>
              <a:t>The shocking reality is:</a:t>
            </a:r>
          </a:p>
          <a:p>
            <a:pPr lvl="1"/>
            <a:r>
              <a:rPr lang="en-US" dirty="0" smtClean="0"/>
              <a:t>I’m not spending that much in X but in Y</a:t>
            </a:r>
          </a:p>
          <a:p>
            <a:pPr lvl="1"/>
            <a:r>
              <a:rPr lang="en-US" dirty="0" smtClean="0"/>
              <a:t>I have clear picture on my money</a:t>
            </a:r>
          </a:p>
          <a:p>
            <a:pPr lvl="1"/>
            <a:r>
              <a:rPr lang="en-US" dirty="0" smtClean="0"/>
              <a:t>I define objectives and prioritize the expenditure accordingly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I use the tracking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/>
            </a:pPr>
            <a:r>
              <a:rPr lang="en-GB" dirty="0" smtClean="0"/>
              <a:t>Set up my categories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17815" r="49152" b="54244"/>
          <a:stretch/>
        </p:blipFill>
        <p:spPr bwMode="auto">
          <a:xfrm>
            <a:off x="604221" y="2204864"/>
            <a:ext cx="7632848" cy="2350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use the tracking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Font typeface="+mj-lt"/>
              <a:buAutoNum type="arabicPeriod" startAt="2"/>
            </a:pPr>
            <a:r>
              <a:rPr lang="en-GB" dirty="0" smtClean="0"/>
              <a:t>Set </a:t>
            </a:r>
            <a:r>
              <a:rPr lang="en-GB" dirty="0"/>
              <a:t>up Allowed </a:t>
            </a:r>
            <a:r>
              <a:rPr lang="en-GB" dirty="0" smtClean="0"/>
              <a:t>expenditure for each category</a:t>
            </a:r>
          </a:p>
          <a:p>
            <a:pPr lvl="1"/>
            <a:r>
              <a:rPr lang="en-GB" dirty="0" smtClean="0"/>
              <a:t>Even for the fix expenditure </a:t>
            </a:r>
            <a:r>
              <a:rPr lang="en-GB" i="1" dirty="0" smtClean="0"/>
              <a:t>(i.e. mortgage)</a:t>
            </a:r>
            <a:endParaRPr lang="en-GB" i="1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" t="22875" r="72342" b="44570"/>
          <a:stretch/>
        </p:blipFill>
        <p:spPr bwMode="auto">
          <a:xfrm>
            <a:off x="2339752" y="2924944"/>
            <a:ext cx="4608512" cy="316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5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use the tracking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23935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3"/>
            </a:pPr>
            <a:r>
              <a:rPr lang="en-GB" dirty="0" smtClean="0"/>
              <a:t>Set </a:t>
            </a:r>
            <a:r>
              <a:rPr lang="en-GB" dirty="0"/>
              <a:t>up </a:t>
            </a:r>
            <a:r>
              <a:rPr lang="en-GB" dirty="0" smtClean="0"/>
              <a:t>my objectives and its associated cost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624078" indent="-514350">
              <a:buFont typeface="+mj-lt"/>
              <a:buAutoNum type="arabicPeriod" startAt="4"/>
            </a:pPr>
            <a:r>
              <a:rPr lang="en-GB" dirty="0" smtClean="0"/>
              <a:t>Start tracking</a:t>
            </a:r>
          </a:p>
          <a:p>
            <a:endParaRPr lang="en-GB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60447" r="80641" b="29652"/>
          <a:stretch/>
        </p:blipFill>
        <p:spPr bwMode="auto">
          <a:xfrm>
            <a:off x="2195736" y="2276872"/>
            <a:ext cx="3888432" cy="119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t="17054" r="53590" b="75444"/>
          <a:stretch/>
        </p:blipFill>
        <p:spPr bwMode="auto">
          <a:xfrm>
            <a:off x="467542" y="4437112"/>
            <a:ext cx="8413431" cy="81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22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use the tracking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23935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5"/>
            </a:pPr>
            <a:r>
              <a:rPr lang="en-GB" dirty="0" smtClean="0"/>
              <a:t>Analysing the data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10" name="Rectangle 1"/>
          <p:cNvSpPr txBox="1">
            <a:spLocks/>
          </p:cNvSpPr>
          <p:nvPr/>
        </p:nvSpPr>
        <p:spPr>
          <a:xfrm>
            <a:off x="6690481" y="6493904"/>
            <a:ext cx="2346015" cy="391480"/>
          </a:xfrm>
          <a:prstGeom prst="rect">
            <a:avLst/>
          </a:prstGeom>
        </p:spPr>
        <p:txBody>
          <a:bodyPr vert="horz" rtlCol="0" anchor="ctr">
            <a:normAutofit fontScale="55000" lnSpcReduction="2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u="sng" dirty="0" smtClean="0"/>
              <a:t>&gt;&gt; Live demo</a:t>
            </a:r>
            <a:endParaRPr lang="en-US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23503" r="49556" b="28494"/>
          <a:stretch/>
        </p:blipFill>
        <p:spPr bwMode="auto">
          <a:xfrm>
            <a:off x="2843809" y="2852936"/>
            <a:ext cx="6192688" cy="346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36072" r="68024" b="43855"/>
          <a:stretch/>
        </p:blipFill>
        <p:spPr bwMode="auto">
          <a:xfrm>
            <a:off x="179513" y="2057705"/>
            <a:ext cx="3744416" cy="1587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30" t="38102" r="36495" b="45286"/>
          <a:stretch/>
        </p:blipFill>
        <p:spPr bwMode="auto">
          <a:xfrm>
            <a:off x="35496" y="4077072"/>
            <a:ext cx="2598964" cy="1844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9" t="59722" r="60503" b="33643"/>
          <a:stretch/>
        </p:blipFill>
        <p:spPr bwMode="auto">
          <a:xfrm>
            <a:off x="4139952" y="1988840"/>
            <a:ext cx="4814888" cy="6572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2513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use the tracking system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323935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 startAt="5"/>
            </a:pPr>
            <a:r>
              <a:rPr lang="en-GB" dirty="0" smtClean="0"/>
              <a:t>Analysing the data</a:t>
            </a:r>
          </a:p>
          <a:p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t="28770" r="28830" b="13294"/>
          <a:stretch/>
        </p:blipFill>
        <p:spPr bwMode="auto">
          <a:xfrm>
            <a:off x="419787" y="1988840"/>
            <a:ext cx="8328677" cy="392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54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ainstrmSess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130000" t="-95000" r="40000" b="21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BrainstrmSess</Template>
  <TotalTime>0</TotalTime>
  <Words>321</Words>
  <Application>Microsoft Office PowerPoint</Application>
  <PresentationFormat>On-screen Show (4:3)</PresentationFormat>
  <Paragraphs>88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BrainstrmSess</vt:lpstr>
      <vt:lpstr>Financial tracking</vt:lpstr>
      <vt:lpstr>Agenda</vt:lpstr>
      <vt:lpstr>When</vt:lpstr>
      <vt:lpstr>Why</vt:lpstr>
      <vt:lpstr>How do I use the tracking system</vt:lpstr>
      <vt:lpstr>How do I use the tracking system</vt:lpstr>
      <vt:lpstr>How do I use the tracking system</vt:lpstr>
      <vt:lpstr>How do I use the tracking system</vt:lpstr>
      <vt:lpstr>How do I use the tracking system</vt:lpstr>
      <vt:lpstr>How do I use the tracking system</vt:lpstr>
      <vt:lpstr>Golden rules</vt:lpstr>
      <vt:lpstr>Next steps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2013-11-13T15:51:33Z</dcterms:created>
  <dcterms:modified xsi:type="dcterms:W3CDTF">2014-02-19T09:53:32Z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