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9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ndon Wolff" initials="LW" lastIdx="2" clrIdx="0">
    <p:extLst>
      <p:ext uri="{19B8F6BF-5375-455C-9EA6-DF929625EA0E}">
        <p15:presenceInfo xmlns:p15="http://schemas.microsoft.com/office/powerpoint/2012/main" userId="S::lwolff3@unl.edu::4ff5391d-5e36-4b2d-b8c4-503e2b90a05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85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6055" autoAdjust="0"/>
  </p:normalViewPr>
  <p:slideViewPr>
    <p:cSldViewPr snapToGrid="0">
      <p:cViewPr>
        <p:scale>
          <a:sx n="44" d="100"/>
          <a:sy n="44" d="100"/>
        </p:scale>
        <p:origin x="1868" y="1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88"/>
    </p:cViewPr>
  </p:sorterViewPr>
  <p:notesViewPr>
    <p:cSldViewPr snapToGrid="0">
      <p:cViewPr varScale="1">
        <p:scale>
          <a:sx n="80" d="100"/>
          <a:sy n="80" d="100"/>
        </p:scale>
        <p:origin x="2384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AAEF6-8EB2-4049-AF89-1A083B3425CF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D5C70-EEBD-4DBE-8AC6-DD39633F3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7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10 birds to the room and the apparatus and checking for side-bias we offered them every factorial pair from 1 to 6 10 times each. Resulting in 1200 data points of pairs to assess. I have a video of a trail that I am going to </a:t>
            </a:r>
            <a:r>
              <a:rPr lang="en-US" dirty="0" err="1"/>
              <a:t>paly</a:t>
            </a:r>
            <a:r>
              <a:rPr lang="en-US" dirty="0"/>
              <a:t> for you. It is only 20 sec long but is helpful is understanding how our trials are set up. </a:t>
            </a:r>
            <a:endParaRPr lang="en-US" dirty="0">
              <a:cs typeface="Calibri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cs typeface="Calibri"/>
              </a:rPr>
              <a:t>T</a:t>
            </a:r>
            <a:endParaRPr lang="en-US" dirty="0"/>
          </a:p>
          <a:p>
            <a:r>
              <a:rPr lang="en-US" dirty="0"/>
              <a:t>The video did a good job of showing how an exp trial ran and how the birds ate but I wanted to </a:t>
            </a:r>
            <a:r>
              <a:rPr lang="en-US" dirty="0" err="1"/>
              <a:t>qickly</a:t>
            </a:r>
            <a:r>
              <a:rPr lang="en-US" dirty="0"/>
              <a:t> be a little more explicit about how we trained and noted a “choice” by the bird. </a:t>
            </a:r>
          </a:p>
          <a:p>
            <a:endParaRPr lang="en-US" dirty="0"/>
          </a:p>
          <a:p>
            <a:r>
              <a:rPr lang="en-US" dirty="0"/>
              <a:t>(explain how this works quickly and move on)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Rearranged this and 6. less is more. Landing on 1 singles choice and gets the reward.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D5C70-EEBD-4DBE-8AC6-DD39633F3F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54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F2D0-2C8D-CBEF-C97B-D6CF9B6ED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E1F93-91BA-FC6B-A880-52340A61C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71C44-B0E1-A8F9-E419-B0665EFB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6530-48E9-447B-ABBA-27036234D0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3DD5-013E-6F44-0A48-CC8EB56B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62F6C-4FDF-D93A-B730-304855D1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517E-1B75-4ACD-BA45-608047E2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2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D38F-55D5-953C-6076-77ADC6C4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DF598-93F7-E493-9E1B-C327EB36A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C3120-8B16-38D8-EAD4-C79888C4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6530-48E9-447B-ABBA-27036234D0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F573-F24E-7239-4837-AB5F63C8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226E9-74B6-EC64-2701-22583A4C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517E-1B75-4ACD-BA45-608047E2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2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93947-2F45-9586-4B02-CF7A086AB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49365-C4AC-CFD0-6217-392A6E7C5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31E7D-E6F1-1638-1689-0AF94782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6530-48E9-447B-ABBA-27036234D0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5D239-D40D-3C74-AACE-78A3A63B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664F5-F453-D429-D37B-56045B12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517E-1B75-4ACD-BA45-608047E2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AE01-BAEA-E398-91F1-955E6F8A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ADDE-E4D5-E090-8E24-72E7DC42C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4C63D-B2DD-5268-BB63-880A166F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6530-48E9-447B-ABBA-27036234D0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1D1E2-FCB7-191B-4421-EEEEC4EE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42854-C21F-563D-99DC-5650973A0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517E-1B75-4ACD-BA45-608047E2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2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E260-A7D2-BA18-F392-BF8244EDD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0B61B-0C43-BE71-D701-0E394DE86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9A49-A6BA-2D74-AB14-D933269A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6530-48E9-447B-ABBA-27036234D0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74608-B45D-FD89-7BBE-31F3A0F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27B9B-9F73-478A-3181-6AD4C121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517E-1B75-4ACD-BA45-608047E2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3F6F-4185-F61E-B979-C29C35E0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AB035-E82D-B721-2202-91AE7DE7F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126A2-F6E2-923A-7847-15B1F637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201FE-04B5-740E-0697-80636E2A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6530-48E9-447B-ABBA-27036234D0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2251A-5385-BA4D-FAC2-D4B04669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3AF4A-A0FB-868E-2154-8DFB1EAC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517E-1B75-4ACD-BA45-608047E2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6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A519-BC7D-06D1-F634-BDE1F246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04D93-E6D8-C072-9B2E-3946F53DD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9BE2C-87CA-C193-4D83-7550E0889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0B4E1-93F3-1F74-6799-21F256BB0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20AB4-A23C-9356-5F2D-D67613CA4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4277C2-5ABE-7B89-3BA5-D8FC01AE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6530-48E9-447B-ABBA-27036234D0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1573B-3352-8245-9A6C-D2CCB2D1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96B86-921A-E102-0786-8433D00A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517E-1B75-4ACD-BA45-608047E2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CA44-ABB4-637E-E600-9F16FB74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C07D08-61DF-6F47-5B59-CC53BD934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6530-48E9-447B-ABBA-27036234D0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80FA1-B7DC-9CBF-78A0-163ED8C9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67B4C-5AAB-FFE6-A4A8-6A6A3066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517E-1B75-4ACD-BA45-608047E2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92484-95F9-1F62-7D3A-AE4824F8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6530-48E9-447B-ABBA-27036234D0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9087C-1761-C6A1-9277-300CA938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5105D-5943-6703-5924-F282D9D7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517E-1B75-4ACD-BA45-608047E2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0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1A9E-0A99-92AA-A2D1-09A765A0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3CB0-928E-8CBE-1DAB-99AC64FC5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B9514-B8A9-7325-E7CC-7BCA30F4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207D9-E8A8-5FB4-F8B9-70DDC656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6530-48E9-447B-ABBA-27036234D0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94072-A485-F48D-6648-88A7439F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33A42-E540-35DC-E766-112C02D1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517E-1B75-4ACD-BA45-608047E2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0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0DA5-5223-4E2B-0EA1-5A156E5A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D03D44-A39E-A7AE-752E-261F324CD8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4F183-A45D-0BC2-4E6F-73103930A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7D6A5-75AB-7BE5-5A58-51AEED69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6530-48E9-447B-ABBA-27036234D0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4175C-7414-5CF9-F848-2971A1A7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56636-9A04-61E0-0E54-51CFCE28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D517E-1B75-4ACD-BA45-608047E2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8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F9A95-0336-AFB3-B00A-C79A7D6D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6816B-4B3D-53E5-F23E-378CA724E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BC0C8-6371-D378-2A35-88D854A50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E6530-48E9-447B-ABBA-27036234D095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A8FF-AC0C-E5E8-03BA-5E5BF2D6B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0794F-08C4-A60F-9168-3DF660BD2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D517E-1B75-4ACD-BA45-608047E2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 descr="Buy Wooden Parrot Perch T Stand Bird Training Paw Grinding Toys Pet  Cockatiel Cage at affordable prices — free shipping, real reviews with  photos — Joom">
            <a:extLst>
              <a:ext uri="{FF2B5EF4-FFF2-40B4-BE49-F238E27FC236}">
                <a16:creationId xmlns:a16="http://schemas.microsoft.com/office/drawing/2014/main" id="{00805C09-BC6D-43E1-B703-91B2576760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" t="36173" r="56790" b="52471"/>
          <a:stretch/>
        </p:blipFill>
        <p:spPr bwMode="auto">
          <a:xfrm>
            <a:off x="4481032" y="2152230"/>
            <a:ext cx="2713319" cy="778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KSK Wooden Perch for Bird : Amazon.in: Pet Supplies">
            <a:extLst>
              <a:ext uri="{FF2B5EF4-FFF2-40B4-BE49-F238E27FC236}">
                <a16:creationId xmlns:a16="http://schemas.microsoft.com/office/drawing/2014/main" id="{F8A2FEFB-3DC8-429D-B84C-AAE5EA67D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1" t="66025" r="14205" b="11167"/>
          <a:stretch/>
        </p:blipFill>
        <p:spPr bwMode="auto">
          <a:xfrm rot="10800000">
            <a:off x="3857777" y="3610558"/>
            <a:ext cx="1540257" cy="38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SK Wooden Perch for Bird : Amazon.in: Pet Supplies">
            <a:extLst>
              <a:ext uri="{FF2B5EF4-FFF2-40B4-BE49-F238E27FC236}">
                <a16:creationId xmlns:a16="http://schemas.microsoft.com/office/drawing/2014/main" id="{687925F5-D7DC-48F2-8B71-C49233449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1" t="66025" r="14205" b="11167"/>
          <a:stretch/>
        </p:blipFill>
        <p:spPr bwMode="auto">
          <a:xfrm rot="21377055">
            <a:off x="6226298" y="3681988"/>
            <a:ext cx="1540257" cy="38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E43DC96-A56D-431F-9581-0A9DF8EFA344}"/>
              </a:ext>
            </a:extLst>
          </p:cNvPr>
          <p:cNvSpPr txBox="1"/>
          <p:nvPr/>
        </p:nvSpPr>
        <p:spPr>
          <a:xfrm>
            <a:off x="4793679" y="1462935"/>
            <a:ext cx="20397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Start Position</a:t>
            </a:r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AEEAEA-3C08-4574-9804-8EEFDB58B5EB}"/>
              </a:ext>
            </a:extLst>
          </p:cNvPr>
          <p:cNvSpPr txBox="1"/>
          <p:nvPr/>
        </p:nvSpPr>
        <p:spPr>
          <a:xfrm>
            <a:off x="3262752" y="3259727"/>
            <a:ext cx="203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Left   Choice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F86721-2AA4-4E6F-BC98-003F5C91BE10}"/>
              </a:ext>
            </a:extLst>
          </p:cNvPr>
          <p:cNvSpPr txBox="1"/>
          <p:nvPr/>
        </p:nvSpPr>
        <p:spPr>
          <a:xfrm>
            <a:off x="6481896" y="3274735"/>
            <a:ext cx="203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Right   Choice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A78C302-25FD-48E9-BF5E-129CD94F8492}"/>
              </a:ext>
            </a:extLst>
          </p:cNvPr>
          <p:cNvSpPr/>
          <p:nvPr/>
        </p:nvSpPr>
        <p:spPr>
          <a:xfrm>
            <a:off x="4137863" y="506185"/>
            <a:ext cx="3306536" cy="3708082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-Shape 22">
            <a:extLst>
              <a:ext uri="{FF2B5EF4-FFF2-40B4-BE49-F238E27FC236}">
                <a16:creationId xmlns:a16="http://schemas.microsoft.com/office/drawing/2014/main" id="{4D0C22F9-4EAF-4AB8-85BE-D038D1FCFDC5}"/>
              </a:ext>
            </a:extLst>
          </p:cNvPr>
          <p:cNvSpPr/>
          <p:nvPr/>
        </p:nvSpPr>
        <p:spPr>
          <a:xfrm rot="10800000">
            <a:off x="2758097" y="4403022"/>
            <a:ext cx="6362826" cy="2735318"/>
          </a:xfrm>
          <a:prstGeom prst="corner">
            <a:avLst>
              <a:gd name="adj1" fmla="val 61206"/>
              <a:gd name="adj2" fmla="val 0"/>
            </a:avLst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DC316A7-2604-4BF5-A025-0DD389C98A61}"/>
              </a:ext>
            </a:extLst>
          </p:cNvPr>
          <p:cNvSpPr/>
          <p:nvPr/>
        </p:nvSpPr>
        <p:spPr>
          <a:xfrm>
            <a:off x="4684201" y="4395696"/>
            <a:ext cx="155304" cy="168669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3000">
                <a:srgbClr val="EFEFEF"/>
              </a:gs>
              <a:gs pos="19000">
                <a:schemeClr val="bg1">
                  <a:lumMod val="85000"/>
                </a:schemeClr>
              </a:gs>
              <a:gs pos="84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ED5C16D-3D37-464E-802A-AE97063DA41F}"/>
              </a:ext>
            </a:extLst>
          </p:cNvPr>
          <p:cNvSpPr/>
          <p:nvPr/>
        </p:nvSpPr>
        <p:spPr>
          <a:xfrm>
            <a:off x="5693842" y="4371958"/>
            <a:ext cx="458557" cy="1710434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3000">
                <a:srgbClr val="EFEFEF"/>
              </a:gs>
              <a:gs pos="19000">
                <a:schemeClr val="bg1">
                  <a:lumMod val="85000"/>
                </a:schemeClr>
              </a:gs>
              <a:gs pos="84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8C4F67D-C7E7-480B-BA10-A81D37E5676C}"/>
              </a:ext>
            </a:extLst>
          </p:cNvPr>
          <p:cNvSpPr/>
          <p:nvPr/>
        </p:nvSpPr>
        <p:spPr>
          <a:xfrm>
            <a:off x="7072974" y="4402017"/>
            <a:ext cx="142226" cy="168037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3000">
                <a:srgbClr val="EFEFEF"/>
              </a:gs>
              <a:gs pos="19000">
                <a:schemeClr val="bg1">
                  <a:lumMod val="85000"/>
                </a:schemeClr>
              </a:gs>
              <a:gs pos="84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758E0C-E06C-45C9-893E-D716BC84DF1F}"/>
              </a:ext>
            </a:extLst>
          </p:cNvPr>
          <p:cNvSpPr/>
          <p:nvPr/>
        </p:nvSpPr>
        <p:spPr>
          <a:xfrm>
            <a:off x="5064770" y="4497907"/>
            <a:ext cx="403807" cy="424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0F4E663-4576-4827-8E25-5FDF55BD81FE}"/>
              </a:ext>
            </a:extLst>
          </p:cNvPr>
          <p:cNvSpPr/>
          <p:nvPr/>
        </p:nvSpPr>
        <p:spPr>
          <a:xfrm>
            <a:off x="6481896" y="4497907"/>
            <a:ext cx="403807" cy="42404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98FFC1F-F835-44A7-80CB-D398305638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37" t="9306" b="12299"/>
          <a:stretch/>
        </p:blipFill>
        <p:spPr>
          <a:xfrm>
            <a:off x="5228679" y="1818958"/>
            <a:ext cx="944116" cy="66654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0093A30-27F1-4E6A-B912-08D6A59A24B3}"/>
              </a:ext>
            </a:extLst>
          </p:cNvPr>
          <p:cNvSpPr txBox="1"/>
          <p:nvPr/>
        </p:nvSpPr>
        <p:spPr>
          <a:xfrm>
            <a:off x="4903243" y="6010201"/>
            <a:ext cx="203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Front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F08D6E-57D6-4EAD-939D-962E7E9E09D5}"/>
              </a:ext>
            </a:extLst>
          </p:cNvPr>
          <p:cNvSpPr txBox="1"/>
          <p:nvPr/>
        </p:nvSpPr>
        <p:spPr>
          <a:xfrm>
            <a:off x="4793679" y="134882"/>
            <a:ext cx="2039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3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77"/>
    </mc:Choice>
    <mc:Fallback xmlns="">
      <p:transition spd="slow" advTm="30977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5612</TotalTime>
  <Words>151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Preference in a Wild Caught Pinyon Jay Population</dc:title>
  <dc:creator>London Wolff</dc:creator>
  <cp:lastModifiedBy>London Wolff</cp:lastModifiedBy>
  <cp:revision>850</cp:revision>
  <dcterms:created xsi:type="dcterms:W3CDTF">2020-12-21T17:43:44Z</dcterms:created>
  <dcterms:modified xsi:type="dcterms:W3CDTF">2022-11-16T21:13:44Z</dcterms:modified>
</cp:coreProperties>
</file>