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7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46D68D-3926-485E-A7BC-E2E83CB2A2C6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F2838-C88E-4A45-8A4D-68B83C55D17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ОБРАЗОВАНИЯ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«ВОРОНЕЖСКИЙ ГОСУДАРСТВЕННЫЙ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УНИВЕРСИТЕТ»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204864"/>
            <a:ext cx="6400800" cy="417646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Интернет-ресурсы, используемые для обучения иностранным языкам.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Заборовская Ксения Валерьевна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Донина Ольга  Валерьевна</a:t>
            </a:r>
          </a:p>
          <a:p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Воронеж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</a:t>
            </a:r>
            <a:endParaRPr lang="ru-RU" sz="4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1628800"/>
          <a:ext cx="7992889" cy="45365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64018"/>
                <a:gridCol w="2664018"/>
                <a:gridCol w="2664853"/>
              </a:tblGrid>
              <a:tr h="567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b="1" dirty="0">
                          <a:latin typeface="Times New Roman" pitchFamily="18" charset="0"/>
                          <a:cs typeface="Times New Roman" pitchFamily="18" charset="0"/>
                        </a:rPr>
                        <a:t>Функции</a:t>
                      </a:r>
                      <a:endParaRPr lang="ru-RU" sz="2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Rype</a:t>
                      </a:r>
                      <a:endParaRPr lang="ru-RU" sz="2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British Council</a:t>
                      </a:r>
                      <a:endParaRPr lang="ru-RU" sz="2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Занятия с преподавателями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67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Бесплатный ресурс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База материалов для изучения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Подходит для занятых людей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920240"/>
            <a:ext cx="8229600" cy="4937760"/>
          </a:xfrm>
        </p:spPr>
        <p:txBody>
          <a:bodyPr/>
          <a:lstStyle/>
          <a:p>
            <a:r>
              <a:rPr lang="ru-RU" dirty="0" smtClean="0"/>
              <a:t>Интернет-ресурсы могут быть очень полезными в гонке за идеальным знанием иностранного языка. Поэтому не стоит недооценивать их и пренебрегать ими.</a:t>
            </a:r>
          </a:p>
          <a:p>
            <a:r>
              <a:rPr lang="ru-RU" dirty="0" smtClean="0"/>
              <a:t>Большое количество вариантов помогает пользователям сделать правильных выбор, подходящий именно им, их потребностям, возможностям и образу жизни. 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Цели и задачи работы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выявление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наиболее современных, актуальных и эффективных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интернет-ресурсов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изучения иностранных языков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Найти сайты, предназначенные для изучения иностранных языков.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Привести подробное описание каждого из сайтов: его возможности, интерфейс, удобство и потенциальная эффективность при обучении.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основе полученных данных сравнить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ресурсы.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Что такое интернет-ресурсы?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совокупность информационных ресурсов, размещённых в интернете</a:t>
            </a:r>
          </a:p>
        </p:txBody>
      </p:sp>
      <p:pic>
        <p:nvPicPr>
          <p:cNvPr id="25602" name="Picture 2" descr="ÐÐ°ÑÑÐ¸Ð½ÐºÐ¸ Ð¿Ð¾ Ð·Ð°Ð¿ÑÐ¾ÑÑ Ð¸Ð½ÑÐµÑÐ½ÐµÑ ÑÐµÑÑÑÑÑ ÑÑÐ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5993060" cy="35462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</a:t>
            </a:r>
            <a:r>
              <a:rPr lang="ru-RU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интернет-ресурсов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изучения иностранных языков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Игровые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Коммуникативные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Традиционные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Геймифицированные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сайты и приложения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ÐÐ°ÑÑÐ¸Ð½ÐºÐ¸ Ð¿Ð¾ Ð·Ð°Ð¿ÑÐ¾ÑÑ Ð´ÑÐ¾Ð»Ð¸Ð½Ð³Ð¾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3038475" cy="293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ÐÐ¾ÑÐ¾Ð¶ÐµÐµ Ð¸Ð·Ð¾Ð±ÑÐ°Ð¶ÐµÐ½Ð¸Ðµ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04864"/>
            <a:ext cx="47160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11560" y="1340767"/>
          <a:ext cx="8064896" cy="4782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8018"/>
                <a:gridCol w="2688018"/>
                <a:gridCol w="2688860"/>
              </a:tblGrid>
              <a:tr h="399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3200" b="1" dirty="0">
                          <a:latin typeface="Times New Roman" pitchFamily="18" charset="0"/>
                          <a:cs typeface="Times New Roman" pitchFamily="18" charset="0"/>
                        </a:rPr>
                        <a:t>Функции</a:t>
                      </a:r>
                      <a:endParaRPr lang="ru-RU" sz="3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b="1" dirty="0" err="1">
                          <a:latin typeface="Times New Roman" pitchFamily="18" charset="0"/>
                          <a:cs typeface="Times New Roman" pitchFamily="18" charset="0"/>
                        </a:rPr>
                        <a:t>Duolingo</a:t>
                      </a:r>
                      <a:endParaRPr lang="ru-RU" sz="3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b="1" dirty="0" err="1">
                          <a:latin typeface="Times New Roman" pitchFamily="18" charset="0"/>
                          <a:cs typeface="Times New Roman" pitchFamily="18" charset="0"/>
                        </a:rPr>
                        <a:t>Lingualeo</a:t>
                      </a:r>
                      <a:endParaRPr lang="ru-RU" sz="3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9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Бесплатное пользование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9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Большая база материалов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9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Продвинутое изучение грамматики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9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Хорошее приложение для смартфонов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97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Эффективность для продолжающих обучение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Сайты для коммуникации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ÐÐ°ÑÑÐ¸Ð½ÐºÐ¸ Ð¿Ð¾ Ð·Ð°Ð¿ÑÐ¾ÑÑ conversation exchang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35909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ÐÐ°ÑÑÐ¸Ð½ÐºÐ¸ Ð¿Ð¾ Ð·Ð°Ð¿ÑÐ¾ÑÑ the polyglot club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4590678" cy="107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</a:t>
            </a:r>
            <a:endParaRPr lang="ru-RU" sz="4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3568" y="1412776"/>
          <a:ext cx="8064894" cy="517401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8017"/>
                <a:gridCol w="2688017"/>
                <a:gridCol w="2688860"/>
              </a:tblGrid>
              <a:tr h="549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Функции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Conversation Exchange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Polyglot Club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Онлайн-чат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98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Дополнительные материалы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98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Большое количество пользователей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Бесплатный ресурс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Подходит для новичков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Сайты для углубленного изучения языка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ÐÐ°ÑÑÐ¸Ð½ÐºÐ¸ Ð¿Ð¾ Ð·Ð°Ð¿ÑÐ¾ÑÑ rype languag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4343400" cy="31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ÐÐ°ÑÑÐ¸Ð½ÐºÐ¸ Ð¿Ð¾ Ð·Ð°Ð¿ÑÐ¾ÑÑ british counci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</TotalTime>
  <Words>237</Words>
  <Application>Microsoft Office PowerPoint</Application>
  <PresentationFormat>Экран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ГОСУДАРСТВЕННОЕ ОБРАЗОВАТЕЛЬНОЕ УЧРЕЖДЕНИЕ ВЫСШЕГО ПРОФЕССИОНАЛЬНОГО ОБРАЗОВАНИЯ «ВОРОНЕЖСКИЙ ГОСУДАРСТВЕННЫЙ УНИВЕРСИТЕТ»  Курсовая работа</vt:lpstr>
      <vt:lpstr>Цели и задачи работы</vt:lpstr>
      <vt:lpstr>Что такое интернет-ресурсы?</vt:lpstr>
      <vt:lpstr>   Виды интернет-ресурсов для изучения иностранных языков </vt:lpstr>
      <vt:lpstr>Геймифицированные сайты и приложения</vt:lpstr>
      <vt:lpstr>Плюсы и минусы</vt:lpstr>
      <vt:lpstr>Сайты для коммуникации</vt:lpstr>
      <vt:lpstr>Плюсы и минусы</vt:lpstr>
      <vt:lpstr>Сайты для углубленного изучения языка</vt:lpstr>
      <vt:lpstr>Плюсы и минусы</vt:lpstr>
      <vt:lpstr>Заключение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</cp:revision>
  <dcterms:created xsi:type="dcterms:W3CDTF">2018-10-09T22:12:27Z</dcterms:created>
  <dcterms:modified xsi:type="dcterms:W3CDTF">2018-10-09T23:29:44Z</dcterms:modified>
</cp:coreProperties>
</file>