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8" r:id="rId2"/>
    <p:sldId id="270" r:id="rId3"/>
    <p:sldId id="271" r:id="rId4"/>
    <p:sldId id="274" r:id="rId5"/>
    <p:sldId id="273" r:id="rId6"/>
    <p:sldId id="272" r:id="rId7"/>
    <p:sldId id="275" r:id="rId8"/>
    <p:sldId id="280" r:id="rId9"/>
    <p:sldId id="278" r:id="rId10"/>
    <p:sldId id="276" r:id="rId11"/>
    <p:sldId id="279" r:id="rId12"/>
    <p:sldId id="281" r:id="rId13"/>
    <p:sldId id="282" r:id="rId14"/>
    <p:sldId id="283" r:id="rId15"/>
    <p:sldId id="284" r:id="rId16"/>
    <p:sldId id="388" r:id="rId17"/>
    <p:sldId id="389" r:id="rId18"/>
    <p:sldId id="390" r:id="rId19"/>
    <p:sldId id="286" r:id="rId20"/>
    <p:sldId id="3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B62"/>
    <a:srgbClr val="2F3889"/>
    <a:srgbClr val="005792"/>
    <a:srgbClr val="65C1FF"/>
    <a:srgbClr val="8E8BE0"/>
    <a:srgbClr val="46D6B0"/>
    <a:srgbClr val="0075C4"/>
    <a:srgbClr val="2A2791"/>
    <a:srgbClr val="4A47CD"/>
    <a:srgbClr val="5E5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6529" autoAdjust="0"/>
  </p:normalViewPr>
  <p:slideViewPr>
    <p:cSldViewPr snapToGrid="0">
      <p:cViewPr varScale="1">
        <p:scale>
          <a:sx n="110" d="100"/>
          <a:sy n="110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42FA13-E67E-4BF0-A16B-83FA81F436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1BE60-5452-4ADD-A51C-E54E8F726B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7F488-A876-41F8-A205-D5861ED2F9FB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4A9C4-7349-42E4-9810-3A7AC7E1D4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5A18F-366A-46F3-91B3-359C8F3E21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D3A-2AEB-4A7A-9FC8-0A56FC8BA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247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236BE-8139-4275-98D1-C7BE78EBCC5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6906F-1BA2-45B9-9524-2E365E1588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280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3B78B7-F746-4F22-9FD0-176D7BB2DDA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14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/>
              <a:t>Images place via grey box,</a:t>
            </a:r>
            <a:r>
              <a:rPr lang="en-IN" sz="2800" baseline="0" dirty="0"/>
              <a:t> just right click and go to fill&gt;Picture.</a:t>
            </a:r>
            <a:endParaRPr lang="en-IN" sz="28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00DE9-1A46-4E9D-92D5-96C3350CD17D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95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43950" y="6521675"/>
            <a:ext cx="263665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4947" y="6495088"/>
            <a:ext cx="419880" cy="207062"/>
          </a:xfrm>
          <a:prstGeom prst="roundRect">
            <a:avLst>
              <a:gd name="adj" fmla="val 48678"/>
            </a:avLst>
          </a:prstGeom>
          <a:solidFill>
            <a:schemeClr val="accent2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7875E89A-3209-45B2-AFB0-8EF2492134E1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761672" y="895873"/>
            <a:ext cx="8668657" cy="1938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7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6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54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Subtitle goes here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61672" y="508075"/>
            <a:ext cx="8668657" cy="3877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ctr"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7536525" y="984596"/>
            <a:ext cx="900000" cy="457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35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29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0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Placeholder 14"/>
          <p:cNvSpPr txBox="1">
            <a:spLocks/>
          </p:cNvSpPr>
          <p:nvPr/>
        </p:nvSpPr>
        <p:spPr>
          <a:xfrm>
            <a:off x="4418695" y="4337411"/>
            <a:ext cx="3354611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600">
                <a:solidFill>
                  <a:prstClr val="white">
                    <a:lumMod val="65000"/>
                  </a:prstClr>
                </a:solidFill>
                <a:latin typeface="Calibri"/>
              </a:rPr>
              <a:t>Team members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sz="1600">
              <a:solidFill>
                <a:prstClr val="white">
                  <a:lumMod val="65000"/>
                </a:prstClr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600">
                <a:solidFill>
                  <a:prstClr val="white">
                    <a:lumMod val="65000"/>
                  </a:prstClr>
                </a:solidFill>
                <a:latin typeface="Calibri"/>
              </a:rPr>
              <a:t>Vũ Minh Hiếu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</a:rPr>
              <a:t>Nguyễn</a:t>
            </a:r>
            <a:r>
              <a:rPr kumimoji="0" lang="en-IN" sz="1600" b="0" i="0" u="none" strike="noStrike" kern="1200" cap="none" spc="0" normalizeH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</a:rPr>
              <a:t> Thanh Tùng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600" baseline="0">
                <a:solidFill>
                  <a:prstClr val="white">
                    <a:lumMod val="65000"/>
                  </a:prstClr>
                </a:solidFill>
                <a:latin typeface="Calibri"/>
              </a:rPr>
              <a:t>Nguyễn</a:t>
            </a:r>
            <a:r>
              <a:rPr lang="en-IN" sz="1600">
                <a:solidFill>
                  <a:prstClr val="white">
                    <a:lumMod val="65000"/>
                  </a:prstClr>
                </a:solidFill>
                <a:latin typeface="Calibri"/>
              </a:rPr>
              <a:t> Văn Mạnh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600">
                <a:solidFill>
                  <a:prstClr val="white">
                    <a:lumMod val="65000"/>
                  </a:prstClr>
                </a:solidFill>
                <a:latin typeface="Calibri"/>
              </a:rPr>
              <a:t>Đào</a:t>
            </a:r>
            <a:r>
              <a:rPr kumimoji="0" lang="en-IN" sz="1600" b="0" i="0" u="none" strike="noStrike" kern="1200" cap="none" spc="0" normalizeH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</a:rPr>
              <a:t> Tuấn Anh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14737" y="3152800"/>
            <a:ext cx="2581264" cy="622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108000" bIns="0" rtlCol="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oung"/>
                <a:ea typeface="+mn-ea"/>
                <a:cs typeface="+mn-cs"/>
              </a:rPr>
              <a:t>Solution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Young"/>
              <a:ea typeface="+mn-ea"/>
              <a:cs typeface="+mn-cs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6096000" y="2948274"/>
            <a:ext cx="0" cy="103180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96000" y="3199656"/>
            <a:ext cx="2581264" cy="622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oung"/>
                <a:ea typeface="+mn-ea"/>
                <a:cs typeface="+mn-cs"/>
              </a:rPr>
              <a:t>Proposal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oung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7DC3BA-1FA0-4469-A495-838F48BD4427}"/>
              </a:ext>
            </a:extLst>
          </p:cNvPr>
          <p:cNvGrpSpPr/>
          <p:nvPr/>
        </p:nvGrpSpPr>
        <p:grpSpPr>
          <a:xfrm>
            <a:off x="5705478" y="1433533"/>
            <a:ext cx="781044" cy="1281220"/>
            <a:chOff x="5183311" y="1820460"/>
            <a:chExt cx="2116464" cy="34718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238AD2D-5528-4978-93C3-6A71D3151DAB}"/>
                </a:ext>
              </a:extLst>
            </p:cNvPr>
            <p:cNvSpPr/>
            <p:nvPr/>
          </p:nvSpPr>
          <p:spPr>
            <a:xfrm>
              <a:off x="6561587" y="3851208"/>
              <a:ext cx="738188" cy="583407"/>
            </a:xfrm>
            <a:custGeom>
              <a:avLst/>
              <a:gdLst>
                <a:gd name="connsiteX0" fmla="*/ 0 w 819150"/>
                <a:gd name="connsiteY0" fmla="*/ 323850 h 623888"/>
                <a:gd name="connsiteX1" fmla="*/ 514350 w 819150"/>
                <a:gd name="connsiteY1" fmla="*/ 0 h 623888"/>
                <a:gd name="connsiteX2" fmla="*/ 819150 w 819150"/>
                <a:gd name="connsiteY2" fmla="*/ 302419 h 623888"/>
                <a:gd name="connsiteX3" fmla="*/ 311944 w 819150"/>
                <a:gd name="connsiteY3" fmla="*/ 623888 h 623888"/>
                <a:gd name="connsiteX4" fmla="*/ 0 w 819150"/>
                <a:gd name="connsiteY4" fmla="*/ 323850 h 623888"/>
                <a:gd name="connsiteX0" fmla="*/ 0 w 819150"/>
                <a:gd name="connsiteY0" fmla="*/ 323850 h 581025"/>
                <a:gd name="connsiteX1" fmla="*/ 514350 w 819150"/>
                <a:gd name="connsiteY1" fmla="*/ 0 h 581025"/>
                <a:gd name="connsiteX2" fmla="*/ 819150 w 819150"/>
                <a:gd name="connsiteY2" fmla="*/ 302419 h 581025"/>
                <a:gd name="connsiteX3" fmla="*/ 373856 w 819150"/>
                <a:gd name="connsiteY3" fmla="*/ 581025 h 581025"/>
                <a:gd name="connsiteX4" fmla="*/ 0 w 819150"/>
                <a:gd name="connsiteY4" fmla="*/ 323850 h 581025"/>
                <a:gd name="connsiteX0" fmla="*/ 0 w 771525"/>
                <a:gd name="connsiteY0" fmla="*/ 292893 h 581025"/>
                <a:gd name="connsiteX1" fmla="*/ 466725 w 771525"/>
                <a:gd name="connsiteY1" fmla="*/ 0 h 581025"/>
                <a:gd name="connsiteX2" fmla="*/ 771525 w 771525"/>
                <a:gd name="connsiteY2" fmla="*/ 302419 h 581025"/>
                <a:gd name="connsiteX3" fmla="*/ 326231 w 771525"/>
                <a:gd name="connsiteY3" fmla="*/ 581025 h 581025"/>
                <a:gd name="connsiteX4" fmla="*/ 0 w 771525"/>
                <a:gd name="connsiteY4" fmla="*/ 292893 h 581025"/>
                <a:gd name="connsiteX0" fmla="*/ 0 w 740568"/>
                <a:gd name="connsiteY0" fmla="*/ 283368 h 581025"/>
                <a:gd name="connsiteX1" fmla="*/ 435768 w 740568"/>
                <a:gd name="connsiteY1" fmla="*/ 0 h 581025"/>
                <a:gd name="connsiteX2" fmla="*/ 740568 w 740568"/>
                <a:gd name="connsiteY2" fmla="*/ 302419 h 581025"/>
                <a:gd name="connsiteX3" fmla="*/ 295274 w 740568"/>
                <a:gd name="connsiteY3" fmla="*/ 581025 h 581025"/>
                <a:gd name="connsiteX4" fmla="*/ 0 w 740568"/>
                <a:gd name="connsiteY4" fmla="*/ 283368 h 581025"/>
                <a:gd name="connsiteX0" fmla="*/ 0 w 707231"/>
                <a:gd name="connsiteY0" fmla="*/ 278605 h 581025"/>
                <a:gd name="connsiteX1" fmla="*/ 402431 w 707231"/>
                <a:gd name="connsiteY1" fmla="*/ 0 h 581025"/>
                <a:gd name="connsiteX2" fmla="*/ 707231 w 707231"/>
                <a:gd name="connsiteY2" fmla="*/ 302419 h 581025"/>
                <a:gd name="connsiteX3" fmla="*/ 261937 w 707231"/>
                <a:gd name="connsiteY3" fmla="*/ 581025 h 581025"/>
                <a:gd name="connsiteX4" fmla="*/ 0 w 707231"/>
                <a:gd name="connsiteY4" fmla="*/ 278605 h 581025"/>
                <a:gd name="connsiteX0" fmla="*/ 0 w 735806"/>
                <a:gd name="connsiteY0" fmla="*/ 273842 h 581025"/>
                <a:gd name="connsiteX1" fmla="*/ 431006 w 735806"/>
                <a:gd name="connsiteY1" fmla="*/ 0 h 581025"/>
                <a:gd name="connsiteX2" fmla="*/ 735806 w 735806"/>
                <a:gd name="connsiteY2" fmla="*/ 302419 h 581025"/>
                <a:gd name="connsiteX3" fmla="*/ 290512 w 735806"/>
                <a:gd name="connsiteY3" fmla="*/ 581025 h 581025"/>
                <a:gd name="connsiteX4" fmla="*/ 0 w 735806"/>
                <a:gd name="connsiteY4" fmla="*/ 273842 h 581025"/>
                <a:gd name="connsiteX0" fmla="*/ 0 w 735806"/>
                <a:gd name="connsiteY0" fmla="*/ 273842 h 581025"/>
                <a:gd name="connsiteX1" fmla="*/ 431006 w 735806"/>
                <a:gd name="connsiteY1" fmla="*/ 0 h 581025"/>
                <a:gd name="connsiteX2" fmla="*/ 735806 w 735806"/>
                <a:gd name="connsiteY2" fmla="*/ 302419 h 581025"/>
                <a:gd name="connsiteX3" fmla="*/ 295274 w 735806"/>
                <a:gd name="connsiteY3" fmla="*/ 581025 h 581025"/>
                <a:gd name="connsiteX4" fmla="*/ 0 w 735806"/>
                <a:gd name="connsiteY4" fmla="*/ 273842 h 581025"/>
                <a:gd name="connsiteX0" fmla="*/ 0 w 742950"/>
                <a:gd name="connsiteY0" fmla="*/ 276223 h 581025"/>
                <a:gd name="connsiteX1" fmla="*/ 438150 w 742950"/>
                <a:gd name="connsiteY1" fmla="*/ 0 h 581025"/>
                <a:gd name="connsiteX2" fmla="*/ 742950 w 742950"/>
                <a:gd name="connsiteY2" fmla="*/ 302419 h 581025"/>
                <a:gd name="connsiteX3" fmla="*/ 302418 w 742950"/>
                <a:gd name="connsiteY3" fmla="*/ 581025 h 581025"/>
                <a:gd name="connsiteX4" fmla="*/ 0 w 742950"/>
                <a:gd name="connsiteY4" fmla="*/ 276223 h 581025"/>
                <a:gd name="connsiteX0" fmla="*/ 0 w 742950"/>
                <a:gd name="connsiteY0" fmla="*/ 280986 h 585788"/>
                <a:gd name="connsiteX1" fmla="*/ 435769 w 742950"/>
                <a:gd name="connsiteY1" fmla="*/ 0 h 585788"/>
                <a:gd name="connsiteX2" fmla="*/ 742950 w 742950"/>
                <a:gd name="connsiteY2" fmla="*/ 307182 h 585788"/>
                <a:gd name="connsiteX3" fmla="*/ 302418 w 742950"/>
                <a:gd name="connsiteY3" fmla="*/ 585788 h 585788"/>
                <a:gd name="connsiteX4" fmla="*/ 0 w 742950"/>
                <a:gd name="connsiteY4" fmla="*/ 280986 h 585788"/>
                <a:gd name="connsiteX0" fmla="*/ 0 w 745332"/>
                <a:gd name="connsiteY0" fmla="*/ 276224 h 585788"/>
                <a:gd name="connsiteX1" fmla="*/ 438151 w 745332"/>
                <a:gd name="connsiteY1" fmla="*/ 0 h 585788"/>
                <a:gd name="connsiteX2" fmla="*/ 745332 w 745332"/>
                <a:gd name="connsiteY2" fmla="*/ 307182 h 585788"/>
                <a:gd name="connsiteX3" fmla="*/ 304800 w 745332"/>
                <a:gd name="connsiteY3" fmla="*/ 585788 h 585788"/>
                <a:gd name="connsiteX4" fmla="*/ 0 w 745332"/>
                <a:gd name="connsiteY4" fmla="*/ 276224 h 585788"/>
                <a:gd name="connsiteX0" fmla="*/ 0 w 740569"/>
                <a:gd name="connsiteY0" fmla="*/ 276224 h 585788"/>
                <a:gd name="connsiteX1" fmla="*/ 438151 w 740569"/>
                <a:gd name="connsiteY1" fmla="*/ 0 h 585788"/>
                <a:gd name="connsiteX2" fmla="*/ 740569 w 740569"/>
                <a:gd name="connsiteY2" fmla="*/ 309563 h 585788"/>
                <a:gd name="connsiteX3" fmla="*/ 304800 w 740569"/>
                <a:gd name="connsiteY3" fmla="*/ 585788 h 585788"/>
                <a:gd name="connsiteX4" fmla="*/ 0 w 740569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9563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7182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4801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  <a:gd name="connsiteX0" fmla="*/ 0 w 742950"/>
                <a:gd name="connsiteY0" fmla="*/ 276224 h 583407"/>
                <a:gd name="connsiteX1" fmla="*/ 438151 w 742950"/>
                <a:gd name="connsiteY1" fmla="*/ 0 h 583407"/>
                <a:gd name="connsiteX2" fmla="*/ 742950 w 742950"/>
                <a:gd name="connsiteY2" fmla="*/ 304801 h 583407"/>
                <a:gd name="connsiteX3" fmla="*/ 304800 w 742950"/>
                <a:gd name="connsiteY3" fmla="*/ 583407 h 583407"/>
                <a:gd name="connsiteX4" fmla="*/ 0 w 742950"/>
                <a:gd name="connsiteY4" fmla="*/ 276224 h 583407"/>
                <a:gd name="connsiteX0" fmla="*/ 0 w 742950"/>
                <a:gd name="connsiteY0" fmla="*/ 276224 h 583407"/>
                <a:gd name="connsiteX1" fmla="*/ 438151 w 742950"/>
                <a:gd name="connsiteY1" fmla="*/ 0 h 583407"/>
                <a:gd name="connsiteX2" fmla="*/ 742950 w 742950"/>
                <a:gd name="connsiteY2" fmla="*/ 304801 h 583407"/>
                <a:gd name="connsiteX3" fmla="*/ 304800 w 742950"/>
                <a:gd name="connsiteY3" fmla="*/ 583407 h 583407"/>
                <a:gd name="connsiteX4" fmla="*/ 0 w 742950"/>
                <a:gd name="connsiteY4" fmla="*/ 276224 h 583407"/>
                <a:gd name="connsiteX0" fmla="*/ 0 w 742950"/>
                <a:gd name="connsiteY0" fmla="*/ 278606 h 583407"/>
                <a:gd name="connsiteX1" fmla="*/ 438151 w 742950"/>
                <a:gd name="connsiteY1" fmla="*/ 0 h 583407"/>
                <a:gd name="connsiteX2" fmla="*/ 742950 w 742950"/>
                <a:gd name="connsiteY2" fmla="*/ 304801 h 583407"/>
                <a:gd name="connsiteX3" fmla="*/ 304800 w 742950"/>
                <a:gd name="connsiteY3" fmla="*/ 583407 h 583407"/>
                <a:gd name="connsiteX4" fmla="*/ 0 w 742950"/>
                <a:gd name="connsiteY4" fmla="*/ 278606 h 583407"/>
                <a:gd name="connsiteX0" fmla="*/ 0 w 742950"/>
                <a:gd name="connsiteY0" fmla="*/ 280987 h 583407"/>
                <a:gd name="connsiteX1" fmla="*/ 438151 w 742950"/>
                <a:gd name="connsiteY1" fmla="*/ 0 h 583407"/>
                <a:gd name="connsiteX2" fmla="*/ 742950 w 742950"/>
                <a:gd name="connsiteY2" fmla="*/ 304801 h 583407"/>
                <a:gd name="connsiteX3" fmla="*/ 304800 w 742950"/>
                <a:gd name="connsiteY3" fmla="*/ 583407 h 583407"/>
                <a:gd name="connsiteX4" fmla="*/ 0 w 742950"/>
                <a:gd name="connsiteY4" fmla="*/ 280987 h 583407"/>
                <a:gd name="connsiteX0" fmla="*/ 0 w 742950"/>
                <a:gd name="connsiteY0" fmla="*/ 280987 h 583407"/>
                <a:gd name="connsiteX1" fmla="*/ 438151 w 742950"/>
                <a:gd name="connsiteY1" fmla="*/ 0 h 583407"/>
                <a:gd name="connsiteX2" fmla="*/ 742950 w 742950"/>
                <a:gd name="connsiteY2" fmla="*/ 304801 h 583407"/>
                <a:gd name="connsiteX3" fmla="*/ 304800 w 742950"/>
                <a:gd name="connsiteY3" fmla="*/ 583407 h 583407"/>
                <a:gd name="connsiteX4" fmla="*/ 0 w 742950"/>
                <a:gd name="connsiteY4" fmla="*/ 280987 h 583407"/>
                <a:gd name="connsiteX0" fmla="*/ 0 w 740569"/>
                <a:gd name="connsiteY0" fmla="*/ 280987 h 583407"/>
                <a:gd name="connsiteX1" fmla="*/ 435770 w 740569"/>
                <a:gd name="connsiteY1" fmla="*/ 0 h 583407"/>
                <a:gd name="connsiteX2" fmla="*/ 740569 w 740569"/>
                <a:gd name="connsiteY2" fmla="*/ 304801 h 583407"/>
                <a:gd name="connsiteX3" fmla="*/ 302419 w 740569"/>
                <a:gd name="connsiteY3" fmla="*/ 583407 h 583407"/>
                <a:gd name="connsiteX4" fmla="*/ 0 w 740569"/>
                <a:gd name="connsiteY4" fmla="*/ 280987 h 583407"/>
                <a:gd name="connsiteX0" fmla="*/ 0 w 738188"/>
                <a:gd name="connsiteY0" fmla="*/ 280987 h 583407"/>
                <a:gd name="connsiteX1" fmla="*/ 433389 w 738188"/>
                <a:gd name="connsiteY1" fmla="*/ 0 h 583407"/>
                <a:gd name="connsiteX2" fmla="*/ 738188 w 738188"/>
                <a:gd name="connsiteY2" fmla="*/ 304801 h 583407"/>
                <a:gd name="connsiteX3" fmla="*/ 300038 w 738188"/>
                <a:gd name="connsiteY3" fmla="*/ 583407 h 583407"/>
                <a:gd name="connsiteX4" fmla="*/ 0 w 738188"/>
                <a:gd name="connsiteY4" fmla="*/ 280987 h 58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188" h="583407">
                  <a:moveTo>
                    <a:pt x="0" y="280987"/>
                  </a:moveTo>
                  <a:lnTo>
                    <a:pt x="433389" y="0"/>
                  </a:lnTo>
                  <a:lnTo>
                    <a:pt x="738188" y="304801"/>
                  </a:lnTo>
                  <a:lnTo>
                    <a:pt x="300038" y="583407"/>
                  </a:lnTo>
                  <a:lnTo>
                    <a:pt x="0" y="280987"/>
                  </a:lnTo>
                  <a:close/>
                </a:path>
              </a:pathLst>
            </a:custGeom>
            <a:solidFill>
              <a:srgbClr val="8E8BE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9C8E517-96FF-418E-83D4-C6E77DD2D35C}"/>
                </a:ext>
              </a:extLst>
            </p:cNvPr>
            <p:cNvSpPr/>
            <p:nvPr/>
          </p:nvSpPr>
          <p:spPr>
            <a:xfrm>
              <a:off x="5695116" y="2631325"/>
              <a:ext cx="901699" cy="1951038"/>
            </a:xfrm>
            <a:custGeom>
              <a:avLst/>
              <a:gdLst>
                <a:gd name="connsiteX0" fmla="*/ 0 w 901700"/>
                <a:gd name="connsiteY0" fmla="*/ 0 h 1955800"/>
                <a:gd name="connsiteX1" fmla="*/ 600075 w 901700"/>
                <a:gd name="connsiteY1" fmla="*/ 1654175 h 1955800"/>
                <a:gd name="connsiteX2" fmla="*/ 901700 w 901700"/>
                <a:gd name="connsiteY2" fmla="*/ 1955800 h 1955800"/>
                <a:gd name="connsiteX3" fmla="*/ 311150 w 901700"/>
                <a:gd name="connsiteY3" fmla="*/ 314325 h 1955800"/>
                <a:gd name="connsiteX4" fmla="*/ 0 w 901700"/>
                <a:gd name="connsiteY4" fmla="*/ 0 h 1955800"/>
                <a:gd name="connsiteX0" fmla="*/ 0 w 901700"/>
                <a:gd name="connsiteY0" fmla="*/ 0 h 1955800"/>
                <a:gd name="connsiteX1" fmla="*/ 600075 w 901700"/>
                <a:gd name="connsiteY1" fmla="*/ 1654175 h 1955800"/>
                <a:gd name="connsiteX2" fmla="*/ 901700 w 901700"/>
                <a:gd name="connsiteY2" fmla="*/ 1955800 h 1955800"/>
                <a:gd name="connsiteX3" fmla="*/ 311150 w 901700"/>
                <a:gd name="connsiteY3" fmla="*/ 314325 h 1955800"/>
                <a:gd name="connsiteX4" fmla="*/ 0 w 901700"/>
                <a:gd name="connsiteY4" fmla="*/ 0 h 1955800"/>
                <a:gd name="connsiteX0" fmla="*/ 0 w 899319"/>
                <a:gd name="connsiteY0" fmla="*/ 0 h 1951037"/>
                <a:gd name="connsiteX1" fmla="*/ 597694 w 899319"/>
                <a:gd name="connsiteY1" fmla="*/ 1649412 h 1951037"/>
                <a:gd name="connsiteX2" fmla="*/ 899319 w 899319"/>
                <a:gd name="connsiteY2" fmla="*/ 1951037 h 1951037"/>
                <a:gd name="connsiteX3" fmla="*/ 308769 w 899319"/>
                <a:gd name="connsiteY3" fmla="*/ 309562 h 1951037"/>
                <a:gd name="connsiteX4" fmla="*/ 0 w 899319"/>
                <a:gd name="connsiteY4" fmla="*/ 0 h 1951037"/>
                <a:gd name="connsiteX0" fmla="*/ 0 w 901700"/>
                <a:gd name="connsiteY0" fmla="*/ 0 h 1946275"/>
                <a:gd name="connsiteX1" fmla="*/ 597694 w 901700"/>
                <a:gd name="connsiteY1" fmla="*/ 1649412 h 1946275"/>
                <a:gd name="connsiteX2" fmla="*/ 901700 w 901700"/>
                <a:gd name="connsiteY2" fmla="*/ 1946275 h 1946275"/>
                <a:gd name="connsiteX3" fmla="*/ 308769 w 901700"/>
                <a:gd name="connsiteY3" fmla="*/ 309562 h 1946275"/>
                <a:gd name="connsiteX4" fmla="*/ 0 w 901700"/>
                <a:gd name="connsiteY4" fmla="*/ 0 h 1946275"/>
                <a:gd name="connsiteX0" fmla="*/ 0 w 899318"/>
                <a:gd name="connsiteY0" fmla="*/ 0 h 1951038"/>
                <a:gd name="connsiteX1" fmla="*/ 597694 w 899318"/>
                <a:gd name="connsiteY1" fmla="*/ 1649412 h 1951038"/>
                <a:gd name="connsiteX2" fmla="*/ 899318 w 899318"/>
                <a:gd name="connsiteY2" fmla="*/ 1951038 h 1951038"/>
                <a:gd name="connsiteX3" fmla="*/ 308769 w 899318"/>
                <a:gd name="connsiteY3" fmla="*/ 309562 h 1951038"/>
                <a:gd name="connsiteX4" fmla="*/ 0 w 899318"/>
                <a:gd name="connsiteY4" fmla="*/ 0 h 1951038"/>
                <a:gd name="connsiteX0" fmla="*/ 0 w 899318"/>
                <a:gd name="connsiteY0" fmla="*/ 0 h 1951038"/>
                <a:gd name="connsiteX1" fmla="*/ 597694 w 899318"/>
                <a:gd name="connsiteY1" fmla="*/ 1649412 h 1951038"/>
                <a:gd name="connsiteX2" fmla="*/ 899318 w 899318"/>
                <a:gd name="connsiteY2" fmla="*/ 1951038 h 1951038"/>
                <a:gd name="connsiteX3" fmla="*/ 304006 w 899318"/>
                <a:gd name="connsiteY3" fmla="*/ 307181 h 1951038"/>
                <a:gd name="connsiteX4" fmla="*/ 0 w 899318"/>
                <a:gd name="connsiteY4" fmla="*/ 0 h 1951038"/>
                <a:gd name="connsiteX0" fmla="*/ 0 w 901699"/>
                <a:gd name="connsiteY0" fmla="*/ 0 h 1951038"/>
                <a:gd name="connsiteX1" fmla="*/ 600075 w 901699"/>
                <a:gd name="connsiteY1" fmla="*/ 1649412 h 1951038"/>
                <a:gd name="connsiteX2" fmla="*/ 901699 w 901699"/>
                <a:gd name="connsiteY2" fmla="*/ 1951038 h 1951038"/>
                <a:gd name="connsiteX3" fmla="*/ 306387 w 901699"/>
                <a:gd name="connsiteY3" fmla="*/ 307181 h 1951038"/>
                <a:gd name="connsiteX4" fmla="*/ 0 w 901699"/>
                <a:gd name="connsiteY4" fmla="*/ 0 h 1951038"/>
                <a:gd name="connsiteX0" fmla="*/ 0 w 901699"/>
                <a:gd name="connsiteY0" fmla="*/ 0 h 1951038"/>
                <a:gd name="connsiteX1" fmla="*/ 597694 w 901699"/>
                <a:gd name="connsiteY1" fmla="*/ 1649412 h 1951038"/>
                <a:gd name="connsiteX2" fmla="*/ 901699 w 901699"/>
                <a:gd name="connsiteY2" fmla="*/ 1951038 h 1951038"/>
                <a:gd name="connsiteX3" fmla="*/ 306387 w 901699"/>
                <a:gd name="connsiteY3" fmla="*/ 307181 h 1951038"/>
                <a:gd name="connsiteX4" fmla="*/ 0 w 901699"/>
                <a:gd name="connsiteY4" fmla="*/ 0 h 195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699" h="1951038">
                  <a:moveTo>
                    <a:pt x="0" y="0"/>
                  </a:moveTo>
                  <a:lnTo>
                    <a:pt x="597694" y="1649412"/>
                  </a:lnTo>
                  <a:lnTo>
                    <a:pt x="901699" y="1951038"/>
                  </a:lnTo>
                  <a:lnTo>
                    <a:pt x="306387" y="307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E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E569AA-102E-4A37-BCF8-7898FFC0FCE5}"/>
                </a:ext>
              </a:extLst>
            </p:cNvPr>
            <p:cNvSpPr/>
            <p:nvPr/>
          </p:nvSpPr>
          <p:spPr>
            <a:xfrm>
              <a:off x="5261454" y="2632642"/>
              <a:ext cx="742950" cy="590550"/>
            </a:xfrm>
            <a:custGeom>
              <a:avLst/>
              <a:gdLst>
                <a:gd name="connsiteX0" fmla="*/ 0 w 819150"/>
                <a:gd name="connsiteY0" fmla="*/ 323850 h 623888"/>
                <a:gd name="connsiteX1" fmla="*/ 514350 w 819150"/>
                <a:gd name="connsiteY1" fmla="*/ 0 h 623888"/>
                <a:gd name="connsiteX2" fmla="*/ 819150 w 819150"/>
                <a:gd name="connsiteY2" fmla="*/ 302419 h 623888"/>
                <a:gd name="connsiteX3" fmla="*/ 311944 w 819150"/>
                <a:gd name="connsiteY3" fmla="*/ 623888 h 623888"/>
                <a:gd name="connsiteX4" fmla="*/ 0 w 819150"/>
                <a:gd name="connsiteY4" fmla="*/ 323850 h 623888"/>
                <a:gd name="connsiteX0" fmla="*/ 0 w 819150"/>
                <a:gd name="connsiteY0" fmla="*/ 323850 h 581025"/>
                <a:gd name="connsiteX1" fmla="*/ 514350 w 819150"/>
                <a:gd name="connsiteY1" fmla="*/ 0 h 581025"/>
                <a:gd name="connsiteX2" fmla="*/ 819150 w 819150"/>
                <a:gd name="connsiteY2" fmla="*/ 302419 h 581025"/>
                <a:gd name="connsiteX3" fmla="*/ 373856 w 819150"/>
                <a:gd name="connsiteY3" fmla="*/ 581025 h 581025"/>
                <a:gd name="connsiteX4" fmla="*/ 0 w 819150"/>
                <a:gd name="connsiteY4" fmla="*/ 323850 h 581025"/>
                <a:gd name="connsiteX0" fmla="*/ 0 w 771525"/>
                <a:gd name="connsiteY0" fmla="*/ 292893 h 581025"/>
                <a:gd name="connsiteX1" fmla="*/ 466725 w 771525"/>
                <a:gd name="connsiteY1" fmla="*/ 0 h 581025"/>
                <a:gd name="connsiteX2" fmla="*/ 771525 w 771525"/>
                <a:gd name="connsiteY2" fmla="*/ 302419 h 581025"/>
                <a:gd name="connsiteX3" fmla="*/ 326231 w 771525"/>
                <a:gd name="connsiteY3" fmla="*/ 581025 h 581025"/>
                <a:gd name="connsiteX4" fmla="*/ 0 w 771525"/>
                <a:gd name="connsiteY4" fmla="*/ 292893 h 581025"/>
                <a:gd name="connsiteX0" fmla="*/ 0 w 740568"/>
                <a:gd name="connsiteY0" fmla="*/ 283368 h 581025"/>
                <a:gd name="connsiteX1" fmla="*/ 435768 w 740568"/>
                <a:gd name="connsiteY1" fmla="*/ 0 h 581025"/>
                <a:gd name="connsiteX2" fmla="*/ 740568 w 740568"/>
                <a:gd name="connsiteY2" fmla="*/ 302419 h 581025"/>
                <a:gd name="connsiteX3" fmla="*/ 295274 w 740568"/>
                <a:gd name="connsiteY3" fmla="*/ 581025 h 581025"/>
                <a:gd name="connsiteX4" fmla="*/ 0 w 740568"/>
                <a:gd name="connsiteY4" fmla="*/ 283368 h 581025"/>
                <a:gd name="connsiteX0" fmla="*/ 0 w 707231"/>
                <a:gd name="connsiteY0" fmla="*/ 278605 h 581025"/>
                <a:gd name="connsiteX1" fmla="*/ 402431 w 707231"/>
                <a:gd name="connsiteY1" fmla="*/ 0 h 581025"/>
                <a:gd name="connsiteX2" fmla="*/ 707231 w 707231"/>
                <a:gd name="connsiteY2" fmla="*/ 302419 h 581025"/>
                <a:gd name="connsiteX3" fmla="*/ 261937 w 707231"/>
                <a:gd name="connsiteY3" fmla="*/ 581025 h 581025"/>
                <a:gd name="connsiteX4" fmla="*/ 0 w 707231"/>
                <a:gd name="connsiteY4" fmla="*/ 278605 h 581025"/>
                <a:gd name="connsiteX0" fmla="*/ 0 w 735806"/>
                <a:gd name="connsiteY0" fmla="*/ 273842 h 581025"/>
                <a:gd name="connsiteX1" fmla="*/ 431006 w 735806"/>
                <a:gd name="connsiteY1" fmla="*/ 0 h 581025"/>
                <a:gd name="connsiteX2" fmla="*/ 735806 w 735806"/>
                <a:gd name="connsiteY2" fmla="*/ 302419 h 581025"/>
                <a:gd name="connsiteX3" fmla="*/ 290512 w 735806"/>
                <a:gd name="connsiteY3" fmla="*/ 581025 h 581025"/>
                <a:gd name="connsiteX4" fmla="*/ 0 w 735806"/>
                <a:gd name="connsiteY4" fmla="*/ 273842 h 581025"/>
                <a:gd name="connsiteX0" fmla="*/ 0 w 735806"/>
                <a:gd name="connsiteY0" fmla="*/ 273842 h 581025"/>
                <a:gd name="connsiteX1" fmla="*/ 431006 w 735806"/>
                <a:gd name="connsiteY1" fmla="*/ 0 h 581025"/>
                <a:gd name="connsiteX2" fmla="*/ 735806 w 735806"/>
                <a:gd name="connsiteY2" fmla="*/ 302419 h 581025"/>
                <a:gd name="connsiteX3" fmla="*/ 295274 w 735806"/>
                <a:gd name="connsiteY3" fmla="*/ 581025 h 581025"/>
                <a:gd name="connsiteX4" fmla="*/ 0 w 735806"/>
                <a:gd name="connsiteY4" fmla="*/ 273842 h 581025"/>
                <a:gd name="connsiteX0" fmla="*/ 0 w 742950"/>
                <a:gd name="connsiteY0" fmla="*/ 276223 h 581025"/>
                <a:gd name="connsiteX1" fmla="*/ 438150 w 742950"/>
                <a:gd name="connsiteY1" fmla="*/ 0 h 581025"/>
                <a:gd name="connsiteX2" fmla="*/ 742950 w 742950"/>
                <a:gd name="connsiteY2" fmla="*/ 302419 h 581025"/>
                <a:gd name="connsiteX3" fmla="*/ 302418 w 742950"/>
                <a:gd name="connsiteY3" fmla="*/ 581025 h 581025"/>
                <a:gd name="connsiteX4" fmla="*/ 0 w 742950"/>
                <a:gd name="connsiteY4" fmla="*/ 276223 h 581025"/>
                <a:gd name="connsiteX0" fmla="*/ 0 w 742950"/>
                <a:gd name="connsiteY0" fmla="*/ 280986 h 585788"/>
                <a:gd name="connsiteX1" fmla="*/ 435769 w 742950"/>
                <a:gd name="connsiteY1" fmla="*/ 0 h 585788"/>
                <a:gd name="connsiteX2" fmla="*/ 742950 w 742950"/>
                <a:gd name="connsiteY2" fmla="*/ 307182 h 585788"/>
                <a:gd name="connsiteX3" fmla="*/ 302418 w 742950"/>
                <a:gd name="connsiteY3" fmla="*/ 585788 h 585788"/>
                <a:gd name="connsiteX4" fmla="*/ 0 w 742950"/>
                <a:gd name="connsiteY4" fmla="*/ 280986 h 585788"/>
                <a:gd name="connsiteX0" fmla="*/ 0 w 745332"/>
                <a:gd name="connsiteY0" fmla="*/ 276224 h 585788"/>
                <a:gd name="connsiteX1" fmla="*/ 438151 w 745332"/>
                <a:gd name="connsiteY1" fmla="*/ 0 h 585788"/>
                <a:gd name="connsiteX2" fmla="*/ 745332 w 745332"/>
                <a:gd name="connsiteY2" fmla="*/ 307182 h 585788"/>
                <a:gd name="connsiteX3" fmla="*/ 304800 w 745332"/>
                <a:gd name="connsiteY3" fmla="*/ 585788 h 585788"/>
                <a:gd name="connsiteX4" fmla="*/ 0 w 745332"/>
                <a:gd name="connsiteY4" fmla="*/ 276224 h 585788"/>
                <a:gd name="connsiteX0" fmla="*/ 0 w 740569"/>
                <a:gd name="connsiteY0" fmla="*/ 276224 h 585788"/>
                <a:gd name="connsiteX1" fmla="*/ 438151 w 740569"/>
                <a:gd name="connsiteY1" fmla="*/ 0 h 585788"/>
                <a:gd name="connsiteX2" fmla="*/ 740569 w 740569"/>
                <a:gd name="connsiteY2" fmla="*/ 309563 h 585788"/>
                <a:gd name="connsiteX3" fmla="*/ 304800 w 740569"/>
                <a:gd name="connsiteY3" fmla="*/ 585788 h 585788"/>
                <a:gd name="connsiteX4" fmla="*/ 0 w 740569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9563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7182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4801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  <a:gd name="connsiteX0" fmla="*/ 0 w 742950"/>
                <a:gd name="connsiteY0" fmla="*/ 280986 h 590550"/>
                <a:gd name="connsiteX1" fmla="*/ 435770 w 742950"/>
                <a:gd name="connsiteY1" fmla="*/ 0 h 590550"/>
                <a:gd name="connsiteX2" fmla="*/ 742950 w 742950"/>
                <a:gd name="connsiteY2" fmla="*/ 309563 h 590550"/>
                <a:gd name="connsiteX3" fmla="*/ 304800 w 742950"/>
                <a:gd name="connsiteY3" fmla="*/ 590550 h 590550"/>
                <a:gd name="connsiteX4" fmla="*/ 0 w 742950"/>
                <a:gd name="connsiteY4" fmla="*/ 28098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950" h="590550">
                  <a:moveTo>
                    <a:pt x="0" y="280986"/>
                  </a:moveTo>
                  <a:lnTo>
                    <a:pt x="435770" y="0"/>
                  </a:lnTo>
                  <a:lnTo>
                    <a:pt x="742950" y="309563"/>
                  </a:lnTo>
                  <a:lnTo>
                    <a:pt x="304800" y="590550"/>
                  </a:lnTo>
                  <a:lnTo>
                    <a:pt x="0" y="280986"/>
                  </a:lnTo>
                  <a:close/>
                </a:path>
              </a:pathLst>
            </a:custGeom>
            <a:solidFill>
              <a:srgbClr val="65C1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24E8A0-F339-4E48-B18C-A6DFE269EEE7}"/>
                </a:ext>
              </a:extLst>
            </p:cNvPr>
            <p:cNvSpPr/>
            <p:nvPr/>
          </p:nvSpPr>
          <p:spPr>
            <a:xfrm>
              <a:off x="5183311" y="4670786"/>
              <a:ext cx="816768" cy="621505"/>
            </a:xfrm>
            <a:custGeom>
              <a:avLst/>
              <a:gdLst>
                <a:gd name="connsiteX0" fmla="*/ 0 w 819150"/>
                <a:gd name="connsiteY0" fmla="*/ 323850 h 623888"/>
                <a:gd name="connsiteX1" fmla="*/ 514350 w 819150"/>
                <a:gd name="connsiteY1" fmla="*/ 0 h 623888"/>
                <a:gd name="connsiteX2" fmla="*/ 819150 w 819150"/>
                <a:gd name="connsiteY2" fmla="*/ 302419 h 623888"/>
                <a:gd name="connsiteX3" fmla="*/ 311944 w 819150"/>
                <a:gd name="connsiteY3" fmla="*/ 623888 h 623888"/>
                <a:gd name="connsiteX4" fmla="*/ 0 w 819150"/>
                <a:gd name="connsiteY4" fmla="*/ 323850 h 623888"/>
                <a:gd name="connsiteX0" fmla="*/ 0 w 819150"/>
                <a:gd name="connsiteY0" fmla="*/ 323850 h 581025"/>
                <a:gd name="connsiteX1" fmla="*/ 514350 w 819150"/>
                <a:gd name="connsiteY1" fmla="*/ 0 h 581025"/>
                <a:gd name="connsiteX2" fmla="*/ 819150 w 819150"/>
                <a:gd name="connsiteY2" fmla="*/ 302419 h 581025"/>
                <a:gd name="connsiteX3" fmla="*/ 373856 w 819150"/>
                <a:gd name="connsiteY3" fmla="*/ 581025 h 581025"/>
                <a:gd name="connsiteX4" fmla="*/ 0 w 819150"/>
                <a:gd name="connsiteY4" fmla="*/ 323850 h 581025"/>
                <a:gd name="connsiteX0" fmla="*/ 0 w 771525"/>
                <a:gd name="connsiteY0" fmla="*/ 292893 h 581025"/>
                <a:gd name="connsiteX1" fmla="*/ 466725 w 771525"/>
                <a:gd name="connsiteY1" fmla="*/ 0 h 581025"/>
                <a:gd name="connsiteX2" fmla="*/ 771525 w 771525"/>
                <a:gd name="connsiteY2" fmla="*/ 302419 h 581025"/>
                <a:gd name="connsiteX3" fmla="*/ 326231 w 771525"/>
                <a:gd name="connsiteY3" fmla="*/ 581025 h 581025"/>
                <a:gd name="connsiteX4" fmla="*/ 0 w 771525"/>
                <a:gd name="connsiteY4" fmla="*/ 292893 h 581025"/>
                <a:gd name="connsiteX0" fmla="*/ 0 w 740568"/>
                <a:gd name="connsiteY0" fmla="*/ 283368 h 581025"/>
                <a:gd name="connsiteX1" fmla="*/ 435768 w 740568"/>
                <a:gd name="connsiteY1" fmla="*/ 0 h 581025"/>
                <a:gd name="connsiteX2" fmla="*/ 740568 w 740568"/>
                <a:gd name="connsiteY2" fmla="*/ 302419 h 581025"/>
                <a:gd name="connsiteX3" fmla="*/ 295274 w 740568"/>
                <a:gd name="connsiteY3" fmla="*/ 581025 h 581025"/>
                <a:gd name="connsiteX4" fmla="*/ 0 w 740568"/>
                <a:gd name="connsiteY4" fmla="*/ 283368 h 581025"/>
                <a:gd name="connsiteX0" fmla="*/ 0 w 707231"/>
                <a:gd name="connsiteY0" fmla="*/ 278605 h 581025"/>
                <a:gd name="connsiteX1" fmla="*/ 402431 w 707231"/>
                <a:gd name="connsiteY1" fmla="*/ 0 h 581025"/>
                <a:gd name="connsiteX2" fmla="*/ 707231 w 707231"/>
                <a:gd name="connsiteY2" fmla="*/ 302419 h 581025"/>
                <a:gd name="connsiteX3" fmla="*/ 261937 w 707231"/>
                <a:gd name="connsiteY3" fmla="*/ 581025 h 581025"/>
                <a:gd name="connsiteX4" fmla="*/ 0 w 707231"/>
                <a:gd name="connsiteY4" fmla="*/ 278605 h 581025"/>
                <a:gd name="connsiteX0" fmla="*/ 0 w 735806"/>
                <a:gd name="connsiteY0" fmla="*/ 273842 h 581025"/>
                <a:gd name="connsiteX1" fmla="*/ 431006 w 735806"/>
                <a:gd name="connsiteY1" fmla="*/ 0 h 581025"/>
                <a:gd name="connsiteX2" fmla="*/ 735806 w 735806"/>
                <a:gd name="connsiteY2" fmla="*/ 302419 h 581025"/>
                <a:gd name="connsiteX3" fmla="*/ 290512 w 735806"/>
                <a:gd name="connsiteY3" fmla="*/ 581025 h 581025"/>
                <a:gd name="connsiteX4" fmla="*/ 0 w 735806"/>
                <a:gd name="connsiteY4" fmla="*/ 273842 h 581025"/>
                <a:gd name="connsiteX0" fmla="*/ 0 w 735806"/>
                <a:gd name="connsiteY0" fmla="*/ 273842 h 581025"/>
                <a:gd name="connsiteX1" fmla="*/ 431006 w 735806"/>
                <a:gd name="connsiteY1" fmla="*/ 0 h 581025"/>
                <a:gd name="connsiteX2" fmla="*/ 735806 w 735806"/>
                <a:gd name="connsiteY2" fmla="*/ 302419 h 581025"/>
                <a:gd name="connsiteX3" fmla="*/ 295274 w 735806"/>
                <a:gd name="connsiteY3" fmla="*/ 581025 h 581025"/>
                <a:gd name="connsiteX4" fmla="*/ 0 w 735806"/>
                <a:gd name="connsiteY4" fmla="*/ 273842 h 581025"/>
                <a:gd name="connsiteX0" fmla="*/ 0 w 742950"/>
                <a:gd name="connsiteY0" fmla="*/ 276223 h 581025"/>
                <a:gd name="connsiteX1" fmla="*/ 438150 w 742950"/>
                <a:gd name="connsiteY1" fmla="*/ 0 h 581025"/>
                <a:gd name="connsiteX2" fmla="*/ 742950 w 742950"/>
                <a:gd name="connsiteY2" fmla="*/ 302419 h 581025"/>
                <a:gd name="connsiteX3" fmla="*/ 302418 w 742950"/>
                <a:gd name="connsiteY3" fmla="*/ 581025 h 581025"/>
                <a:gd name="connsiteX4" fmla="*/ 0 w 742950"/>
                <a:gd name="connsiteY4" fmla="*/ 276223 h 581025"/>
                <a:gd name="connsiteX0" fmla="*/ 0 w 742950"/>
                <a:gd name="connsiteY0" fmla="*/ 280986 h 585788"/>
                <a:gd name="connsiteX1" fmla="*/ 435769 w 742950"/>
                <a:gd name="connsiteY1" fmla="*/ 0 h 585788"/>
                <a:gd name="connsiteX2" fmla="*/ 742950 w 742950"/>
                <a:gd name="connsiteY2" fmla="*/ 307182 h 585788"/>
                <a:gd name="connsiteX3" fmla="*/ 302418 w 742950"/>
                <a:gd name="connsiteY3" fmla="*/ 585788 h 585788"/>
                <a:gd name="connsiteX4" fmla="*/ 0 w 742950"/>
                <a:gd name="connsiteY4" fmla="*/ 280986 h 585788"/>
                <a:gd name="connsiteX0" fmla="*/ 0 w 745332"/>
                <a:gd name="connsiteY0" fmla="*/ 276224 h 585788"/>
                <a:gd name="connsiteX1" fmla="*/ 438151 w 745332"/>
                <a:gd name="connsiteY1" fmla="*/ 0 h 585788"/>
                <a:gd name="connsiteX2" fmla="*/ 745332 w 745332"/>
                <a:gd name="connsiteY2" fmla="*/ 307182 h 585788"/>
                <a:gd name="connsiteX3" fmla="*/ 304800 w 745332"/>
                <a:gd name="connsiteY3" fmla="*/ 585788 h 585788"/>
                <a:gd name="connsiteX4" fmla="*/ 0 w 745332"/>
                <a:gd name="connsiteY4" fmla="*/ 276224 h 585788"/>
                <a:gd name="connsiteX0" fmla="*/ 0 w 740569"/>
                <a:gd name="connsiteY0" fmla="*/ 276224 h 585788"/>
                <a:gd name="connsiteX1" fmla="*/ 438151 w 740569"/>
                <a:gd name="connsiteY1" fmla="*/ 0 h 585788"/>
                <a:gd name="connsiteX2" fmla="*/ 740569 w 740569"/>
                <a:gd name="connsiteY2" fmla="*/ 309563 h 585788"/>
                <a:gd name="connsiteX3" fmla="*/ 304800 w 740569"/>
                <a:gd name="connsiteY3" fmla="*/ 585788 h 585788"/>
                <a:gd name="connsiteX4" fmla="*/ 0 w 740569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9563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7182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4801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  <a:gd name="connsiteX0" fmla="*/ 0 w 747712"/>
                <a:gd name="connsiteY0" fmla="*/ 276224 h 585788"/>
                <a:gd name="connsiteX1" fmla="*/ 438151 w 747712"/>
                <a:gd name="connsiteY1" fmla="*/ 0 h 585788"/>
                <a:gd name="connsiteX2" fmla="*/ 747712 w 747712"/>
                <a:gd name="connsiteY2" fmla="*/ 302420 h 585788"/>
                <a:gd name="connsiteX3" fmla="*/ 304800 w 747712"/>
                <a:gd name="connsiteY3" fmla="*/ 585788 h 585788"/>
                <a:gd name="connsiteX4" fmla="*/ 0 w 747712"/>
                <a:gd name="connsiteY4" fmla="*/ 276224 h 585788"/>
                <a:gd name="connsiteX0" fmla="*/ 0 w 747712"/>
                <a:gd name="connsiteY0" fmla="*/ 278605 h 588169"/>
                <a:gd name="connsiteX1" fmla="*/ 442914 w 747712"/>
                <a:gd name="connsiteY1" fmla="*/ 0 h 588169"/>
                <a:gd name="connsiteX2" fmla="*/ 747712 w 747712"/>
                <a:gd name="connsiteY2" fmla="*/ 304801 h 588169"/>
                <a:gd name="connsiteX3" fmla="*/ 304800 w 747712"/>
                <a:gd name="connsiteY3" fmla="*/ 588169 h 588169"/>
                <a:gd name="connsiteX4" fmla="*/ 0 w 747712"/>
                <a:gd name="connsiteY4" fmla="*/ 278605 h 588169"/>
                <a:gd name="connsiteX0" fmla="*/ 0 w 776287"/>
                <a:gd name="connsiteY0" fmla="*/ 278605 h 588169"/>
                <a:gd name="connsiteX1" fmla="*/ 442914 w 776287"/>
                <a:gd name="connsiteY1" fmla="*/ 0 h 588169"/>
                <a:gd name="connsiteX2" fmla="*/ 776287 w 776287"/>
                <a:gd name="connsiteY2" fmla="*/ 288133 h 588169"/>
                <a:gd name="connsiteX3" fmla="*/ 304800 w 776287"/>
                <a:gd name="connsiteY3" fmla="*/ 588169 h 588169"/>
                <a:gd name="connsiteX4" fmla="*/ 0 w 776287"/>
                <a:gd name="connsiteY4" fmla="*/ 278605 h 588169"/>
                <a:gd name="connsiteX0" fmla="*/ 0 w 776287"/>
                <a:gd name="connsiteY0" fmla="*/ 292892 h 602456"/>
                <a:gd name="connsiteX1" fmla="*/ 469108 w 776287"/>
                <a:gd name="connsiteY1" fmla="*/ 0 h 602456"/>
                <a:gd name="connsiteX2" fmla="*/ 776287 w 776287"/>
                <a:gd name="connsiteY2" fmla="*/ 302420 h 602456"/>
                <a:gd name="connsiteX3" fmla="*/ 304800 w 776287"/>
                <a:gd name="connsiteY3" fmla="*/ 602456 h 602456"/>
                <a:gd name="connsiteX4" fmla="*/ 0 w 776287"/>
                <a:gd name="connsiteY4" fmla="*/ 292892 h 602456"/>
                <a:gd name="connsiteX0" fmla="*/ 0 w 776287"/>
                <a:gd name="connsiteY0" fmla="*/ 292892 h 602456"/>
                <a:gd name="connsiteX1" fmla="*/ 473870 w 776287"/>
                <a:gd name="connsiteY1" fmla="*/ 0 h 602456"/>
                <a:gd name="connsiteX2" fmla="*/ 776287 w 776287"/>
                <a:gd name="connsiteY2" fmla="*/ 302420 h 602456"/>
                <a:gd name="connsiteX3" fmla="*/ 304800 w 776287"/>
                <a:gd name="connsiteY3" fmla="*/ 602456 h 602456"/>
                <a:gd name="connsiteX4" fmla="*/ 0 w 776287"/>
                <a:gd name="connsiteY4" fmla="*/ 292892 h 602456"/>
                <a:gd name="connsiteX0" fmla="*/ 0 w 781050"/>
                <a:gd name="connsiteY0" fmla="*/ 292892 h 602456"/>
                <a:gd name="connsiteX1" fmla="*/ 473870 w 781050"/>
                <a:gd name="connsiteY1" fmla="*/ 0 h 602456"/>
                <a:gd name="connsiteX2" fmla="*/ 781050 w 781050"/>
                <a:gd name="connsiteY2" fmla="*/ 297657 h 602456"/>
                <a:gd name="connsiteX3" fmla="*/ 304800 w 781050"/>
                <a:gd name="connsiteY3" fmla="*/ 602456 h 602456"/>
                <a:gd name="connsiteX4" fmla="*/ 0 w 781050"/>
                <a:gd name="connsiteY4" fmla="*/ 292892 h 602456"/>
                <a:gd name="connsiteX0" fmla="*/ 0 w 781050"/>
                <a:gd name="connsiteY0" fmla="*/ 292892 h 602456"/>
                <a:gd name="connsiteX1" fmla="*/ 473870 w 781050"/>
                <a:gd name="connsiteY1" fmla="*/ 0 h 602456"/>
                <a:gd name="connsiteX2" fmla="*/ 781050 w 781050"/>
                <a:gd name="connsiteY2" fmla="*/ 302420 h 602456"/>
                <a:gd name="connsiteX3" fmla="*/ 304800 w 781050"/>
                <a:gd name="connsiteY3" fmla="*/ 602456 h 602456"/>
                <a:gd name="connsiteX4" fmla="*/ 0 w 781050"/>
                <a:gd name="connsiteY4" fmla="*/ 292892 h 602456"/>
                <a:gd name="connsiteX0" fmla="*/ 0 w 781050"/>
                <a:gd name="connsiteY0" fmla="*/ 292892 h 602456"/>
                <a:gd name="connsiteX1" fmla="*/ 476252 w 781050"/>
                <a:gd name="connsiteY1" fmla="*/ 0 h 602456"/>
                <a:gd name="connsiteX2" fmla="*/ 781050 w 781050"/>
                <a:gd name="connsiteY2" fmla="*/ 302420 h 602456"/>
                <a:gd name="connsiteX3" fmla="*/ 304800 w 781050"/>
                <a:gd name="connsiteY3" fmla="*/ 602456 h 602456"/>
                <a:gd name="connsiteX4" fmla="*/ 0 w 781050"/>
                <a:gd name="connsiteY4" fmla="*/ 292892 h 602456"/>
                <a:gd name="connsiteX0" fmla="*/ 0 w 783431"/>
                <a:gd name="connsiteY0" fmla="*/ 292892 h 602456"/>
                <a:gd name="connsiteX1" fmla="*/ 476252 w 783431"/>
                <a:gd name="connsiteY1" fmla="*/ 0 h 602456"/>
                <a:gd name="connsiteX2" fmla="*/ 783431 w 783431"/>
                <a:gd name="connsiteY2" fmla="*/ 300039 h 602456"/>
                <a:gd name="connsiteX3" fmla="*/ 304800 w 783431"/>
                <a:gd name="connsiteY3" fmla="*/ 602456 h 602456"/>
                <a:gd name="connsiteX4" fmla="*/ 0 w 783431"/>
                <a:gd name="connsiteY4" fmla="*/ 292892 h 602456"/>
                <a:gd name="connsiteX0" fmla="*/ 0 w 812006"/>
                <a:gd name="connsiteY0" fmla="*/ 292892 h 602456"/>
                <a:gd name="connsiteX1" fmla="*/ 476252 w 812006"/>
                <a:gd name="connsiteY1" fmla="*/ 0 h 602456"/>
                <a:gd name="connsiteX2" fmla="*/ 812006 w 812006"/>
                <a:gd name="connsiteY2" fmla="*/ 280989 h 602456"/>
                <a:gd name="connsiteX3" fmla="*/ 304800 w 812006"/>
                <a:gd name="connsiteY3" fmla="*/ 602456 h 602456"/>
                <a:gd name="connsiteX4" fmla="*/ 0 w 812006"/>
                <a:gd name="connsiteY4" fmla="*/ 292892 h 602456"/>
                <a:gd name="connsiteX0" fmla="*/ 0 w 812006"/>
                <a:gd name="connsiteY0" fmla="*/ 314323 h 623887"/>
                <a:gd name="connsiteX1" fmla="*/ 507208 w 812006"/>
                <a:gd name="connsiteY1" fmla="*/ 0 h 623887"/>
                <a:gd name="connsiteX2" fmla="*/ 812006 w 812006"/>
                <a:gd name="connsiteY2" fmla="*/ 302420 h 623887"/>
                <a:gd name="connsiteX3" fmla="*/ 304800 w 812006"/>
                <a:gd name="connsiteY3" fmla="*/ 623887 h 623887"/>
                <a:gd name="connsiteX4" fmla="*/ 0 w 812006"/>
                <a:gd name="connsiteY4" fmla="*/ 314323 h 623887"/>
                <a:gd name="connsiteX0" fmla="*/ 0 w 814387"/>
                <a:gd name="connsiteY0" fmla="*/ 314323 h 623887"/>
                <a:gd name="connsiteX1" fmla="*/ 507208 w 814387"/>
                <a:gd name="connsiteY1" fmla="*/ 0 h 623887"/>
                <a:gd name="connsiteX2" fmla="*/ 814387 w 814387"/>
                <a:gd name="connsiteY2" fmla="*/ 300038 h 623887"/>
                <a:gd name="connsiteX3" fmla="*/ 304800 w 814387"/>
                <a:gd name="connsiteY3" fmla="*/ 623887 h 623887"/>
                <a:gd name="connsiteX4" fmla="*/ 0 w 814387"/>
                <a:gd name="connsiteY4" fmla="*/ 314323 h 623887"/>
                <a:gd name="connsiteX0" fmla="*/ 0 w 814387"/>
                <a:gd name="connsiteY0" fmla="*/ 319085 h 628649"/>
                <a:gd name="connsiteX1" fmla="*/ 516733 w 814387"/>
                <a:gd name="connsiteY1" fmla="*/ 0 h 628649"/>
                <a:gd name="connsiteX2" fmla="*/ 814387 w 814387"/>
                <a:gd name="connsiteY2" fmla="*/ 304800 h 628649"/>
                <a:gd name="connsiteX3" fmla="*/ 304800 w 814387"/>
                <a:gd name="connsiteY3" fmla="*/ 628649 h 628649"/>
                <a:gd name="connsiteX4" fmla="*/ 0 w 814387"/>
                <a:gd name="connsiteY4" fmla="*/ 319085 h 628649"/>
                <a:gd name="connsiteX0" fmla="*/ 0 w 816768"/>
                <a:gd name="connsiteY0" fmla="*/ 319085 h 628649"/>
                <a:gd name="connsiteX1" fmla="*/ 516733 w 816768"/>
                <a:gd name="connsiteY1" fmla="*/ 0 h 628649"/>
                <a:gd name="connsiteX2" fmla="*/ 816768 w 816768"/>
                <a:gd name="connsiteY2" fmla="*/ 302419 h 628649"/>
                <a:gd name="connsiteX3" fmla="*/ 304800 w 816768"/>
                <a:gd name="connsiteY3" fmla="*/ 628649 h 628649"/>
                <a:gd name="connsiteX4" fmla="*/ 0 w 816768"/>
                <a:gd name="connsiteY4" fmla="*/ 319085 h 628649"/>
                <a:gd name="connsiteX0" fmla="*/ 0 w 816768"/>
                <a:gd name="connsiteY0" fmla="*/ 319085 h 628649"/>
                <a:gd name="connsiteX1" fmla="*/ 516733 w 816768"/>
                <a:gd name="connsiteY1" fmla="*/ 0 h 628649"/>
                <a:gd name="connsiteX2" fmla="*/ 816768 w 816768"/>
                <a:gd name="connsiteY2" fmla="*/ 304800 h 628649"/>
                <a:gd name="connsiteX3" fmla="*/ 304800 w 816768"/>
                <a:gd name="connsiteY3" fmla="*/ 628649 h 628649"/>
                <a:gd name="connsiteX4" fmla="*/ 0 w 816768"/>
                <a:gd name="connsiteY4" fmla="*/ 319085 h 628649"/>
                <a:gd name="connsiteX0" fmla="*/ 0 w 816768"/>
                <a:gd name="connsiteY0" fmla="*/ 319085 h 621505"/>
                <a:gd name="connsiteX1" fmla="*/ 516733 w 816768"/>
                <a:gd name="connsiteY1" fmla="*/ 0 h 621505"/>
                <a:gd name="connsiteX2" fmla="*/ 816768 w 816768"/>
                <a:gd name="connsiteY2" fmla="*/ 304800 h 621505"/>
                <a:gd name="connsiteX3" fmla="*/ 309562 w 816768"/>
                <a:gd name="connsiteY3" fmla="*/ 621505 h 621505"/>
                <a:gd name="connsiteX4" fmla="*/ 0 w 816768"/>
                <a:gd name="connsiteY4" fmla="*/ 319085 h 62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6768" h="621505">
                  <a:moveTo>
                    <a:pt x="0" y="319085"/>
                  </a:moveTo>
                  <a:lnTo>
                    <a:pt x="516733" y="0"/>
                  </a:lnTo>
                  <a:lnTo>
                    <a:pt x="816768" y="304800"/>
                  </a:lnTo>
                  <a:lnTo>
                    <a:pt x="309562" y="621505"/>
                  </a:lnTo>
                  <a:lnTo>
                    <a:pt x="0" y="319085"/>
                  </a:lnTo>
                  <a:close/>
                </a:path>
              </a:pathLst>
            </a:custGeom>
            <a:solidFill>
              <a:srgbClr val="8E8BE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590924-1E79-4B85-B7F6-F8626D446148}"/>
                </a:ext>
              </a:extLst>
            </p:cNvPr>
            <p:cNvSpPr/>
            <p:nvPr/>
          </p:nvSpPr>
          <p:spPr>
            <a:xfrm>
              <a:off x="5184776" y="2962274"/>
              <a:ext cx="311150" cy="2327275"/>
            </a:xfrm>
            <a:custGeom>
              <a:avLst/>
              <a:gdLst>
                <a:gd name="connsiteX0" fmla="*/ 0 w 314325"/>
                <a:gd name="connsiteY0" fmla="*/ 0 h 2324100"/>
                <a:gd name="connsiteX1" fmla="*/ 314325 w 314325"/>
                <a:gd name="connsiteY1" fmla="*/ 309563 h 2324100"/>
                <a:gd name="connsiteX2" fmla="*/ 314325 w 314325"/>
                <a:gd name="connsiteY2" fmla="*/ 2324100 h 2324100"/>
                <a:gd name="connsiteX3" fmla="*/ 4763 w 314325"/>
                <a:gd name="connsiteY3" fmla="*/ 2033588 h 2324100"/>
                <a:gd name="connsiteX4" fmla="*/ 0 w 314325"/>
                <a:gd name="connsiteY4" fmla="*/ 0 h 2324100"/>
                <a:gd name="connsiteX0" fmla="*/ 0 w 311150"/>
                <a:gd name="connsiteY0" fmla="*/ 0 h 2308225"/>
                <a:gd name="connsiteX1" fmla="*/ 311150 w 311150"/>
                <a:gd name="connsiteY1" fmla="*/ 293688 h 2308225"/>
                <a:gd name="connsiteX2" fmla="*/ 311150 w 311150"/>
                <a:gd name="connsiteY2" fmla="*/ 2308225 h 2308225"/>
                <a:gd name="connsiteX3" fmla="*/ 1588 w 311150"/>
                <a:gd name="connsiteY3" fmla="*/ 2017713 h 2308225"/>
                <a:gd name="connsiteX4" fmla="*/ 0 w 311150"/>
                <a:gd name="connsiteY4" fmla="*/ 0 h 2308225"/>
                <a:gd name="connsiteX0" fmla="*/ 0 w 311150"/>
                <a:gd name="connsiteY0" fmla="*/ 0 h 2311400"/>
                <a:gd name="connsiteX1" fmla="*/ 311150 w 311150"/>
                <a:gd name="connsiteY1" fmla="*/ 296863 h 2311400"/>
                <a:gd name="connsiteX2" fmla="*/ 311150 w 311150"/>
                <a:gd name="connsiteY2" fmla="*/ 2311400 h 2311400"/>
                <a:gd name="connsiteX3" fmla="*/ 1588 w 311150"/>
                <a:gd name="connsiteY3" fmla="*/ 2020888 h 2311400"/>
                <a:gd name="connsiteX4" fmla="*/ 0 w 311150"/>
                <a:gd name="connsiteY4" fmla="*/ 0 h 2311400"/>
                <a:gd name="connsiteX0" fmla="*/ 0 w 311150"/>
                <a:gd name="connsiteY0" fmla="*/ 0 h 2317750"/>
                <a:gd name="connsiteX1" fmla="*/ 311150 w 311150"/>
                <a:gd name="connsiteY1" fmla="*/ 296863 h 2317750"/>
                <a:gd name="connsiteX2" fmla="*/ 311150 w 311150"/>
                <a:gd name="connsiteY2" fmla="*/ 2317750 h 2317750"/>
                <a:gd name="connsiteX3" fmla="*/ 1588 w 311150"/>
                <a:gd name="connsiteY3" fmla="*/ 2020888 h 2317750"/>
                <a:gd name="connsiteX4" fmla="*/ 0 w 311150"/>
                <a:gd name="connsiteY4" fmla="*/ 0 h 2317750"/>
                <a:gd name="connsiteX0" fmla="*/ 0 w 311150"/>
                <a:gd name="connsiteY0" fmla="*/ 0 h 2324100"/>
                <a:gd name="connsiteX1" fmla="*/ 311150 w 311150"/>
                <a:gd name="connsiteY1" fmla="*/ 296863 h 2324100"/>
                <a:gd name="connsiteX2" fmla="*/ 307975 w 311150"/>
                <a:gd name="connsiteY2" fmla="*/ 2324100 h 2324100"/>
                <a:gd name="connsiteX3" fmla="*/ 1588 w 311150"/>
                <a:gd name="connsiteY3" fmla="*/ 2020888 h 2324100"/>
                <a:gd name="connsiteX4" fmla="*/ 0 w 311150"/>
                <a:gd name="connsiteY4" fmla="*/ 0 h 2324100"/>
                <a:gd name="connsiteX0" fmla="*/ 0 w 311150"/>
                <a:gd name="connsiteY0" fmla="*/ 0 h 2327275"/>
                <a:gd name="connsiteX1" fmla="*/ 311150 w 311150"/>
                <a:gd name="connsiteY1" fmla="*/ 300038 h 2327275"/>
                <a:gd name="connsiteX2" fmla="*/ 307975 w 311150"/>
                <a:gd name="connsiteY2" fmla="*/ 2327275 h 2327275"/>
                <a:gd name="connsiteX3" fmla="*/ 1588 w 311150"/>
                <a:gd name="connsiteY3" fmla="*/ 2024063 h 2327275"/>
                <a:gd name="connsiteX4" fmla="*/ 0 w 311150"/>
                <a:gd name="connsiteY4" fmla="*/ 0 h 232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2327275">
                  <a:moveTo>
                    <a:pt x="0" y="0"/>
                  </a:moveTo>
                  <a:lnTo>
                    <a:pt x="311150" y="300038"/>
                  </a:lnTo>
                  <a:cubicBezTo>
                    <a:pt x="310092" y="975784"/>
                    <a:pt x="309033" y="1651529"/>
                    <a:pt x="307975" y="2327275"/>
                  </a:cubicBezTo>
                  <a:lnTo>
                    <a:pt x="1588" y="2024063"/>
                  </a:lnTo>
                  <a:cubicBezTo>
                    <a:pt x="0" y="1346200"/>
                    <a:pt x="1588" y="677863"/>
                    <a:pt x="0" y="0"/>
                  </a:cubicBezTo>
                  <a:close/>
                </a:path>
              </a:pathLst>
            </a:custGeom>
            <a:solidFill>
              <a:srgbClr val="65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758C76E-E7C8-469B-9DD0-361CCEC6259C}"/>
                </a:ext>
              </a:extLst>
            </p:cNvPr>
            <p:cNvSpPr/>
            <p:nvPr/>
          </p:nvSpPr>
          <p:spPr>
            <a:xfrm>
              <a:off x="5966517" y="2485959"/>
              <a:ext cx="901699" cy="1951038"/>
            </a:xfrm>
            <a:custGeom>
              <a:avLst/>
              <a:gdLst>
                <a:gd name="connsiteX0" fmla="*/ 0 w 901700"/>
                <a:gd name="connsiteY0" fmla="*/ 0 h 1955800"/>
                <a:gd name="connsiteX1" fmla="*/ 600075 w 901700"/>
                <a:gd name="connsiteY1" fmla="*/ 1654175 h 1955800"/>
                <a:gd name="connsiteX2" fmla="*/ 901700 w 901700"/>
                <a:gd name="connsiteY2" fmla="*/ 1955800 h 1955800"/>
                <a:gd name="connsiteX3" fmla="*/ 311150 w 901700"/>
                <a:gd name="connsiteY3" fmla="*/ 314325 h 1955800"/>
                <a:gd name="connsiteX4" fmla="*/ 0 w 901700"/>
                <a:gd name="connsiteY4" fmla="*/ 0 h 1955800"/>
                <a:gd name="connsiteX0" fmla="*/ 0 w 901700"/>
                <a:gd name="connsiteY0" fmla="*/ 0 h 1955800"/>
                <a:gd name="connsiteX1" fmla="*/ 600075 w 901700"/>
                <a:gd name="connsiteY1" fmla="*/ 1654175 h 1955800"/>
                <a:gd name="connsiteX2" fmla="*/ 901700 w 901700"/>
                <a:gd name="connsiteY2" fmla="*/ 1955800 h 1955800"/>
                <a:gd name="connsiteX3" fmla="*/ 311150 w 901700"/>
                <a:gd name="connsiteY3" fmla="*/ 314325 h 1955800"/>
                <a:gd name="connsiteX4" fmla="*/ 0 w 901700"/>
                <a:gd name="connsiteY4" fmla="*/ 0 h 1955800"/>
                <a:gd name="connsiteX0" fmla="*/ 0 w 899319"/>
                <a:gd name="connsiteY0" fmla="*/ 0 h 1951037"/>
                <a:gd name="connsiteX1" fmla="*/ 597694 w 899319"/>
                <a:gd name="connsiteY1" fmla="*/ 1649412 h 1951037"/>
                <a:gd name="connsiteX2" fmla="*/ 899319 w 899319"/>
                <a:gd name="connsiteY2" fmla="*/ 1951037 h 1951037"/>
                <a:gd name="connsiteX3" fmla="*/ 308769 w 899319"/>
                <a:gd name="connsiteY3" fmla="*/ 309562 h 1951037"/>
                <a:gd name="connsiteX4" fmla="*/ 0 w 899319"/>
                <a:gd name="connsiteY4" fmla="*/ 0 h 1951037"/>
                <a:gd name="connsiteX0" fmla="*/ 0 w 901700"/>
                <a:gd name="connsiteY0" fmla="*/ 0 h 1946275"/>
                <a:gd name="connsiteX1" fmla="*/ 597694 w 901700"/>
                <a:gd name="connsiteY1" fmla="*/ 1649412 h 1946275"/>
                <a:gd name="connsiteX2" fmla="*/ 901700 w 901700"/>
                <a:gd name="connsiteY2" fmla="*/ 1946275 h 1946275"/>
                <a:gd name="connsiteX3" fmla="*/ 308769 w 901700"/>
                <a:gd name="connsiteY3" fmla="*/ 309562 h 1946275"/>
                <a:gd name="connsiteX4" fmla="*/ 0 w 901700"/>
                <a:gd name="connsiteY4" fmla="*/ 0 h 1946275"/>
                <a:gd name="connsiteX0" fmla="*/ 0 w 899318"/>
                <a:gd name="connsiteY0" fmla="*/ 0 h 1951038"/>
                <a:gd name="connsiteX1" fmla="*/ 597694 w 899318"/>
                <a:gd name="connsiteY1" fmla="*/ 1649412 h 1951038"/>
                <a:gd name="connsiteX2" fmla="*/ 899318 w 899318"/>
                <a:gd name="connsiteY2" fmla="*/ 1951038 h 1951038"/>
                <a:gd name="connsiteX3" fmla="*/ 308769 w 899318"/>
                <a:gd name="connsiteY3" fmla="*/ 309562 h 1951038"/>
                <a:gd name="connsiteX4" fmla="*/ 0 w 899318"/>
                <a:gd name="connsiteY4" fmla="*/ 0 h 1951038"/>
                <a:gd name="connsiteX0" fmla="*/ 0 w 899318"/>
                <a:gd name="connsiteY0" fmla="*/ 0 h 1951038"/>
                <a:gd name="connsiteX1" fmla="*/ 597694 w 899318"/>
                <a:gd name="connsiteY1" fmla="*/ 1649412 h 1951038"/>
                <a:gd name="connsiteX2" fmla="*/ 899318 w 899318"/>
                <a:gd name="connsiteY2" fmla="*/ 1951038 h 1951038"/>
                <a:gd name="connsiteX3" fmla="*/ 304006 w 899318"/>
                <a:gd name="connsiteY3" fmla="*/ 307181 h 1951038"/>
                <a:gd name="connsiteX4" fmla="*/ 0 w 899318"/>
                <a:gd name="connsiteY4" fmla="*/ 0 h 1951038"/>
                <a:gd name="connsiteX0" fmla="*/ 0 w 901699"/>
                <a:gd name="connsiteY0" fmla="*/ 0 h 1951038"/>
                <a:gd name="connsiteX1" fmla="*/ 600075 w 901699"/>
                <a:gd name="connsiteY1" fmla="*/ 1649412 h 1951038"/>
                <a:gd name="connsiteX2" fmla="*/ 901699 w 901699"/>
                <a:gd name="connsiteY2" fmla="*/ 1951038 h 1951038"/>
                <a:gd name="connsiteX3" fmla="*/ 306387 w 901699"/>
                <a:gd name="connsiteY3" fmla="*/ 307181 h 1951038"/>
                <a:gd name="connsiteX4" fmla="*/ 0 w 901699"/>
                <a:gd name="connsiteY4" fmla="*/ 0 h 1951038"/>
                <a:gd name="connsiteX0" fmla="*/ 0 w 901699"/>
                <a:gd name="connsiteY0" fmla="*/ 0 h 1951038"/>
                <a:gd name="connsiteX1" fmla="*/ 597694 w 901699"/>
                <a:gd name="connsiteY1" fmla="*/ 1649412 h 1951038"/>
                <a:gd name="connsiteX2" fmla="*/ 901699 w 901699"/>
                <a:gd name="connsiteY2" fmla="*/ 1951038 h 1951038"/>
                <a:gd name="connsiteX3" fmla="*/ 306387 w 901699"/>
                <a:gd name="connsiteY3" fmla="*/ 307181 h 1951038"/>
                <a:gd name="connsiteX4" fmla="*/ 0 w 901699"/>
                <a:gd name="connsiteY4" fmla="*/ 0 h 195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699" h="1951038">
                  <a:moveTo>
                    <a:pt x="0" y="0"/>
                  </a:moveTo>
                  <a:lnTo>
                    <a:pt x="597694" y="1649412"/>
                  </a:lnTo>
                  <a:lnTo>
                    <a:pt x="901699" y="1951038"/>
                  </a:lnTo>
                  <a:lnTo>
                    <a:pt x="306387" y="307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C1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6652B19-5607-47C7-970F-184AC6C55585}"/>
                </a:ext>
              </a:extLst>
            </p:cNvPr>
            <p:cNvSpPr/>
            <p:nvPr/>
          </p:nvSpPr>
          <p:spPr>
            <a:xfrm>
              <a:off x="6556824" y="2835834"/>
              <a:ext cx="742950" cy="585788"/>
            </a:xfrm>
            <a:custGeom>
              <a:avLst/>
              <a:gdLst>
                <a:gd name="connsiteX0" fmla="*/ 0 w 819150"/>
                <a:gd name="connsiteY0" fmla="*/ 323850 h 623888"/>
                <a:gd name="connsiteX1" fmla="*/ 514350 w 819150"/>
                <a:gd name="connsiteY1" fmla="*/ 0 h 623888"/>
                <a:gd name="connsiteX2" fmla="*/ 819150 w 819150"/>
                <a:gd name="connsiteY2" fmla="*/ 302419 h 623888"/>
                <a:gd name="connsiteX3" fmla="*/ 311944 w 819150"/>
                <a:gd name="connsiteY3" fmla="*/ 623888 h 623888"/>
                <a:gd name="connsiteX4" fmla="*/ 0 w 819150"/>
                <a:gd name="connsiteY4" fmla="*/ 323850 h 623888"/>
                <a:gd name="connsiteX0" fmla="*/ 0 w 819150"/>
                <a:gd name="connsiteY0" fmla="*/ 323850 h 581025"/>
                <a:gd name="connsiteX1" fmla="*/ 514350 w 819150"/>
                <a:gd name="connsiteY1" fmla="*/ 0 h 581025"/>
                <a:gd name="connsiteX2" fmla="*/ 819150 w 819150"/>
                <a:gd name="connsiteY2" fmla="*/ 302419 h 581025"/>
                <a:gd name="connsiteX3" fmla="*/ 373856 w 819150"/>
                <a:gd name="connsiteY3" fmla="*/ 581025 h 581025"/>
                <a:gd name="connsiteX4" fmla="*/ 0 w 819150"/>
                <a:gd name="connsiteY4" fmla="*/ 323850 h 581025"/>
                <a:gd name="connsiteX0" fmla="*/ 0 w 771525"/>
                <a:gd name="connsiteY0" fmla="*/ 292893 h 581025"/>
                <a:gd name="connsiteX1" fmla="*/ 466725 w 771525"/>
                <a:gd name="connsiteY1" fmla="*/ 0 h 581025"/>
                <a:gd name="connsiteX2" fmla="*/ 771525 w 771525"/>
                <a:gd name="connsiteY2" fmla="*/ 302419 h 581025"/>
                <a:gd name="connsiteX3" fmla="*/ 326231 w 771525"/>
                <a:gd name="connsiteY3" fmla="*/ 581025 h 581025"/>
                <a:gd name="connsiteX4" fmla="*/ 0 w 771525"/>
                <a:gd name="connsiteY4" fmla="*/ 292893 h 581025"/>
                <a:gd name="connsiteX0" fmla="*/ 0 w 740568"/>
                <a:gd name="connsiteY0" fmla="*/ 283368 h 581025"/>
                <a:gd name="connsiteX1" fmla="*/ 435768 w 740568"/>
                <a:gd name="connsiteY1" fmla="*/ 0 h 581025"/>
                <a:gd name="connsiteX2" fmla="*/ 740568 w 740568"/>
                <a:gd name="connsiteY2" fmla="*/ 302419 h 581025"/>
                <a:gd name="connsiteX3" fmla="*/ 295274 w 740568"/>
                <a:gd name="connsiteY3" fmla="*/ 581025 h 581025"/>
                <a:gd name="connsiteX4" fmla="*/ 0 w 740568"/>
                <a:gd name="connsiteY4" fmla="*/ 283368 h 581025"/>
                <a:gd name="connsiteX0" fmla="*/ 0 w 707231"/>
                <a:gd name="connsiteY0" fmla="*/ 278605 h 581025"/>
                <a:gd name="connsiteX1" fmla="*/ 402431 w 707231"/>
                <a:gd name="connsiteY1" fmla="*/ 0 h 581025"/>
                <a:gd name="connsiteX2" fmla="*/ 707231 w 707231"/>
                <a:gd name="connsiteY2" fmla="*/ 302419 h 581025"/>
                <a:gd name="connsiteX3" fmla="*/ 261937 w 707231"/>
                <a:gd name="connsiteY3" fmla="*/ 581025 h 581025"/>
                <a:gd name="connsiteX4" fmla="*/ 0 w 707231"/>
                <a:gd name="connsiteY4" fmla="*/ 278605 h 581025"/>
                <a:gd name="connsiteX0" fmla="*/ 0 w 735806"/>
                <a:gd name="connsiteY0" fmla="*/ 273842 h 581025"/>
                <a:gd name="connsiteX1" fmla="*/ 431006 w 735806"/>
                <a:gd name="connsiteY1" fmla="*/ 0 h 581025"/>
                <a:gd name="connsiteX2" fmla="*/ 735806 w 735806"/>
                <a:gd name="connsiteY2" fmla="*/ 302419 h 581025"/>
                <a:gd name="connsiteX3" fmla="*/ 290512 w 735806"/>
                <a:gd name="connsiteY3" fmla="*/ 581025 h 581025"/>
                <a:gd name="connsiteX4" fmla="*/ 0 w 735806"/>
                <a:gd name="connsiteY4" fmla="*/ 273842 h 581025"/>
                <a:gd name="connsiteX0" fmla="*/ 0 w 735806"/>
                <a:gd name="connsiteY0" fmla="*/ 273842 h 581025"/>
                <a:gd name="connsiteX1" fmla="*/ 431006 w 735806"/>
                <a:gd name="connsiteY1" fmla="*/ 0 h 581025"/>
                <a:gd name="connsiteX2" fmla="*/ 735806 w 735806"/>
                <a:gd name="connsiteY2" fmla="*/ 302419 h 581025"/>
                <a:gd name="connsiteX3" fmla="*/ 295274 w 735806"/>
                <a:gd name="connsiteY3" fmla="*/ 581025 h 581025"/>
                <a:gd name="connsiteX4" fmla="*/ 0 w 735806"/>
                <a:gd name="connsiteY4" fmla="*/ 273842 h 581025"/>
                <a:gd name="connsiteX0" fmla="*/ 0 w 742950"/>
                <a:gd name="connsiteY0" fmla="*/ 276223 h 581025"/>
                <a:gd name="connsiteX1" fmla="*/ 438150 w 742950"/>
                <a:gd name="connsiteY1" fmla="*/ 0 h 581025"/>
                <a:gd name="connsiteX2" fmla="*/ 742950 w 742950"/>
                <a:gd name="connsiteY2" fmla="*/ 302419 h 581025"/>
                <a:gd name="connsiteX3" fmla="*/ 302418 w 742950"/>
                <a:gd name="connsiteY3" fmla="*/ 581025 h 581025"/>
                <a:gd name="connsiteX4" fmla="*/ 0 w 742950"/>
                <a:gd name="connsiteY4" fmla="*/ 276223 h 581025"/>
                <a:gd name="connsiteX0" fmla="*/ 0 w 742950"/>
                <a:gd name="connsiteY0" fmla="*/ 280986 h 585788"/>
                <a:gd name="connsiteX1" fmla="*/ 435769 w 742950"/>
                <a:gd name="connsiteY1" fmla="*/ 0 h 585788"/>
                <a:gd name="connsiteX2" fmla="*/ 742950 w 742950"/>
                <a:gd name="connsiteY2" fmla="*/ 307182 h 585788"/>
                <a:gd name="connsiteX3" fmla="*/ 302418 w 742950"/>
                <a:gd name="connsiteY3" fmla="*/ 585788 h 585788"/>
                <a:gd name="connsiteX4" fmla="*/ 0 w 742950"/>
                <a:gd name="connsiteY4" fmla="*/ 280986 h 585788"/>
                <a:gd name="connsiteX0" fmla="*/ 0 w 745332"/>
                <a:gd name="connsiteY0" fmla="*/ 276224 h 585788"/>
                <a:gd name="connsiteX1" fmla="*/ 438151 w 745332"/>
                <a:gd name="connsiteY1" fmla="*/ 0 h 585788"/>
                <a:gd name="connsiteX2" fmla="*/ 745332 w 745332"/>
                <a:gd name="connsiteY2" fmla="*/ 307182 h 585788"/>
                <a:gd name="connsiteX3" fmla="*/ 304800 w 745332"/>
                <a:gd name="connsiteY3" fmla="*/ 585788 h 585788"/>
                <a:gd name="connsiteX4" fmla="*/ 0 w 745332"/>
                <a:gd name="connsiteY4" fmla="*/ 276224 h 585788"/>
                <a:gd name="connsiteX0" fmla="*/ 0 w 740569"/>
                <a:gd name="connsiteY0" fmla="*/ 276224 h 585788"/>
                <a:gd name="connsiteX1" fmla="*/ 438151 w 740569"/>
                <a:gd name="connsiteY1" fmla="*/ 0 h 585788"/>
                <a:gd name="connsiteX2" fmla="*/ 740569 w 740569"/>
                <a:gd name="connsiteY2" fmla="*/ 309563 h 585788"/>
                <a:gd name="connsiteX3" fmla="*/ 304800 w 740569"/>
                <a:gd name="connsiteY3" fmla="*/ 585788 h 585788"/>
                <a:gd name="connsiteX4" fmla="*/ 0 w 740569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9563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7182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4801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950" h="585788">
                  <a:moveTo>
                    <a:pt x="0" y="276224"/>
                  </a:moveTo>
                  <a:lnTo>
                    <a:pt x="438151" y="0"/>
                  </a:lnTo>
                  <a:lnTo>
                    <a:pt x="742950" y="304801"/>
                  </a:lnTo>
                  <a:lnTo>
                    <a:pt x="304800" y="585788"/>
                  </a:lnTo>
                  <a:lnTo>
                    <a:pt x="0" y="276224"/>
                  </a:lnTo>
                  <a:close/>
                </a:path>
              </a:pathLst>
            </a:custGeom>
            <a:solidFill>
              <a:srgbClr val="8E8BE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611265-80F5-468D-8D1A-4B8A1157BE5E}"/>
                </a:ext>
              </a:extLst>
            </p:cNvPr>
            <p:cNvSpPr/>
            <p:nvPr/>
          </p:nvSpPr>
          <p:spPr>
            <a:xfrm>
              <a:off x="6556824" y="1820460"/>
              <a:ext cx="742950" cy="585788"/>
            </a:xfrm>
            <a:custGeom>
              <a:avLst/>
              <a:gdLst>
                <a:gd name="connsiteX0" fmla="*/ 0 w 819150"/>
                <a:gd name="connsiteY0" fmla="*/ 323850 h 623888"/>
                <a:gd name="connsiteX1" fmla="*/ 514350 w 819150"/>
                <a:gd name="connsiteY1" fmla="*/ 0 h 623888"/>
                <a:gd name="connsiteX2" fmla="*/ 819150 w 819150"/>
                <a:gd name="connsiteY2" fmla="*/ 302419 h 623888"/>
                <a:gd name="connsiteX3" fmla="*/ 311944 w 819150"/>
                <a:gd name="connsiteY3" fmla="*/ 623888 h 623888"/>
                <a:gd name="connsiteX4" fmla="*/ 0 w 819150"/>
                <a:gd name="connsiteY4" fmla="*/ 323850 h 623888"/>
                <a:gd name="connsiteX0" fmla="*/ 0 w 819150"/>
                <a:gd name="connsiteY0" fmla="*/ 323850 h 581025"/>
                <a:gd name="connsiteX1" fmla="*/ 514350 w 819150"/>
                <a:gd name="connsiteY1" fmla="*/ 0 h 581025"/>
                <a:gd name="connsiteX2" fmla="*/ 819150 w 819150"/>
                <a:gd name="connsiteY2" fmla="*/ 302419 h 581025"/>
                <a:gd name="connsiteX3" fmla="*/ 373856 w 819150"/>
                <a:gd name="connsiteY3" fmla="*/ 581025 h 581025"/>
                <a:gd name="connsiteX4" fmla="*/ 0 w 819150"/>
                <a:gd name="connsiteY4" fmla="*/ 323850 h 581025"/>
                <a:gd name="connsiteX0" fmla="*/ 0 w 771525"/>
                <a:gd name="connsiteY0" fmla="*/ 292893 h 581025"/>
                <a:gd name="connsiteX1" fmla="*/ 466725 w 771525"/>
                <a:gd name="connsiteY1" fmla="*/ 0 h 581025"/>
                <a:gd name="connsiteX2" fmla="*/ 771525 w 771525"/>
                <a:gd name="connsiteY2" fmla="*/ 302419 h 581025"/>
                <a:gd name="connsiteX3" fmla="*/ 326231 w 771525"/>
                <a:gd name="connsiteY3" fmla="*/ 581025 h 581025"/>
                <a:gd name="connsiteX4" fmla="*/ 0 w 771525"/>
                <a:gd name="connsiteY4" fmla="*/ 292893 h 581025"/>
                <a:gd name="connsiteX0" fmla="*/ 0 w 740568"/>
                <a:gd name="connsiteY0" fmla="*/ 283368 h 581025"/>
                <a:gd name="connsiteX1" fmla="*/ 435768 w 740568"/>
                <a:gd name="connsiteY1" fmla="*/ 0 h 581025"/>
                <a:gd name="connsiteX2" fmla="*/ 740568 w 740568"/>
                <a:gd name="connsiteY2" fmla="*/ 302419 h 581025"/>
                <a:gd name="connsiteX3" fmla="*/ 295274 w 740568"/>
                <a:gd name="connsiteY3" fmla="*/ 581025 h 581025"/>
                <a:gd name="connsiteX4" fmla="*/ 0 w 740568"/>
                <a:gd name="connsiteY4" fmla="*/ 283368 h 581025"/>
                <a:gd name="connsiteX0" fmla="*/ 0 w 707231"/>
                <a:gd name="connsiteY0" fmla="*/ 278605 h 581025"/>
                <a:gd name="connsiteX1" fmla="*/ 402431 w 707231"/>
                <a:gd name="connsiteY1" fmla="*/ 0 h 581025"/>
                <a:gd name="connsiteX2" fmla="*/ 707231 w 707231"/>
                <a:gd name="connsiteY2" fmla="*/ 302419 h 581025"/>
                <a:gd name="connsiteX3" fmla="*/ 261937 w 707231"/>
                <a:gd name="connsiteY3" fmla="*/ 581025 h 581025"/>
                <a:gd name="connsiteX4" fmla="*/ 0 w 707231"/>
                <a:gd name="connsiteY4" fmla="*/ 278605 h 581025"/>
                <a:gd name="connsiteX0" fmla="*/ 0 w 735806"/>
                <a:gd name="connsiteY0" fmla="*/ 273842 h 581025"/>
                <a:gd name="connsiteX1" fmla="*/ 431006 w 735806"/>
                <a:gd name="connsiteY1" fmla="*/ 0 h 581025"/>
                <a:gd name="connsiteX2" fmla="*/ 735806 w 735806"/>
                <a:gd name="connsiteY2" fmla="*/ 302419 h 581025"/>
                <a:gd name="connsiteX3" fmla="*/ 290512 w 735806"/>
                <a:gd name="connsiteY3" fmla="*/ 581025 h 581025"/>
                <a:gd name="connsiteX4" fmla="*/ 0 w 735806"/>
                <a:gd name="connsiteY4" fmla="*/ 273842 h 581025"/>
                <a:gd name="connsiteX0" fmla="*/ 0 w 735806"/>
                <a:gd name="connsiteY0" fmla="*/ 273842 h 581025"/>
                <a:gd name="connsiteX1" fmla="*/ 431006 w 735806"/>
                <a:gd name="connsiteY1" fmla="*/ 0 h 581025"/>
                <a:gd name="connsiteX2" fmla="*/ 735806 w 735806"/>
                <a:gd name="connsiteY2" fmla="*/ 302419 h 581025"/>
                <a:gd name="connsiteX3" fmla="*/ 295274 w 735806"/>
                <a:gd name="connsiteY3" fmla="*/ 581025 h 581025"/>
                <a:gd name="connsiteX4" fmla="*/ 0 w 735806"/>
                <a:gd name="connsiteY4" fmla="*/ 273842 h 581025"/>
                <a:gd name="connsiteX0" fmla="*/ 0 w 742950"/>
                <a:gd name="connsiteY0" fmla="*/ 276223 h 581025"/>
                <a:gd name="connsiteX1" fmla="*/ 438150 w 742950"/>
                <a:gd name="connsiteY1" fmla="*/ 0 h 581025"/>
                <a:gd name="connsiteX2" fmla="*/ 742950 w 742950"/>
                <a:gd name="connsiteY2" fmla="*/ 302419 h 581025"/>
                <a:gd name="connsiteX3" fmla="*/ 302418 w 742950"/>
                <a:gd name="connsiteY3" fmla="*/ 581025 h 581025"/>
                <a:gd name="connsiteX4" fmla="*/ 0 w 742950"/>
                <a:gd name="connsiteY4" fmla="*/ 276223 h 581025"/>
                <a:gd name="connsiteX0" fmla="*/ 0 w 742950"/>
                <a:gd name="connsiteY0" fmla="*/ 280986 h 585788"/>
                <a:gd name="connsiteX1" fmla="*/ 435769 w 742950"/>
                <a:gd name="connsiteY1" fmla="*/ 0 h 585788"/>
                <a:gd name="connsiteX2" fmla="*/ 742950 w 742950"/>
                <a:gd name="connsiteY2" fmla="*/ 307182 h 585788"/>
                <a:gd name="connsiteX3" fmla="*/ 302418 w 742950"/>
                <a:gd name="connsiteY3" fmla="*/ 585788 h 585788"/>
                <a:gd name="connsiteX4" fmla="*/ 0 w 742950"/>
                <a:gd name="connsiteY4" fmla="*/ 280986 h 585788"/>
                <a:gd name="connsiteX0" fmla="*/ 0 w 745332"/>
                <a:gd name="connsiteY0" fmla="*/ 276224 h 585788"/>
                <a:gd name="connsiteX1" fmla="*/ 438151 w 745332"/>
                <a:gd name="connsiteY1" fmla="*/ 0 h 585788"/>
                <a:gd name="connsiteX2" fmla="*/ 745332 w 745332"/>
                <a:gd name="connsiteY2" fmla="*/ 307182 h 585788"/>
                <a:gd name="connsiteX3" fmla="*/ 304800 w 745332"/>
                <a:gd name="connsiteY3" fmla="*/ 585788 h 585788"/>
                <a:gd name="connsiteX4" fmla="*/ 0 w 745332"/>
                <a:gd name="connsiteY4" fmla="*/ 276224 h 585788"/>
                <a:gd name="connsiteX0" fmla="*/ 0 w 740569"/>
                <a:gd name="connsiteY0" fmla="*/ 276224 h 585788"/>
                <a:gd name="connsiteX1" fmla="*/ 438151 w 740569"/>
                <a:gd name="connsiteY1" fmla="*/ 0 h 585788"/>
                <a:gd name="connsiteX2" fmla="*/ 740569 w 740569"/>
                <a:gd name="connsiteY2" fmla="*/ 309563 h 585788"/>
                <a:gd name="connsiteX3" fmla="*/ 304800 w 740569"/>
                <a:gd name="connsiteY3" fmla="*/ 585788 h 585788"/>
                <a:gd name="connsiteX4" fmla="*/ 0 w 740569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9563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7182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  <a:gd name="connsiteX0" fmla="*/ 0 w 742950"/>
                <a:gd name="connsiteY0" fmla="*/ 276224 h 585788"/>
                <a:gd name="connsiteX1" fmla="*/ 438151 w 742950"/>
                <a:gd name="connsiteY1" fmla="*/ 0 h 585788"/>
                <a:gd name="connsiteX2" fmla="*/ 742950 w 742950"/>
                <a:gd name="connsiteY2" fmla="*/ 304801 h 585788"/>
                <a:gd name="connsiteX3" fmla="*/ 304800 w 742950"/>
                <a:gd name="connsiteY3" fmla="*/ 585788 h 585788"/>
                <a:gd name="connsiteX4" fmla="*/ 0 w 742950"/>
                <a:gd name="connsiteY4" fmla="*/ 276224 h 58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950" h="585788">
                  <a:moveTo>
                    <a:pt x="0" y="276224"/>
                  </a:moveTo>
                  <a:lnTo>
                    <a:pt x="438151" y="0"/>
                  </a:lnTo>
                  <a:lnTo>
                    <a:pt x="742950" y="304801"/>
                  </a:lnTo>
                  <a:lnTo>
                    <a:pt x="304800" y="585788"/>
                  </a:lnTo>
                  <a:lnTo>
                    <a:pt x="0" y="276224"/>
                  </a:lnTo>
                  <a:close/>
                </a:path>
              </a:pathLst>
            </a:custGeom>
            <a:solidFill>
              <a:srgbClr val="8E8BE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15B7891-F9F9-4E52-8FB8-04E4964AAAE8}"/>
                </a:ext>
              </a:extLst>
            </p:cNvPr>
            <p:cNvSpPr/>
            <p:nvPr/>
          </p:nvSpPr>
          <p:spPr>
            <a:xfrm>
              <a:off x="5687252" y="3400038"/>
              <a:ext cx="160149" cy="1093902"/>
            </a:xfrm>
            <a:custGeom>
              <a:avLst/>
              <a:gdLst>
                <a:gd name="connsiteX0" fmla="*/ 0 w 314325"/>
                <a:gd name="connsiteY0" fmla="*/ 0 h 2324100"/>
                <a:gd name="connsiteX1" fmla="*/ 314325 w 314325"/>
                <a:gd name="connsiteY1" fmla="*/ 309563 h 2324100"/>
                <a:gd name="connsiteX2" fmla="*/ 314325 w 314325"/>
                <a:gd name="connsiteY2" fmla="*/ 2324100 h 2324100"/>
                <a:gd name="connsiteX3" fmla="*/ 4763 w 314325"/>
                <a:gd name="connsiteY3" fmla="*/ 2033588 h 2324100"/>
                <a:gd name="connsiteX4" fmla="*/ 0 w 314325"/>
                <a:gd name="connsiteY4" fmla="*/ 0 h 2324100"/>
                <a:gd name="connsiteX0" fmla="*/ 0 w 311150"/>
                <a:gd name="connsiteY0" fmla="*/ 0 h 2308225"/>
                <a:gd name="connsiteX1" fmla="*/ 311150 w 311150"/>
                <a:gd name="connsiteY1" fmla="*/ 293688 h 2308225"/>
                <a:gd name="connsiteX2" fmla="*/ 311150 w 311150"/>
                <a:gd name="connsiteY2" fmla="*/ 2308225 h 2308225"/>
                <a:gd name="connsiteX3" fmla="*/ 1588 w 311150"/>
                <a:gd name="connsiteY3" fmla="*/ 2017713 h 2308225"/>
                <a:gd name="connsiteX4" fmla="*/ 0 w 311150"/>
                <a:gd name="connsiteY4" fmla="*/ 0 h 2308225"/>
                <a:gd name="connsiteX0" fmla="*/ 0 w 311150"/>
                <a:gd name="connsiteY0" fmla="*/ 0 h 2311400"/>
                <a:gd name="connsiteX1" fmla="*/ 311150 w 311150"/>
                <a:gd name="connsiteY1" fmla="*/ 296863 h 2311400"/>
                <a:gd name="connsiteX2" fmla="*/ 311150 w 311150"/>
                <a:gd name="connsiteY2" fmla="*/ 2311400 h 2311400"/>
                <a:gd name="connsiteX3" fmla="*/ 1588 w 311150"/>
                <a:gd name="connsiteY3" fmla="*/ 2020888 h 2311400"/>
                <a:gd name="connsiteX4" fmla="*/ 0 w 311150"/>
                <a:gd name="connsiteY4" fmla="*/ 0 h 2311400"/>
                <a:gd name="connsiteX0" fmla="*/ 0 w 311150"/>
                <a:gd name="connsiteY0" fmla="*/ 0 h 2317750"/>
                <a:gd name="connsiteX1" fmla="*/ 311150 w 311150"/>
                <a:gd name="connsiteY1" fmla="*/ 296863 h 2317750"/>
                <a:gd name="connsiteX2" fmla="*/ 311150 w 311150"/>
                <a:gd name="connsiteY2" fmla="*/ 2317750 h 2317750"/>
                <a:gd name="connsiteX3" fmla="*/ 1588 w 311150"/>
                <a:gd name="connsiteY3" fmla="*/ 2020888 h 2317750"/>
                <a:gd name="connsiteX4" fmla="*/ 0 w 311150"/>
                <a:gd name="connsiteY4" fmla="*/ 0 h 2317750"/>
                <a:gd name="connsiteX0" fmla="*/ 0 w 311150"/>
                <a:gd name="connsiteY0" fmla="*/ 0 h 2324100"/>
                <a:gd name="connsiteX1" fmla="*/ 311150 w 311150"/>
                <a:gd name="connsiteY1" fmla="*/ 296863 h 2324100"/>
                <a:gd name="connsiteX2" fmla="*/ 307975 w 311150"/>
                <a:gd name="connsiteY2" fmla="*/ 2324100 h 2324100"/>
                <a:gd name="connsiteX3" fmla="*/ 1588 w 311150"/>
                <a:gd name="connsiteY3" fmla="*/ 2020888 h 2324100"/>
                <a:gd name="connsiteX4" fmla="*/ 0 w 311150"/>
                <a:gd name="connsiteY4" fmla="*/ 0 h 2324100"/>
                <a:gd name="connsiteX0" fmla="*/ 0 w 311150"/>
                <a:gd name="connsiteY0" fmla="*/ 0 h 2327275"/>
                <a:gd name="connsiteX1" fmla="*/ 311150 w 311150"/>
                <a:gd name="connsiteY1" fmla="*/ 300038 h 2327275"/>
                <a:gd name="connsiteX2" fmla="*/ 307975 w 311150"/>
                <a:gd name="connsiteY2" fmla="*/ 2327275 h 2327275"/>
                <a:gd name="connsiteX3" fmla="*/ 1588 w 311150"/>
                <a:gd name="connsiteY3" fmla="*/ 2024063 h 2327275"/>
                <a:gd name="connsiteX4" fmla="*/ 0 w 311150"/>
                <a:gd name="connsiteY4" fmla="*/ 0 h 232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2327275">
                  <a:moveTo>
                    <a:pt x="0" y="0"/>
                  </a:moveTo>
                  <a:lnTo>
                    <a:pt x="311150" y="300038"/>
                  </a:lnTo>
                  <a:cubicBezTo>
                    <a:pt x="310092" y="975784"/>
                    <a:pt x="309033" y="1651529"/>
                    <a:pt x="307975" y="2327275"/>
                  </a:cubicBezTo>
                  <a:lnTo>
                    <a:pt x="1588" y="2024063"/>
                  </a:lnTo>
                  <a:cubicBezTo>
                    <a:pt x="0" y="1346200"/>
                    <a:pt x="1588" y="677863"/>
                    <a:pt x="0" y="0"/>
                  </a:cubicBezTo>
                  <a:close/>
                </a:path>
              </a:pathLst>
            </a:custGeom>
            <a:solidFill>
              <a:srgbClr val="8E8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54A14C-3BF7-4937-B778-4B2BC73DCDB9}"/>
              </a:ext>
            </a:extLst>
          </p:cNvPr>
          <p:cNvCxnSpPr>
            <a:cxnSpLocks/>
          </p:cNvCxnSpPr>
          <p:nvPr/>
        </p:nvCxnSpPr>
        <p:spPr>
          <a:xfrm flipH="1">
            <a:off x="4711176" y="4627775"/>
            <a:ext cx="2765949" cy="0"/>
          </a:xfrm>
          <a:prstGeom prst="line">
            <a:avLst/>
          </a:prstGeom>
          <a:ln>
            <a:solidFill>
              <a:srgbClr val="8E8B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F197B7-9764-4C4C-9FAC-49C70BABF294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8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76" grpId="0" animBg="1"/>
      <p:bldP spid="8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Solution Architecture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Data alignment</a:t>
            </a:r>
            <a:endParaRPr lang="en-IN" sz="1600" dirty="0"/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C81C6E32-381F-44D4-A02B-AE1F9C22129F}"/>
              </a:ext>
            </a:extLst>
          </p:cNvPr>
          <p:cNvSpPr/>
          <p:nvPr/>
        </p:nvSpPr>
        <p:spPr>
          <a:xfrm>
            <a:off x="9108591" y="2481859"/>
            <a:ext cx="2106672" cy="2766749"/>
          </a:xfrm>
          <a:prstGeom prst="foldedCorner">
            <a:avLst/>
          </a:prstGeom>
          <a:noFill/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7C2351C2-34AA-42CC-8D94-0011E5A46B8F}"/>
              </a:ext>
            </a:extLst>
          </p:cNvPr>
          <p:cNvSpPr/>
          <p:nvPr/>
        </p:nvSpPr>
        <p:spPr>
          <a:xfrm>
            <a:off x="4880700" y="2481859"/>
            <a:ext cx="2106672" cy="2766749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024584CD-BD33-44D4-AA7E-81925A15C82C}"/>
              </a:ext>
            </a:extLst>
          </p:cNvPr>
          <p:cNvSpPr/>
          <p:nvPr/>
        </p:nvSpPr>
        <p:spPr>
          <a:xfrm>
            <a:off x="1357610" y="2481859"/>
            <a:ext cx="2106672" cy="2766749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rgbClr val="65C1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6AEE58-B96C-46E8-8118-33878AD3DAD5}"/>
              </a:ext>
            </a:extLst>
          </p:cNvPr>
          <p:cNvGrpSpPr/>
          <p:nvPr/>
        </p:nvGrpSpPr>
        <p:grpSpPr>
          <a:xfrm>
            <a:off x="1492558" y="3514087"/>
            <a:ext cx="1281574" cy="369332"/>
            <a:chOff x="1492558" y="3263175"/>
            <a:chExt cx="1281574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736C06-CC8C-4DC3-AE06-0B1FE9F79ED3}"/>
                </a:ext>
              </a:extLst>
            </p:cNvPr>
            <p:cNvSpPr txBox="1"/>
            <p:nvPr/>
          </p:nvSpPr>
          <p:spPr>
            <a:xfrm>
              <a:off x="1492558" y="3263175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url:</a:t>
              </a:r>
            </a:p>
          </p:txBody>
        </p:sp>
        <p:sp>
          <p:nvSpPr>
            <p:cNvPr id="95" name="Rounded Rectangle 128">
              <a:extLst>
                <a:ext uri="{FF2B5EF4-FFF2-40B4-BE49-F238E27FC236}">
                  <a16:creationId xmlns:a16="http://schemas.microsoft.com/office/drawing/2014/main" id="{FE56F544-E25F-45B6-8976-A3984CE56A8F}"/>
                </a:ext>
              </a:extLst>
            </p:cNvPr>
            <p:cNvSpPr/>
            <p:nvPr/>
          </p:nvSpPr>
          <p:spPr>
            <a:xfrm>
              <a:off x="2030073" y="3464360"/>
              <a:ext cx="744059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28084B-90A4-43A4-B220-D7FE79394AB9}"/>
              </a:ext>
            </a:extLst>
          </p:cNvPr>
          <p:cNvGrpSpPr/>
          <p:nvPr/>
        </p:nvGrpSpPr>
        <p:grpSpPr>
          <a:xfrm>
            <a:off x="1492558" y="3239220"/>
            <a:ext cx="1309668" cy="369332"/>
            <a:chOff x="1492558" y="3550207"/>
            <a:chExt cx="1309668" cy="369332"/>
          </a:xfrm>
        </p:grpSpPr>
        <p:sp>
          <p:nvSpPr>
            <p:cNvPr id="96" name="Rounded Rectangle 128">
              <a:extLst>
                <a:ext uri="{FF2B5EF4-FFF2-40B4-BE49-F238E27FC236}">
                  <a16:creationId xmlns:a16="http://schemas.microsoft.com/office/drawing/2014/main" id="{8AF4AD80-3072-47C9-82BE-C66C077B8720}"/>
                </a:ext>
              </a:extLst>
            </p:cNvPr>
            <p:cNvSpPr/>
            <p:nvPr/>
          </p:nvSpPr>
          <p:spPr>
            <a:xfrm>
              <a:off x="2302133" y="3714811"/>
              <a:ext cx="500093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5D44CF-E4A4-4013-B69D-53185533AA93}"/>
                </a:ext>
              </a:extLst>
            </p:cNvPr>
            <p:cNvSpPr txBox="1"/>
            <p:nvPr/>
          </p:nvSpPr>
          <p:spPr>
            <a:xfrm>
              <a:off x="1492558" y="3550207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>
                  <a:solidFill>
                    <a:srgbClr val="65C1FF"/>
                  </a:solidFill>
                </a:rPr>
                <a:t>name: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399CF2-2BB8-4FEB-8447-68839A269A89}"/>
              </a:ext>
            </a:extLst>
          </p:cNvPr>
          <p:cNvGrpSpPr/>
          <p:nvPr/>
        </p:nvGrpSpPr>
        <p:grpSpPr>
          <a:xfrm>
            <a:off x="1492557" y="3819062"/>
            <a:ext cx="1195634" cy="369332"/>
            <a:chOff x="1492557" y="3819062"/>
            <a:chExt cx="1195634" cy="369332"/>
          </a:xfrm>
        </p:grpSpPr>
        <p:sp>
          <p:nvSpPr>
            <p:cNvPr id="97" name="Rounded Rectangle 128">
              <a:extLst>
                <a:ext uri="{FF2B5EF4-FFF2-40B4-BE49-F238E27FC236}">
                  <a16:creationId xmlns:a16="http://schemas.microsoft.com/office/drawing/2014/main" id="{337E10C2-575C-4F18-8BB2-6FDA9C88B50E}"/>
                </a:ext>
              </a:extLst>
            </p:cNvPr>
            <p:cNvSpPr/>
            <p:nvPr/>
          </p:nvSpPr>
          <p:spPr>
            <a:xfrm>
              <a:off x="2124036" y="3999528"/>
              <a:ext cx="564155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79B6CA-65AE-4312-964B-AD96787785DC}"/>
                </a:ext>
              </a:extLst>
            </p:cNvPr>
            <p:cNvSpPr txBox="1"/>
            <p:nvPr/>
          </p:nvSpPr>
          <p:spPr>
            <a:xfrm>
              <a:off x="1492557" y="381906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dob: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7A93AC8-4B23-4BFF-85CF-C7E2040E9F26}"/>
              </a:ext>
            </a:extLst>
          </p:cNvPr>
          <p:cNvGrpSpPr/>
          <p:nvPr/>
        </p:nvGrpSpPr>
        <p:grpSpPr>
          <a:xfrm>
            <a:off x="1492556" y="4090922"/>
            <a:ext cx="1099606" cy="369332"/>
            <a:chOff x="1492556" y="4090922"/>
            <a:chExt cx="1099606" cy="369332"/>
          </a:xfrm>
        </p:grpSpPr>
        <p:sp>
          <p:nvSpPr>
            <p:cNvPr id="98" name="Rounded Rectangle 128">
              <a:extLst>
                <a:ext uri="{FF2B5EF4-FFF2-40B4-BE49-F238E27FC236}">
                  <a16:creationId xmlns:a16="http://schemas.microsoft.com/office/drawing/2014/main" id="{A82EAF41-DC84-45E4-AE1D-D83498FFECEF}"/>
                </a:ext>
              </a:extLst>
            </p:cNvPr>
            <p:cNvSpPr/>
            <p:nvPr/>
          </p:nvSpPr>
          <p:spPr>
            <a:xfrm>
              <a:off x="2074626" y="4281623"/>
              <a:ext cx="517536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FE72F7-D468-45AA-A48F-72AC87C59C7D}"/>
                </a:ext>
              </a:extLst>
            </p:cNvPr>
            <p:cNvSpPr txBox="1"/>
            <p:nvPr/>
          </p:nvSpPr>
          <p:spPr>
            <a:xfrm>
              <a:off x="1492556" y="409092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city: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83687C-20F3-48FC-A344-D4BD6B1B90B6}"/>
              </a:ext>
            </a:extLst>
          </p:cNvPr>
          <p:cNvGrpSpPr/>
          <p:nvPr/>
        </p:nvGrpSpPr>
        <p:grpSpPr>
          <a:xfrm>
            <a:off x="4996396" y="3514087"/>
            <a:ext cx="1281574" cy="369332"/>
            <a:chOff x="1492558" y="3263175"/>
            <a:chExt cx="1281574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9C10EA-369D-4766-80A8-560CDB240C53}"/>
                </a:ext>
              </a:extLst>
            </p:cNvPr>
            <p:cNvSpPr txBox="1"/>
            <p:nvPr/>
          </p:nvSpPr>
          <p:spPr>
            <a:xfrm>
              <a:off x="1492558" y="3263175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url:</a:t>
              </a:r>
            </a:p>
          </p:txBody>
        </p:sp>
        <p:sp>
          <p:nvSpPr>
            <p:cNvPr id="63" name="Rounded Rectangle 128">
              <a:extLst>
                <a:ext uri="{FF2B5EF4-FFF2-40B4-BE49-F238E27FC236}">
                  <a16:creationId xmlns:a16="http://schemas.microsoft.com/office/drawing/2014/main" id="{15465006-4598-4568-B1AC-A0D1D46F1138}"/>
                </a:ext>
              </a:extLst>
            </p:cNvPr>
            <p:cNvSpPr/>
            <p:nvPr/>
          </p:nvSpPr>
          <p:spPr>
            <a:xfrm>
              <a:off x="2030073" y="3464360"/>
              <a:ext cx="744059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2256FD5-6002-4BB9-847B-958BE4674E41}"/>
              </a:ext>
            </a:extLst>
          </p:cNvPr>
          <p:cNvGrpSpPr/>
          <p:nvPr/>
        </p:nvGrpSpPr>
        <p:grpSpPr>
          <a:xfrm>
            <a:off x="4996396" y="3239220"/>
            <a:ext cx="1309668" cy="369332"/>
            <a:chOff x="1492558" y="3550207"/>
            <a:chExt cx="1309668" cy="369332"/>
          </a:xfrm>
        </p:grpSpPr>
        <p:sp>
          <p:nvSpPr>
            <p:cNvPr id="70" name="Rounded Rectangle 128">
              <a:extLst>
                <a:ext uri="{FF2B5EF4-FFF2-40B4-BE49-F238E27FC236}">
                  <a16:creationId xmlns:a16="http://schemas.microsoft.com/office/drawing/2014/main" id="{2ED6D8A3-3428-4761-A4E6-DF810D73FFC8}"/>
                </a:ext>
              </a:extLst>
            </p:cNvPr>
            <p:cNvSpPr/>
            <p:nvPr/>
          </p:nvSpPr>
          <p:spPr>
            <a:xfrm>
              <a:off x="2302133" y="3714811"/>
              <a:ext cx="500093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AF1ADA-21DF-4487-BCB6-8E57C24EDC43}"/>
                </a:ext>
              </a:extLst>
            </p:cNvPr>
            <p:cNvSpPr txBox="1"/>
            <p:nvPr/>
          </p:nvSpPr>
          <p:spPr>
            <a:xfrm>
              <a:off x="1492558" y="3550207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>
                  <a:solidFill>
                    <a:srgbClr val="65C1FF"/>
                  </a:solidFill>
                </a:rPr>
                <a:t>name: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4137D4E-656F-4FA8-95AC-9C0A4782BCD7}"/>
              </a:ext>
            </a:extLst>
          </p:cNvPr>
          <p:cNvGrpSpPr/>
          <p:nvPr/>
        </p:nvGrpSpPr>
        <p:grpSpPr>
          <a:xfrm>
            <a:off x="4996395" y="3819062"/>
            <a:ext cx="1195634" cy="369332"/>
            <a:chOff x="1492557" y="3819062"/>
            <a:chExt cx="1195634" cy="369332"/>
          </a:xfrm>
        </p:grpSpPr>
        <p:sp>
          <p:nvSpPr>
            <p:cNvPr id="76" name="Rounded Rectangle 128">
              <a:extLst>
                <a:ext uri="{FF2B5EF4-FFF2-40B4-BE49-F238E27FC236}">
                  <a16:creationId xmlns:a16="http://schemas.microsoft.com/office/drawing/2014/main" id="{19690940-5C07-434D-9D4C-DBFFF189BDEE}"/>
                </a:ext>
              </a:extLst>
            </p:cNvPr>
            <p:cNvSpPr/>
            <p:nvPr/>
          </p:nvSpPr>
          <p:spPr>
            <a:xfrm>
              <a:off x="2302133" y="3999528"/>
              <a:ext cx="386058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CBD240-8292-4599-B943-FE8D38EF7590}"/>
                </a:ext>
              </a:extLst>
            </p:cNvPr>
            <p:cNvSpPr txBox="1"/>
            <p:nvPr/>
          </p:nvSpPr>
          <p:spPr>
            <a:xfrm>
              <a:off x="1492557" y="381906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height: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4ADC72D-CE9E-4F6C-83C8-9D96FD8D00AF}"/>
              </a:ext>
            </a:extLst>
          </p:cNvPr>
          <p:cNvGrpSpPr/>
          <p:nvPr/>
        </p:nvGrpSpPr>
        <p:grpSpPr>
          <a:xfrm>
            <a:off x="4996394" y="4090922"/>
            <a:ext cx="1549662" cy="369332"/>
            <a:chOff x="1492556" y="4090922"/>
            <a:chExt cx="1549662" cy="369332"/>
          </a:xfrm>
        </p:grpSpPr>
        <p:sp>
          <p:nvSpPr>
            <p:cNvPr id="85" name="Rounded Rectangle 128">
              <a:extLst>
                <a:ext uri="{FF2B5EF4-FFF2-40B4-BE49-F238E27FC236}">
                  <a16:creationId xmlns:a16="http://schemas.microsoft.com/office/drawing/2014/main" id="{96EFB868-C21A-4AB0-B722-3DCDEE9630AB}"/>
                </a:ext>
              </a:extLst>
            </p:cNvPr>
            <p:cNvSpPr/>
            <p:nvPr/>
          </p:nvSpPr>
          <p:spPr>
            <a:xfrm>
              <a:off x="2074626" y="4281623"/>
              <a:ext cx="967592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9C91017-8805-4DB8-935C-FECEC63E4314}"/>
                </a:ext>
              </a:extLst>
            </p:cNvPr>
            <p:cNvSpPr txBox="1"/>
            <p:nvPr/>
          </p:nvSpPr>
          <p:spPr>
            <a:xfrm>
              <a:off x="1492556" y="409092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wiki: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A53838-1052-4C12-A05C-A26A946E7AF7}"/>
              </a:ext>
            </a:extLst>
          </p:cNvPr>
          <p:cNvGrpSpPr/>
          <p:nvPr/>
        </p:nvGrpSpPr>
        <p:grpSpPr>
          <a:xfrm>
            <a:off x="4996396" y="3514087"/>
            <a:ext cx="1281574" cy="369332"/>
            <a:chOff x="1492558" y="3263175"/>
            <a:chExt cx="1281574" cy="36933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314D02-50B5-4CEA-B2B7-69169F800797}"/>
                </a:ext>
              </a:extLst>
            </p:cNvPr>
            <p:cNvSpPr txBox="1"/>
            <p:nvPr/>
          </p:nvSpPr>
          <p:spPr>
            <a:xfrm>
              <a:off x="1492558" y="3263175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url:</a:t>
              </a:r>
            </a:p>
          </p:txBody>
        </p:sp>
        <p:sp>
          <p:nvSpPr>
            <p:cNvPr id="147" name="Rounded Rectangle 128">
              <a:extLst>
                <a:ext uri="{FF2B5EF4-FFF2-40B4-BE49-F238E27FC236}">
                  <a16:creationId xmlns:a16="http://schemas.microsoft.com/office/drawing/2014/main" id="{E6C8B203-9812-4D73-B407-4FD743AD6E06}"/>
                </a:ext>
              </a:extLst>
            </p:cNvPr>
            <p:cNvSpPr/>
            <p:nvPr/>
          </p:nvSpPr>
          <p:spPr>
            <a:xfrm>
              <a:off x="2030073" y="3464360"/>
              <a:ext cx="744059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231A840-A080-4A51-9E92-FC570D19043F}"/>
              </a:ext>
            </a:extLst>
          </p:cNvPr>
          <p:cNvGrpSpPr/>
          <p:nvPr/>
        </p:nvGrpSpPr>
        <p:grpSpPr>
          <a:xfrm>
            <a:off x="4996396" y="3239220"/>
            <a:ext cx="1309668" cy="369332"/>
            <a:chOff x="1492558" y="3550207"/>
            <a:chExt cx="1309668" cy="369332"/>
          </a:xfrm>
        </p:grpSpPr>
        <p:sp>
          <p:nvSpPr>
            <p:cNvPr id="149" name="Rounded Rectangle 128">
              <a:extLst>
                <a:ext uri="{FF2B5EF4-FFF2-40B4-BE49-F238E27FC236}">
                  <a16:creationId xmlns:a16="http://schemas.microsoft.com/office/drawing/2014/main" id="{F3547F67-57B8-42F7-B3FE-D74A04B77106}"/>
                </a:ext>
              </a:extLst>
            </p:cNvPr>
            <p:cNvSpPr/>
            <p:nvPr/>
          </p:nvSpPr>
          <p:spPr>
            <a:xfrm>
              <a:off x="2302133" y="3714811"/>
              <a:ext cx="500093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4536F3B-082C-481E-84E1-8AD16881F6DE}"/>
                </a:ext>
              </a:extLst>
            </p:cNvPr>
            <p:cNvSpPr txBox="1"/>
            <p:nvPr/>
          </p:nvSpPr>
          <p:spPr>
            <a:xfrm>
              <a:off x="1492558" y="3550207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>
                  <a:solidFill>
                    <a:srgbClr val="65C1FF"/>
                  </a:solidFill>
                </a:rPr>
                <a:t>name: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1A269CD-D842-42FA-8353-37B0E1CA0F9B}"/>
              </a:ext>
            </a:extLst>
          </p:cNvPr>
          <p:cNvGrpSpPr/>
          <p:nvPr/>
        </p:nvGrpSpPr>
        <p:grpSpPr>
          <a:xfrm>
            <a:off x="4996395" y="3819062"/>
            <a:ext cx="1195634" cy="369332"/>
            <a:chOff x="1492557" y="3819062"/>
            <a:chExt cx="1195634" cy="369332"/>
          </a:xfrm>
        </p:grpSpPr>
        <p:sp>
          <p:nvSpPr>
            <p:cNvPr id="152" name="Rounded Rectangle 128">
              <a:extLst>
                <a:ext uri="{FF2B5EF4-FFF2-40B4-BE49-F238E27FC236}">
                  <a16:creationId xmlns:a16="http://schemas.microsoft.com/office/drawing/2014/main" id="{A37EDDC3-775B-4978-AF10-2B56EE101902}"/>
                </a:ext>
              </a:extLst>
            </p:cNvPr>
            <p:cNvSpPr/>
            <p:nvPr/>
          </p:nvSpPr>
          <p:spPr>
            <a:xfrm>
              <a:off x="2302133" y="3999528"/>
              <a:ext cx="386058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7F46600-B259-409F-B4A5-C4FB6733FDCA}"/>
                </a:ext>
              </a:extLst>
            </p:cNvPr>
            <p:cNvSpPr txBox="1"/>
            <p:nvPr/>
          </p:nvSpPr>
          <p:spPr>
            <a:xfrm>
              <a:off x="1492557" y="381906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height: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60A52F9-6D44-4BA0-8FF7-D6F7CDF34314}"/>
              </a:ext>
            </a:extLst>
          </p:cNvPr>
          <p:cNvGrpSpPr/>
          <p:nvPr/>
        </p:nvGrpSpPr>
        <p:grpSpPr>
          <a:xfrm>
            <a:off x="4996394" y="4090922"/>
            <a:ext cx="1549662" cy="369332"/>
            <a:chOff x="1492556" y="4090922"/>
            <a:chExt cx="1549662" cy="369332"/>
          </a:xfrm>
        </p:grpSpPr>
        <p:sp>
          <p:nvSpPr>
            <p:cNvPr id="155" name="Rounded Rectangle 128">
              <a:extLst>
                <a:ext uri="{FF2B5EF4-FFF2-40B4-BE49-F238E27FC236}">
                  <a16:creationId xmlns:a16="http://schemas.microsoft.com/office/drawing/2014/main" id="{F30553C6-173F-42D4-8DCA-39A9414D9EC3}"/>
                </a:ext>
              </a:extLst>
            </p:cNvPr>
            <p:cNvSpPr/>
            <p:nvPr/>
          </p:nvSpPr>
          <p:spPr>
            <a:xfrm>
              <a:off x="2074626" y="4281623"/>
              <a:ext cx="967592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3AF936F-EDA3-4C55-969F-2A7286F56530}"/>
                </a:ext>
              </a:extLst>
            </p:cNvPr>
            <p:cNvSpPr txBox="1"/>
            <p:nvPr/>
          </p:nvSpPr>
          <p:spPr>
            <a:xfrm>
              <a:off x="1492556" y="409092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wiki: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C648044-852B-4ACE-AE2A-208D4A8AA2DD}"/>
              </a:ext>
            </a:extLst>
          </p:cNvPr>
          <p:cNvGrpSpPr/>
          <p:nvPr/>
        </p:nvGrpSpPr>
        <p:grpSpPr>
          <a:xfrm>
            <a:off x="1492558" y="3514087"/>
            <a:ext cx="1281574" cy="369332"/>
            <a:chOff x="1492558" y="3263175"/>
            <a:chExt cx="1281574" cy="36933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5687A12-9CD4-4A2E-A5AC-68BE329ED0CA}"/>
                </a:ext>
              </a:extLst>
            </p:cNvPr>
            <p:cNvSpPr txBox="1"/>
            <p:nvPr/>
          </p:nvSpPr>
          <p:spPr>
            <a:xfrm>
              <a:off x="1492558" y="3263175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url:</a:t>
              </a:r>
            </a:p>
          </p:txBody>
        </p:sp>
        <p:sp>
          <p:nvSpPr>
            <p:cNvPr id="159" name="Rounded Rectangle 128">
              <a:extLst>
                <a:ext uri="{FF2B5EF4-FFF2-40B4-BE49-F238E27FC236}">
                  <a16:creationId xmlns:a16="http://schemas.microsoft.com/office/drawing/2014/main" id="{5D45AA81-7F24-4BE9-AB69-D6989AF5F686}"/>
                </a:ext>
              </a:extLst>
            </p:cNvPr>
            <p:cNvSpPr/>
            <p:nvPr/>
          </p:nvSpPr>
          <p:spPr>
            <a:xfrm>
              <a:off x="2030073" y="3464360"/>
              <a:ext cx="744059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6D83C3A-626E-4F8F-BF2B-1388A83D3784}"/>
              </a:ext>
            </a:extLst>
          </p:cNvPr>
          <p:cNvGrpSpPr/>
          <p:nvPr/>
        </p:nvGrpSpPr>
        <p:grpSpPr>
          <a:xfrm>
            <a:off x="1492558" y="3239220"/>
            <a:ext cx="1309668" cy="369332"/>
            <a:chOff x="1492558" y="3550207"/>
            <a:chExt cx="1309668" cy="369332"/>
          </a:xfrm>
        </p:grpSpPr>
        <p:sp>
          <p:nvSpPr>
            <p:cNvPr id="161" name="Rounded Rectangle 128">
              <a:extLst>
                <a:ext uri="{FF2B5EF4-FFF2-40B4-BE49-F238E27FC236}">
                  <a16:creationId xmlns:a16="http://schemas.microsoft.com/office/drawing/2014/main" id="{43B1DA94-A106-4A65-B380-DC0E6F2D962E}"/>
                </a:ext>
              </a:extLst>
            </p:cNvPr>
            <p:cNvSpPr/>
            <p:nvPr/>
          </p:nvSpPr>
          <p:spPr>
            <a:xfrm>
              <a:off x="2302133" y="3714811"/>
              <a:ext cx="500093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7BBD8C5-FC02-4BE0-B69C-25AE8867CF04}"/>
                </a:ext>
              </a:extLst>
            </p:cNvPr>
            <p:cNvSpPr txBox="1"/>
            <p:nvPr/>
          </p:nvSpPr>
          <p:spPr>
            <a:xfrm>
              <a:off x="1492558" y="3550207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>
                  <a:solidFill>
                    <a:srgbClr val="65C1FF"/>
                  </a:solidFill>
                </a:rPr>
                <a:t>name: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E0AD22E-11FD-4BE2-80DC-C31D72D2A0A3}"/>
              </a:ext>
            </a:extLst>
          </p:cNvPr>
          <p:cNvGrpSpPr/>
          <p:nvPr/>
        </p:nvGrpSpPr>
        <p:grpSpPr>
          <a:xfrm>
            <a:off x="1492557" y="3819062"/>
            <a:ext cx="1195634" cy="369332"/>
            <a:chOff x="1492557" y="3819062"/>
            <a:chExt cx="1195634" cy="369332"/>
          </a:xfrm>
        </p:grpSpPr>
        <p:sp>
          <p:nvSpPr>
            <p:cNvPr id="164" name="Rounded Rectangle 128">
              <a:extLst>
                <a:ext uri="{FF2B5EF4-FFF2-40B4-BE49-F238E27FC236}">
                  <a16:creationId xmlns:a16="http://schemas.microsoft.com/office/drawing/2014/main" id="{A2DBC626-756C-43E5-8ADC-8D6ABC447C5B}"/>
                </a:ext>
              </a:extLst>
            </p:cNvPr>
            <p:cNvSpPr/>
            <p:nvPr/>
          </p:nvSpPr>
          <p:spPr>
            <a:xfrm>
              <a:off x="2124036" y="3999528"/>
              <a:ext cx="564155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F668D9E-EFFF-4102-BF8A-695A716A82AE}"/>
                </a:ext>
              </a:extLst>
            </p:cNvPr>
            <p:cNvSpPr txBox="1"/>
            <p:nvPr/>
          </p:nvSpPr>
          <p:spPr>
            <a:xfrm>
              <a:off x="1492557" y="381906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dob: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6E68B71-EA7B-4B4A-B77C-8823947082DC}"/>
              </a:ext>
            </a:extLst>
          </p:cNvPr>
          <p:cNvGrpSpPr/>
          <p:nvPr/>
        </p:nvGrpSpPr>
        <p:grpSpPr>
          <a:xfrm>
            <a:off x="1492556" y="4090922"/>
            <a:ext cx="1099606" cy="369332"/>
            <a:chOff x="1492556" y="4090922"/>
            <a:chExt cx="1099606" cy="369332"/>
          </a:xfrm>
        </p:grpSpPr>
        <p:sp>
          <p:nvSpPr>
            <p:cNvPr id="167" name="Rounded Rectangle 128">
              <a:extLst>
                <a:ext uri="{FF2B5EF4-FFF2-40B4-BE49-F238E27FC236}">
                  <a16:creationId xmlns:a16="http://schemas.microsoft.com/office/drawing/2014/main" id="{A829EEF7-2F4D-468D-920D-11524092554E}"/>
                </a:ext>
              </a:extLst>
            </p:cNvPr>
            <p:cNvSpPr/>
            <p:nvPr/>
          </p:nvSpPr>
          <p:spPr>
            <a:xfrm>
              <a:off x="2074626" y="4281623"/>
              <a:ext cx="517536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9AD36C6-43FE-4CC3-8DD4-93995CE99746}"/>
                </a:ext>
              </a:extLst>
            </p:cNvPr>
            <p:cNvSpPr txBox="1"/>
            <p:nvPr/>
          </p:nvSpPr>
          <p:spPr>
            <a:xfrm>
              <a:off x="1492556" y="409092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city:</a:t>
              </a:r>
            </a:p>
          </p:txBody>
        </p: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AE1F59B-D7D2-4098-B000-2C7374098F89}"/>
              </a:ext>
            </a:extLst>
          </p:cNvPr>
          <p:cNvCxnSpPr/>
          <p:nvPr/>
        </p:nvCxnSpPr>
        <p:spPr>
          <a:xfrm>
            <a:off x="7297746" y="3892208"/>
            <a:ext cx="1371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reeform 392">
            <a:extLst>
              <a:ext uri="{FF2B5EF4-FFF2-40B4-BE49-F238E27FC236}">
                <a16:creationId xmlns:a16="http://schemas.microsoft.com/office/drawing/2014/main" id="{6ACD7E15-0466-48B1-82A8-C1AF6D8D6A33}"/>
              </a:ext>
            </a:extLst>
          </p:cNvPr>
          <p:cNvSpPr>
            <a:spLocks/>
          </p:cNvSpPr>
          <p:nvPr/>
        </p:nvSpPr>
        <p:spPr bwMode="auto">
          <a:xfrm rot="5400000">
            <a:off x="7823595" y="3513172"/>
            <a:ext cx="319901" cy="272510"/>
          </a:xfrm>
          <a:custGeom>
            <a:avLst/>
            <a:gdLst>
              <a:gd name="T0" fmla="*/ 166 w 166"/>
              <a:gd name="T1" fmla="*/ 133 h 142"/>
              <a:gd name="T2" fmla="*/ 157 w 166"/>
              <a:gd name="T3" fmla="*/ 142 h 142"/>
              <a:gd name="T4" fmla="*/ 127 w 166"/>
              <a:gd name="T5" fmla="*/ 142 h 142"/>
              <a:gd name="T6" fmla="*/ 119 w 166"/>
              <a:gd name="T7" fmla="*/ 133 h 142"/>
              <a:gd name="T8" fmla="*/ 119 w 166"/>
              <a:gd name="T9" fmla="*/ 104 h 142"/>
              <a:gd name="T10" fmla="*/ 127 w 166"/>
              <a:gd name="T11" fmla="*/ 95 h 142"/>
              <a:gd name="T12" fmla="*/ 136 w 166"/>
              <a:gd name="T13" fmla="*/ 95 h 142"/>
              <a:gd name="T14" fmla="*/ 136 w 166"/>
              <a:gd name="T15" fmla="*/ 77 h 142"/>
              <a:gd name="T16" fmla="*/ 89 w 166"/>
              <a:gd name="T17" fmla="*/ 77 h 142"/>
              <a:gd name="T18" fmla="*/ 89 w 166"/>
              <a:gd name="T19" fmla="*/ 95 h 142"/>
              <a:gd name="T20" fmla="*/ 98 w 166"/>
              <a:gd name="T21" fmla="*/ 95 h 142"/>
              <a:gd name="T22" fmla="*/ 107 w 166"/>
              <a:gd name="T23" fmla="*/ 104 h 142"/>
              <a:gd name="T24" fmla="*/ 107 w 166"/>
              <a:gd name="T25" fmla="*/ 133 h 142"/>
              <a:gd name="T26" fmla="*/ 98 w 166"/>
              <a:gd name="T27" fmla="*/ 142 h 142"/>
              <a:gd name="T28" fmla="*/ 68 w 166"/>
              <a:gd name="T29" fmla="*/ 142 h 142"/>
              <a:gd name="T30" fmla="*/ 59 w 166"/>
              <a:gd name="T31" fmla="*/ 133 h 142"/>
              <a:gd name="T32" fmla="*/ 59 w 166"/>
              <a:gd name="T33" fmla="*/ 104 h 142"/>
              <a:gd name="T34" fmla="*/ 68 w 166"/>
              <a:gd name="T35" fmla="*/ 95 h 142"/>
              <a:gd name="T36" fmla="*/ 77 w 166"/>
              <a:gd name="T37" fmla="*/ 95 h 142"/>
              <a:gd name="T38" fmla="*/ 77 w 166"/>
              <a:gd name="T39" fmla="*/ 77 h 142"/>
              <a:gd name="T40" fmla="*/ 30 w 166"/>
              <a:gd name="T41" fmla="*/ 77 h 142"/>
              <a:gd name="T42" fmla="*/ 30 w 166"/>
              <a:gd name="T43" fmla="*/ 95 h 142"/>
              <a:gd name="T44" fmla="*/ 39 w 166"/>
              <a:gd name="T45" fmla="*/ 95 h 142"/>
              <a:gd name="T46" fmla="*/ 48 w 166"/>
              <a:gd name="T47" fmla="*/ 104 h 142"/>
              <a:gd name="T48" fmla="*/ 48 w 166"/>
              <a:gd name="T49" fmla="*/ 133 h 142"/>
              <a:gd name="T50" fmla="*/ 39 w 166"/>
              <a:gd name="T51" fmla="*/ 142 h 142"/>
              <a:gd name="T52" fmla="*/ 9 w 166"/>
              <a:gd name="T53" fmla="*/ 142 h 142"/>
              <a:gd name="T54" fmla="*/ 0 w 166"/>
              <a:gd name="T55" fmla="*/ 133 h 142"/>
              <a:gd name="T56" fmla="*/ 0 w 166"/>
              <a:gd name="T57" fmla="*/ 104 h 142"/>
              <a:gd name="T58" fmla="*/ 9 w 166"/>
              <a:gd name="T59" fmla="*/ 95 h 142"/>
              <a:gd name="T60" fmla="*/ 18 w 166"/>
              <a:gd name="T61" fmla="*/ 95 h 142"/>
              <a:gd name="T62" fmla="*/ 18 w 166"/>
              <a:gd name="T63" fmla="*/ 77 h 142"/>
              <a:gd name="T64" fmla="*/ 30 w 166"/>
              <a:gd name="T65" fmla="*/ 65 h 142"/>
              <a:gd name="T66" fmla="*/ 77 w 166"/>
              <a:gd name="T67" fmla="*/ 65 h 142"/>
              <a:gd name="T68" fmla="*/ 77 w 166"/>
              <a:gd name="T69" fmla="*/ 48 h 142"/>
              <a:gd name="T70" fmla="*/ 68 w 166"/>
              <a:gd name="T71" fmla="*/ 48 h 142"/>
              <a:gd name="T72" fmla="*/ 59 w 166"/>
              <a:gd name="T73" fmla="*/ 39 h 142"/>
              <a:gd name="T74" fmla="*/ 59 w 166"/>
              <a:gd name="T75" fmla="*/ 9 h 142"/>
              <a:gd name="T76" fmla="*/ 68 w 166"/>
              <a:gd name="T77" fmla="*/ 0 h 142"/>
              <a:gd name="T78" fmla="*/ 98 w 166"/>
              <a:gd name="T79" fmla="*/ 0 h 142"/>
              <a:gd name="T80" fmla="*/ 107 w 166"/>
              <a:gd name="T81" fmla="*/ 9 h 142"/>
              <a:gd name="T82" fmla="*/ 107 w 166"/>
              <a:gd name="T83" fmla="*/ 39 h 142"/>
              <a:gd name="T84" fmla="*/ 98 w 166"/>
              <a:gd name="T85" fmla="*/ 48 h 142"/>
              <a:gd name="T86" fmla="*/ 89 w 166"/>
              <a:gd name="T87" fmla="*/ 48 h 142"/>
              <a:gd name="T88" fmla="*/ 89 w 166"/>
              <a:gd name="T89" fmla="*/ 65 h 142"/>
              <a:gd name="T90" fmla="*/ 136 w 166"/>
              <a:gd name="T91" fmla="*/ 65 h 142"/>
              <a:gd name="T92" fmla="*/ 148 w 166"/>
              <a:gd name="T93" fmla="*/ 77 h 142"/>
              <a:gd name="T94" fmla="*/ 148 w 166"/>
              <a:gd name="T95" fmla="*/ 95 h 142"/>
              <a:gd name="T96" fmla="*/ 157 w 166"/>
              <a:gd name="T97" fmla="*/ 95 h 142"/>
              <a:gd name="T98" fmla="*/ 166 w 166"/>
              <a:gd name="T99" fmla="*/ 104 h 142"/>
              <a:gd name="T100" fmla="*/ 166 w 166"/>
              <a:gd name="T101" fmla="*/ 133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6" h="142">
                <a:moveTo>
                  <a:pt x="166" y="133"/>
                </a:moveTo>
                <a:cubicBezTo>
                  <a:pt x="166" y="138"/>
                  <a:pt x="162" y="142"/>
                  <a:pt x="157" y="142"/>
                </a:cubicBezTo>
                <a:cubicBezTo>
                  <a:pt x="127" y="142"/>
                  <a:pt x="127" y="142"/>
                  <a:pt x="127" y="142"/>
                </a:cubicBezTo>
                <a:cubicBezTo>
                  <a:pt x="123" y="142"/>
                  <a:pt x="119" y="138"/>
                  <a:pt x="119" y="133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9" y="99"/>
                  <a:pt x="123" y="95"/>
                  <a:pt x="127" y="95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89" y="77"/>
                  <a:pt x="89" y="77"/>
                  <a:pt x="89" y="77"/>
                </a:cubicBezTo>
                <a:cubicBezTo>
                  <a:pt x="89" y="95"/>
                  <a:pt x="89" y="95"/>
                  <a:pt x="89" y="95"/>
                </a:cubicBezTo>
                <a:cubicBezTo>
                  <a:pt x="98" y="95"/>
                  <a:pt x="98" y="95"/>
                  <a:pt x="98" y="95"/>
                </a:cubicBezTo>
                <a:cubicBezTo>
                  <a:pt x="103" y="95"/>
                  <a:pt x="107" y="99"/>
                  <a:pt x="107" y="104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7" y="138"/>
                  <a:pt x="103" y="142"/>
                  <a:pt x="98" y="142"/>
                </a:cubicBezTo>
                <a:cubicBezTo>
                  <a:pt x="68" y="142"/>
                  <a:pt x="68" y="142"/>
                  <a:pt x="68" y="142"/>
                </a:cubicBezTo>
                <a:cubicBezTo>
                  <a:pt x="63" y="142"/>
                  <a:pt x="59" y="138"/>
                  <a:pt x="59" y="133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9" y="99"/>
                  <a:pt x="63" y="95"/>
                  <a:pt x="68" y="95"/>
                </a:cubicBezTo>
                <a:cubicBezTo>
                  <a:pt x="77" y="95"/>
                  <a:pt x="77" y="95"/>
                  <a:pt x="77" y="95"/>
                </a:cubicBezTo>
                <a:cubicBezTo>
                  <a:pt x="77" y="77"/>
                  <a:pt x="77" y="77"/>
                  <a:pt x="77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95"/>
                  <a:pt x="30" y="95"/>
                  <a:pt x="30" y="95"/>
                </a:cubicBezTo>
                <a:cubicBezTo>
                  <a:pt x="39" y="95"/>
                  <a:pt x="39" y="95"/>
                  <a:pt x="39" y="95"/>
                </a:cubicBezTo>
                <a:cubicBezTo>
                  <a:pt x="44" y="95"/>
                  <a:pt x="48" y="99"/>
                  <a:pt x="48" y="104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8" y="138"/>
                  <a:pt x="44" y="142"/>
                  <a:pt x="39" y="142"/>
                </a:cubicBezTo>
                <a:cubicBezTo>
                  <a:pt x="9" y="142"/>
                  <a:pt x="9" y="142"/>
                  <a:pt x="9" y="142"/>
                </a:cubicBezTo>
                <a:cubicBezTo>
                  <a:pt x="4" y="142"/>
                  <a:pt x="0" y="138"/>
                  <a:pt x="0" y="133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99"/>
                  <a:pt x="4" y="95"/>
                  <a:pt x="9" y="95"/>
                </a:cubicBezTo>
                <a:cubicBezTo>
                  <a:pt x="18" y="95"/>
                  <a:pt x="18" y="95"/>
                  <a:pt x="18" y="95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71"/>
                  <a:pt x="23" y="65"/>
                  <a:pt x="30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48"/>
                  <a:pt x="77" y="48"/>
                  <a:pt x="77" y="48"/>
                </a:cubicBezTo>
                <a:cubicBezTo>
                  <a:pt x="68" y="48"/>
                  <a:pt x="68" y="48"/>
                  <a:pt x="68" y="48"/>
                </a:cubicBezTo>
                <a:cubicBezTo>
                  <a:pt x="63" y="48"/>
                  <a:pt x="59" y="44"/>
                  <a:pt x="59" y="39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4"/>
                  <a:pt x="63" y="0"/>
                  <a:pt x="6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3" y="0"/>
                  <a:pt x="107" y="4"/>
                  <a:pt x="107" y="9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107" y="44"/>
                  <a:pt x="103" y="48"/>
                  <a:pt x="98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65"/>
                  <a:pt x="89" y="65"/>
                  <a:pt x="89" y="65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43" y="65"/>
                  <a:pt x="148" y="71"/>
                  <a:pt x="148" y="77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62" y="95"/>
                  <a:pt x="166" y="99"/>
                  <a:pt x="166" y="104"/>
                </a:cubicBezTo>
                <a:lnTo>
                  <a:pt x="166" y="1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1" name="Rounded Rectangle 128">
            <a:extLst>
              <a:ext uri="{FF2B5EF4-FFF2-40B4-BE49-F238E27FC236}">
                <a16:creationId xmlns:a16="http://schemas.microsoft.com/office/drawing/2014/main" id="{68D303F5-5F4A-4BF6-B554-3F25DCB26163}"/>
              </a:ext>
            </a:extLst>
          </p:cNvPr>
          <p:cNvSpPr/>
          <p:nvPr/>
        </p:nvSpPr>
        <p:spPr>
          <a:xfrm>
            <a:off x="7572745" y="4049915"/>
            <a:ext cx="826444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Merge</a:t>
            </a:r>
            <a:endParaRPr lang="en-IN" sz="1600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653E09-7636-4BEF-BB5A-11EAC57B7DFA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7287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Solution Architecture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Data alignment</a:t>
            </a:r>
            <a:endParaRPr lang="en-IN" sz="1600" dirty="0"/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C81C6E32-381F-44D4-A02B-AE1F9C22129F}"/>
              </a:ext>
            </a:extLst>
          </p:cNvPr>
          <p:cNvSpPr/>
          <p:nvPr/>
        </p:nvSpPr>
        <p:spPr>
          <a:xfrm>
            <a:off x="9108591" y="2481859"/>
            <a:ext cx="2106672" cy="2766749"/>
          </a:xfrm>
          <a:prstGeom prst="foldedCorner">
            <a:avLst/>
          </a:prstGeom>
          <a:noFill/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7C2351C2-34AA-42CC-8D94-0011E5A46B8F}"/>
              </a:ext>
            </a:extLst>
          </p:cNvPr>
          <p:cNvSpPr/>
          <p:nvPr/>
        </p:nvSpPr>
        <p:spPr>
          <a:xfrm>
            <a:off x="4880700" y="2481859"/>
            <a:ext cx="2106672" cy="2766749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024584CD-BD33-44D4-AA7E-81925A15C82C}"/>
              </a:ext>
            </a:extLst>
          </p:cNvPr>
          <p:cNvSpPr/>
          <p:nvPr/>
        </p:nvSpPr>
        <p:spPr>
          <a:xfrm>
            <a:off x="1357610" y="2481859"/>
            <a:ext cx="2106672" cy="2766749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rgbClr val="65C1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6AEE58-B96C-46E8-8118-33878AD3DAD5}"/>
              </a:ext>
            </a:extLst>
          </p:cNvPr>
          <p:cNvGrpSpPr/>
          <p:nvPr/>
        </p:nvGrpSpPr>
        <p:grpSpPr>
          <a:xfrm>
            <a:off x="1492558" y="3514087"/>
            <a:ext cx="1281574" cy="369332"/>
            <a:chOff x="1492558" y="3263175"/>
            <a:chExt cx="1281574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736C06-CC8C-4DC3-AE06-0B1FE9F79ED3}"/>
                </a:ext>
              </a:extLst>
            </p:cNvPr>
            <p:cNvSpPr txBox="1"/>
            <p:nvPr/>
          </p:nvSpPr>
          <p:spPr>
            <a:xfrm>
              <a:off x="1492558" y="3263175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url:</a:t>
              </a:r>
            </a:p>
          </p:txBody>
        </p:sp>
        <p:sp>
          <p:nvSpPr>
            <p:cNvPr id="95" name="Rounded Rectangle 128">
              <a:extLst>
                <a:ext uri="{FF2B5EF4-FFF2-40B4-BE49-F238E27FC236}">
                  <a16:creationId xmlns:a16="http://schemas.microsoft.com/office/drawing/2014/main" id="{FE56F544-E25F-45B6-8976-A3984CE56A8F}"/>
                </a:ext>
              </a:extLst>
            </p:cNvPr>
            <p:cNvSpPr/>
            <p:nvPr/>
          </p:nvSpPr>
          <p:spPr>
            <a:xfrm>
              <a:off x="2030073" y="3464360"/>
              <a:ext cx="744059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28084B-90A4-43A4-B220-D7FE79394AB9}"/>
              </a:ext>
            </a:extLst>
          </p:cNvPr>
          <p:cNvGrpSpPr/>
          <p:nvPr/>
        </p:nvGrpSpPr>
        <p:grpSpPr>
          <a:xfrm>
            <a:off x="1492558" y="3239220"/>
            <a:ext cx="1309668" cy="369332"/>
            <a:chOff x="1492558" y="3550207"/>
            <a:chExt cx="1309668" cy="369332"/>
          </a:xfrm>
        </p:grpSpPr>
        <p:sp>
          <p:nvSpPr>
            <p:cNvPr id="96" name="Rounded Rectangle 128">
              <a:extLst>
                <a:ext uri="{FF2B5EF4-FFF2-40B4-BE49-F238E27FC236}">
                  <a16:creationId xmlns:a16="http://schemas.microsoft.com/office/drawing/2014/main" id="{8AF4AD80-3072-47C9-82BE-C66C077B8720}"/>
                </a:ext>
              </a:extLst>
            </p:cNvPr>
            <p:cNvSpPr/>
            <p:nvPr/>
          </p:nvSpPr>
          <p:spPr>
            <a:xfrm>
              <a:off x="2302133" y="3714811"/>
              <a:ext cx="500093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5D44CF-E4A4-4013-B69D-53185533AA93}"/>
                </a:ext>
              </a:extLst>
            </p:cNvPr>
            <p:cNvSpPr txBox="1"/>
            <p:nvPr/>
          </p:nvSpPr>
          <p:spPr>
            <a:xfrm>
              <a:off x="1492558" y="3550207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>
                  <a:solidFill>
                    <a:srgbClr val="65C1FF"/>
                  </a:solidFill>
                </a:rPr>
                <a:t>name: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399CF2-2BB8-4FEB-8447-68839A269A89}"/>
              </a:ext>
            </a:extLst>
          </p:cNvPr>
          <p:cNvGrpSpPr/>
          <p:nvPr/>
        </p:nvGrpSpPr>
        <p:grpSpPr>
          <a:xfrm>
            <a:off x="1492557" y="3819062"/>
            <a:ext cx="1195634" cy="369332"/>
            <a:chOff x="1492557" y="3819062"/>
            <a:chExt cx="1195634" cy="369332"/>
          </a:xfrm>
        </p:grpSpPr>
        <p:sp>
          <p:nvSpPr>
            <p:cNvPr id="97" name="Rounded Rectangle 128">
              <a:extLst>
                <a:ext uri="{FF2B5EF4-FFF2-40B4-BE49-F238E27FC236}">
                  <a16:creationId xmlns:a16="http://schemas.microsoft.com/office/drawing/2014/main" id="{337E10C2-575C-4F18-8BB2-6FDA9C88B50E}"/>
                </a:ext>
              </a:extLst>
            </p:cNvPr>
            <p:cNvSpPr/>
            <p:nvPr/>
          </p:nvSpPr>
          <p:spPr>
            <a:xfrm>
              <a:off x="2124036" y="3999528"/>
              <a:ext cx="564155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79B6CA-65AE-4312-964B-AD96787785DC}"/>
                </a:ext>
              </a:extLst>
            </p:cNvPr>
            <p:cNvSpPr txBox="1"/>
            <p:nvPr/>
          </p:nvSpPr>
          <p:spPr>
            <a:xfrm>
              <a:off x="1492557" y="381906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dob: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7A93AC8-4B23-4BFF-85CF-C7E2040E9F26}"/>
              </a:ext>
            </a:extLst>
          </p:cNvPr>
          <p:cNvGrpSpPr/>
          <p:nvPr/>
        </p:nvGrpSpPr>
        <p:grpSpPr>
          <a:xfrm>
            <a:off x="1492556" y="4090922"/>
            <a:ext cx="1099606" cy="369332"/>
            <a:chOff x="1492556" y="4090922"/>
            <a:chExt cx="1099606" cy="369332"/>
          </a:xfrm>
        </p:grpSpPr>
        <p:sp>
          <p:nvSpPr>
            <p:cNvPr id="98" name="Rounded Rectangle 128">
              <a:extLst>
                <a:ext uri="{FF2B5EF4-FFF2-40B4-BE49-F238E27FC236}">
                  <a16:creationId xmlns:a16="http://schemas.microsoft.com/office/drawing/2014/main" id="{A82EAF41-DC84-45E4-AE1D-D83498FFECEF}"/>
                </a:ext>
              </a:extLst>
            </p:cNvPr>
            <p:cNvSpPr/>
            <p:nvPr/>
          </p:nvSpPr>
          <p:spPr>
            <a:xfrm>
              <a:off x="2074626" y="4281623"/>
              <a:ext cx="517536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FE72F7-D468-45AA-A48F-72AC87C59C7D}"/>
                </a:ext>
              </a:extLst>
            </p:cNvPr>
            <p:cNvSpPr txBox="1"/>
            <p:nvPr/>
          </p:nvSpPr>
          <p:spPr>
            <a:xfrm>
              <a:off x="1492556" y="409092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city: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83687C-20F3-48FC-A344-D4BD6B1B90B6}"/>
              </a:ext>
            </a:extLst>
          </p:cNvPr>
          <p:cNvGrpSpPr/>
          <p:nvPr/>
        </p:nvGrpSpPr>
        <p:grpSpPr>
          <a:xfrm>
            <a:off x="4996396" y="3514087"/>
            <a:ext cx="1281574" cy="369332"/>
            <a:chOff x="1492558" y="3263175"/>
            <a:chExt cx="1281574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9C10EA-369D-4766-80A8-560CDB240C53}"/>
                </a:ext>
              </a:extLst>
            </p:cNvPr>
            <p:cNvSpPr txBox="1"/>
            <p:nvPr/>
          </p:nvSpPr>
          <p:spPr>
            <a:xfrm>
              <a:off x="1492558" y="3263175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url:</a:t>
              </a:r>
            </a:p>
          </p:txBody>
        </p:sp>
        <p:sp>
          <p:nvSpPr>
            <p:cNvPr id="63" name="Rounded Rectangle 128">
              <a:extLst>
                <a:ext uri="{FF2B5EF4-FFF2-40B4-BE49-F238E27FC236}">
                  <a16:creationId xmlns:a16="http://schemas.microsoft.com/office/drawing/2014/main" id="{15465006-4598-4568-B1AC-A0D1D46F1138}"/>
                </a:ext>
              </a:extLst>
            </p:cNvPr>
            <p:cNvSpPr/>
            <p:nvPr/>
          </p:nvSpPr>
          <p:spPr>
            <a:xfrm>
              <a:off x="2030073" y="3464360"/>
              <a:ext cx="744059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2256FD5-6002-4BB9-847B-958BE4674E41}"/>
              </a:ext>
            </a:extLst>
          </p:cNvPr>
          <p:cNvGrpSpPr/>
          <p:nvPr/>
        </p:nvGrpSpPr>
        <p:grpSpPr>
          <a:xfrm>
            <a:off x="4996396" y="3239220"/>
            <a:ext cx="1309668" cy="369332"/>
            <a:chOff x="1492558" y="3550207"/>
            <a:chExt cx="1309668" cy="369332"/>
          </a:xfrm>
        </p:grpSpPr>
        <p:sp>
          <p:nvSpPr>
            <p:cNvPr id="70" name="Rounded Rectangle 128">
              <a:extLst>
                <a:ext uri="{FF2B5EF4-FFF2-40B4-BE49-F238E27FC236}">
                  <a16:creationId xmlns:a16="http://schemas.microsoft.com/office/drawing/2014/main" id="{2ED6D8A3-3428-4761-A4E6-DF810D73FFC8}"/>
                </a:ext>
              </a:extLst>
            </p:cNvPr>
            <p:cNvSpPr/>
            <p:nvPr/>
          </p:nvSpPr>
          <p:spPr>
            <a:xfrm>
              <a:off x="2302133" y="3714811"/>
              <a:ext cx="500093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AF1ADA-21DF-4487-BCB6-8E57C24EDC43}"/>
                </a:ext>
              </a:extLst>
            </p:cNvPr>
            <p:cNvSpPr txBox="1"/>
            <p:nvPr/>
          </p:nvSpPr>
          <p:spPr>
            <a:xfrm>
              <a:off x="1492558" y="3550207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>
                  <a:solidFill>
                    <a:srgbClr val="65C1FF"/>
                  </a:solidFill>
                </a:rPr>
                <a:t>name: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4137D4E-656F-4FA8-95AC-9C0A4782BCD7}"/>
              </a:ext>
            </a:extLst>
          </p:cNvPr>
          <p:cNvGrpSpPr/>
          <p:nvPr/>
        </p:nvGrpSpPr>
        <p:grpSpPr>
          <a:xfrm>
            <a:off x="4996395" y="3819062"/>
            <a:ext cx="1195634" cy="369332"/>
            <a:chOff x="1492557" y="3819062"/>
            <a:chExt cx="1195634" cy="369332"/>
          </a:xfrm>
        </p:grpSpPr>
        <p:sp>
          <p:nvSpPr>
            <p:cNvPr id="76" name="Rounded Rectangle 128">
              <a:extLst>
                <a:ext uri="{FF2B5EF4-FFF2-40B4-BE49-F238E27FC236}">
                  <a16:creationId xmlns:a16="http://schemas.microsoft.com/office/drawing/2014/main" id="{19690940-5C07-434D-9D4C-DBFFF189BDEE}"/>
                </a:ext>
              </a:extLst>
            </p:cNvPr>
            <p:cNvSpPr/>
            <p:nvPr/>
          </p:nvSpPr>
          <p:spPr>
            <a:xfrm>
              <a:off x="2302133" y="3999528"/>
              <a:ext cx="386058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CBD240-8292-4599-B943-FE8D38EF7590}"/>
                </a:ext>
              </a:extLst>
            </p:cNvPr>
            <p:cNvSpPr txBox="1"/>
            <p:nvPr/>
          </p:nvSpPr>
          <p:spPr>
            <a:xfrm>
              <a:off x="1492557" y="381906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height: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4ADC72D-CE9E-4F6C-83C8-9D96FD8D00AF}"/>
              </a:ext>
            </a:extLst>
          </p:cNvPr>
          <p:cNvGrpSpPr/>
          <p:nvPr/>
        </p:nvGrpSpPr>
        <p:grpSpPr>
          <a:xfrm>
            <a:off x="4996394" y="4090922"/>
            <a:ext cx="1549662" cy="369332"/>
            <a:chOff x="1492556" y="4090922"/>
            <a:chExt cx="1549662" cy="369332"/>
          </a:xfrm>
        </p:grpSpPr>
        <p:sp>
          <p:nvSpPr>
            <p:cNvPr id="85" name="Rounded Rectangle 128">
              <a:extLst>
                <a:ext uri="{FF2B5EF4-FFF2-40B4-BE49-F238E27FC236}">
                  <a16:creationId xmlns:a16="http://schemas.microsoft.com/office/drawing/2014/main" id="{96EFB868-C21A-4AB0-B722-3DCDEE9630AB}"/>
                </a:ext>
              </a:extLst>
            </p:cNvPr>
            <p:cNvSpPr/>
            <p:nvPr/>
          </p:nvSpPr>
          <p:spPr>
            <a:xfrm>
              <a:off x="2074626" y="4281623"/>
              <a:ext cx="967592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9C91017-8805-4DB8-935C-FECEC63E4314}"/>
                </a:ext>
              </a:extLst>
            </p:cNvPr>
            <p:cNvSpPr txBox="1"/>
            <p:nvPr/>
          </p:nvSpPr>
          <p:spPr>
            <a:xfrm>
              <a:off x="1492556" y="409092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wiki: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C9495A1-166D-404E-B562-7AECB2FDF720}"/>
              </a:ext>
            </a:extLst>
          </p:cNvPr>
          <p:cNvGrpSpPr/>
          <p:nvPr/>
        </p:nvGrpSpPr>
        <p:grpSpPr>
          <a:xfrm>
            <a:off x="9219531" y="3182509"/>
            <a:ext cx="1281574" cy="369332"/>
            <a:chOff x="1492558" y="3263175"/>
            <a:chExt cx="1281574" cy="36933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90237D3-5BE1-42CF-9B46-62842113DB0D}"/>
                </a:ext>
              </a:extLst>
            </p:cNvPr>
            <p:cNvSpPr txBox="1"/>
            <p:nvPr/>
          </p:nvSpPr>
          <p:spPr>
            <a:xfrm>
              <a:off x="1492558" y="3263175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url:</a:t>
              </a:r>
            </a:p>
          </p:txBody>
        </p:sp>
        <p:sp>
          <p:nvSpPr>
            <p:cNvPr id="123" name="Rounded Rectangle 128">
              <a:extLst>
                <a:ext uri="{FF2B5EF4-FFF2-40B4-BE49-F238E27FC236}">
                  <a16:creationId xmlns:a16="http://schemas.microsoft.com/office/drawing/2014/main" id="{46009018-A666-463A-BF0B-DACB391D561C}"/>
                </a:ext>
              </a:extLst>
            </p:cNvPr>
            <p:cNvSpPr/>
            <p:nvPr/>
          </p:nvSpPr>
          <p:spPr>
            <a:xfrm>
              <a:off x="2030073" y="3464360"/>
              <a:ext cx="744059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4004433-5A55-4749-BD39-B52EFD1D5475}"/>
              </a:ext>
            </a:extLst>
          </p:cNvPr>
          <p:cNvGrpSpPr/>
          <p:nvPr/>
        </p:nvGrpSpPr>
        <p:grpSpPr>
          <a:xfrm>
            <a:off x="9219635" y="2963893"/>
            <a:ext cx="1309668" cy="369332"/>
            <a:chOff x="1492558" y="3550207"/>
            <a:chExt cx="1309668" cy="369332"/>
          </a:xfrm>
        </p:grpSpPr>
        <p:sp>
          <p:nvSpPr>
            <p:cNvPr id="125" name="Rounded Rectangle 128">
              <a:extLst>
                <a:ext uri="{FF2B5EF4-FFF2-40B4-BE49-F238E27FC236}">
                  <a16:creationId xmlns:a16="http://schemas.microsoft.com/office/drawing/2014/main" id="{4F96F98D-0A68-40F0-B585-B3140191DABE}"/>
                </a:ext>
              </a:extLst>
            </p:cNvPr>
            <p:cNvSpPr/>
            <p:nvPr/>
          </p:nvSpPr>
          <p:spPr>
            <a:xfrm>
              <a:off x="2302133" y="3714811"/>
              <a:ext cx="500093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944003F-7D1E-481B-8BB9-C663BA72BBDD}"/>
                </a:ext>
              </a:extLst>
            </p:cNvPr>
            <p:cNvSpPr txBox="1"/>
            <p:nvPr/>
          </p:nvSpPr>
          <p:spPr>
            <a:xfrm>
              <a:off x="1492558" y="3550207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name: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A74F09A-4ACB-4987-9A19-BC39175F5BC6}"/>
              </a:ext>
            </a:extLst>
          </p:cNvPr>
          <p:cNvGrpSpPr/>
          <p:nvPr/>
        </p:nvGrpSpPr>
        <p:grpSpPr>
          <a:xfrm>
            <a:off x="9219635" y="3467907"/>
            <a:ext cx="1195634" cy="369332"/>
            <a:chOff x="1492557" y="3819062"/>
            <a:chExt cx="1195634" cy="369332"/>
          </a:xfrm>
        </p:grpSpPr>
        <p:sp>
          <p:nvSpPr>
            <p:cNvPr id="128" name="Rounded Rectangle 128">
              <a:extLst>
                <a:ext uri="{FF2B5EF4-FFF2-40B4-BE49-F238E27FC236}">
                  <a16:creationId xmlns:a16="http://schemas.microsoft.com/office/drawing/2014/main" id="{D21D7657-48DE-4D7F-9253-A8E3426DD5F5}"/>
                </a:ext>
              </a:extLst>
            </p:cNvPr>
            <p:cNvSpPr/>
            <p:nvPr/>
          </p:nvSpPr>
          <p:spPr>
            <a:xfrm>
              <a:off x="2124036" y="3999528"/>
              <a:ext cx="564155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A61A51C-F0BB-45A9-8643-D04924BFBA03}"/>
                </a:ext>
              </a:extLst>
            </p:cNvPr>
            <p:cNvSpPr txBox="1"/>
            <p:nvPr/>
          </p:nvSpPr>
          <p:spPr>
            <a:xfrm>
              <a:off x="1492557" y="381906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dob: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B418E53-A83D-4097-A6A9-C5EB0782A203}"/>
              </a:ext>
            </a:extLst>
          </p:cNvPr>
          <p:cNvGrpSpPr/>
          <p:nvPr/>
        </p:nvGrpSpPr>
        <p:grpSpPr>
          <a:xfrm>
            <a:off x="9219635" y="3760530"/>
            <a:ext cx="1099606" cy="369332"/>
            <a:chOff x="1492556" y="4090922"/>
            <a:chExt cx="1099606" cy="369332"/>
          </a:xfrm>
        </p:grpSpPr>
        <p:sp>
          <p:nvSpPr>
            <p:cNvPr id="131" name="Rounded Rectangle 128">
              <a:extLst>
                <a:ext uri="{FF2B5EF4-FFF2-40B4-BE49-F238E27FC236}">
                  <a16:creationId xmlns:a16="http://schemas.microsoft.com/office/drawing/2014/main" id="{D9F640E7-E0A6-4436-9448-DC1DA5BDBF6E}"/>
                </a:ext>
              </a:extLst>
            </p:cNvPr>
            <p:cNvSpPr/>
            <p:nvPr/>
          </p:nvSpPr>
          <p:spPr>
            <a:xfrm>
              <a:off x="2074626" y="4281623"/>
              <a:ext cx="517536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A2BC88E-BB54-4A8F-8D05-26C9E18BC9D2}"/>
                </a:ext>
              </a:extLst>
            </p:cNvPr>
            <p:cNvSpPr txBox="1"/>
            <p:nvPr/>
          </p:nvSpPr>
          <p:spPr>
            <a:xfrm>
              <a:off x="1492556" y="409092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city: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DB5EEC3-E81F-410A-BD97-75EDBBCA6172}"/>
              </a:ext>
            </a:extLst>
          </p:cNvPr>
          <p:cNvGrpSpPr/>
          <p:nvPr/>
        </p:nvGrpSpPr>
        <p:grpSpPr>
          <a:xfrm>
            <a:off x="9219635" y="4082214"/>
            <a:ext cx="1195634" cy="369332"/>
            <a:chOff x="1492557" y="3819062"/>
            <a:chExt cx="1195634" cy="369332"/>
          </a:xfrm>
        </p:grpSpPr>
        <p:sp>
          <p:nvSpPr>
            <p:cNvPr id="134" name="Rounded Rectangle 128">
              <a:extLst>
                <a:ext uri="{FF2B5EF4-FFF2-40B4-BE49-F238E27FC236}">
                  <a16:creationId xmlns:a16="http://schemas.microsoft.com/office/drawing/2014/main" id="{2A846C09-928F-442C-A401-8A72087406BB}"/>
                </a:ext>
              </a:extLst>
            </p:cNvPr>
            <p:cNvSpPr/>
            <p:nvPr/>
          </p:nvSpPr>
          <p:spPr>
            <a:xfrm>
              <a:off x="2302133" y="3999528"/>
              <a:ext cx="386058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3797D8C-D757-4268-9429-0BEB231BC2A5}"/>
                </a:ext>
              </a:extLst>
            </p:cNvPr>
            <p:cNvSpPr txBox="1"/>
            <p:nvPr/>
          </p:nvSpPr>
          <p:spPr>
            <a:xfrm>
              <a:off x="1492557" y="381906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height: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B30ADDC-F96B-479A-9DF4-CD9AE3A8147A}"/>
              </a:ext>
            </a:extLst>
          </p:cNvPr>
          <p:cNvGrpSpPr/>
          <p:nvPr/>
        </p:nvGrpSpPr>
        <p:grpSpPr>
          <a:xfrm>
            <a:off x="9219635" y="4374837"/>
            <a:ext cx="1549662" cy="369332"/>
            <a:chOff x="1492556" y="4090922"/>
            <a:chExt cx="1549662" cy="369332"/>
          </a:xfrm>
        </p:grpSpPr>
        <p:sp>
          <p:nvSpPr>
            <p:cNvPr id="137" name="Rounded Rectangle 128">
              <a:extLst>
                <a:ext uri="{FF2B5EF4-FFF2-40B4-BE49-F238E27FC236}">
                  <a16:creationId xmlns:a16="http://schemas.microsoft.com/office/drawing/2014/main" id="{6957B533-DB1B-466F-8E22-1952F0E0D49B}"/>
                </a:ext>
              </a:extLst>
            </p:cNvPr>
            <p:cNvSpPr/>
            <p:nvPr/>
          </p:nvSpPr>
          <p:spPr>
            <a:xfrm>
              <a:off x="2074626" y="4281623"/>
              <a:ext cx="967592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3159496-5530-4F8B-9383-FE79240AC91F}"/>
                </a:ext>
              </a:extLst>
            </p:cNvPr>
            <p:cNvSpPr txBox="1"/>
            <p:nvPr/>
          </p:nvSpPr>
          <p:spPr>
            <a:xfrm>
              <a:off x="1492556" y="409092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wiki: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D303971-AA93-4297-9AD7-D1613CB7D771}"/>
              </a:ext>
            </a:extLst>
          </p:cNvPr>
          <p:cNvGrpSpPr/>
          <p:nvPr/>
        </p:nvGrpSpPr>
        <p:grpSpPr>
          <a:xfrm>
            <a:off x="9219531" y="3182084"/>
            <a:ext cx="1281574" cy="369332"/>
            <a:chOff x="1492558" y="3263175"/>
            <a:chExt cx="1281574" cy="369332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3EE9CA1-6F43-4FB6-B4BC-743BC9DF01B6}"/>
                </a:ext>
              </a:extLst>
            </p:cNvPr>
            <p:cNvSpPr txBox="1"/>
            <p:nvPr/>
          </p:nvSpPr>
          <p:spPr>
            <a:xfrm>
              <a:off x="1492558" y="3263175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url:</a:t>
              </a:r>
            </a:p>
          </p:txBody>
        </p:sp>
        <p:sp>
          <p:nvSpPr>
            <p:cNvPr id="141" name="Rounded Rectangle 128">
              <a:extLst>
                <a:ext uri="{FF2B5EF4-FFF2-40B4-BE49-F238E27FC236}">
                  <a16:creationId xmlns:a16="http://schemas.microsoft.com/office/drawing/2014/main" id="{7FBA1DAF-45F6-4C7A-902B-5B7E6617C0F8}"/>
                </a:ext>
              </a:extLst>
            </p:cNvPr>
            <p:cNvSpPr/>
            <p:nvPr/>
          </p:nvSpPr>
          <p:spPr>
            <a:xfrm>
              <a:off x="2030073" y="3464360"/>
              <a:ext cx="744059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85B249B-4165-4011-9315-1B5A8A54EB26}"/>
              </a:ext>
            </a:extLst>
          </p:cNvPr>
          <p:cNvGrpSpPr/>
          <p:nvPr/>
        </p:nvGrpSpPr>
        <p:grpSpPr>
          <a:xfrm>
            <a:off x="9219531" y="2963468"/>
            <a:ext cx="1309668" cy="369332"/>
            <a:chOff x="1492558" y="3550207"/>
            <a:chExt cx="1309668" cy="369332"/>
          </a:xfrm>
        </p:grpSpPr>
        <p:sp>
          <p:nvSpPr>
            <p:cNvPr id="143" name="Rounded Rectangle 128">
              <a:extLst>
                <a:ext uri="{FF2B5EF4-FFF2-40B4-BE49-F238E27FC236}">
                  <a16:creationId xmlns:a16="http://schemas.microsoft.com/office/drawing/2014/main" id="{DC7BB1E4-1615-4705-99AC-310F776E3205}"/>
                </a:ext>
              </a:extLst>
            </p:cNvPr>
            <p:cNvSpPr/>
            <p:nvPr/>
          </p:nvSpPr>
          <p:spPr>
            <a:xfrm>
              <a:off x="2302133" y="3714811"/>
              <a:ext cx="500093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1A85FB1-5D45-4D36-AD50-DF4EC566EF02}"/>
                </a:ext>
              </a:extLst>
            </p:cNvPr>
            <p:cNvSpPr txBox="1"/>
            <p:nvPr/>
          </p:nvSpPr>
          <p:spPr>
            <a:xfrm>
              <a:off x="1492558" y="3550207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>
                  <a:solidFill>
                    <a:srgbClr val="65C1FF"/>
                  </a:solidFill>
                </a:rPr>
                <a:t>name: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81EF24-49F5-442E-8FE0-D0B50AA4105A}"/>
              </a:ext>
            </a:extLst>
          </p:cNvPr>
          <p:cNvCxnSpPr/>
          <p:nvPr/>
        </p:nvCxnSpPr>
        <p:spPr>
          <a:xfrm>
            <a:off x="7297746" y="3892208"/>
            <a:ext cx="1371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392">
            <a:extLst>
              <a:ext uri="{FF2B5EF4-FFF2-40B4-BE49-F238E27FC236}">
                <a16:creationId xmlns:a16="http://schemas.microsoft.com/office/drawing/2014/main" id="{0A1A012A-1212-48AE-B843-CC080AE2C8A7}"/>
              </a:ext>
            </a:extLst>
          </p:cNvPr>
          <p:cNvSpPr>
            <a:spLocks/>
          </p:cNvSpPr>
          <p:nvPr/>
        </p:nvSpPr>
        <p:spPr bwMode="auto">
          <a:xfrm rot="5400000">
            <a:off x="7823595" y="3513172"/>
            <a:ext cx="319901" cy="272510"/>
          </a:xfrm>
          <a:custGeom>
            <a:avLst/>
            <a:gdLst>
              <a:gd name="T0" fmla="*/ 166 w 166"/>
              <a:gd name="T1" fmla="*/ 133 h 142"/>
              <a:gd name="T2" fmla="*/ 157 w 166"/>
              <a:gd name="T3" fmla="*/ 142 h 142"/>
              <a:gd name="T4" fmla="*/ 127 w 166"/>
              <a:gd name="T5" fmla="*/ 142 h 142"/>
              <a:gd name="T6" fmla="*/ 119 w 166"/>
              <a:gd name="T7" fmla="*/ 133 h 142"/>
              <a:gd name="T8" fmla="*/ 119 w 166"/>
              <a:gd name="T9" fmla="*/ 104 h 142"/>
              <a:gd name="T10" fmla="*/ 127 w 166"/>
              <a:gd name="T11" fmla="*/ 95 h 142"/>
              <a:gd name="T12" fmla="*/ 136 w 166"/>
              <a:gd name="T13" fmla="*/ 95 h 142"/>
              <a:gd name="T14" fmla="*/ 136 w 166"/>
              <a:gd name="T15" fmla="*/ 77 h 142"/>
              <a:gd name="T16" fmla="*/ 89 w 166"/>
              <a:gd name="T17" fmla="*/ 77 h 142"/>
              <a:gd name="T18" fmla="*/ 89 w 166"/>
              <a:gd name="T19" fmla="*/ 95 h 142"/>
              <a:gd name="T20" fmla="*/ 98 w 166"/>
              <a:gd name="T21" fmla="*/ 95 h 142"/>
              <a:gd name="T22" fmla="*/ 107 w 166"/>
              <a:gd name="T23" fmla="*/ 104 h 142"/>
              <a:gd name="T24" fmla="*/ 107 w 166"/>
              <a:gd name="T25" fmla="*/ 133 h 142"/>
              <a:gd name="T26" fmla="*/ 98 w 166"/>
              <a:gd name="T27" fmla="*/ 142 h 142"/>
              <a:gd name="T28" fmla="*/ 68 w 166"/>
              <a:gd name="T29" fmla="*/ 142 h 142"/>
              <a:gd name="T30" fmla="*/ 59 w 166"/>
              <a:gd name="T31" fmla="*/ 133 h 142"/>
              <a:gd name="T32" fmla="*/ 59 w 166"/>
              <a:gd name="T33" fmla="*/ 104 h 142"/>
              <a:gd name="T34" fmla="*/ 68 w 166"/>
              <a:gd name="T35" fmla="*/ 95 h 142"/>
              <a:gd name="T36" fmla="*/ 77 w 166"/>
              <a:gd name="T37" fmla="*/ 95 h 142"/>
              <a:gd name="T38" fmla="*/ 77 w 166"/>
              <a:gd name="T39" fmla="*/ 77 h 142"/>
              <a:gd name="T40" fmla="*/ 30 w 166"/>
              <a:gd name="T41" fmla="*/ 77 h 142"/>
              <a:gd name="T42" fmla="*/ 30 w 166"/>
              <a:gd name="T43" fmla="*/ 95 h 142"/>
              <a:gd name="T44" fmla="*/ 39 w 166"/>
              <a:gd name="T45" fmla="*/ 95 h 142"/>
              <a:gd name="T46" fmla="*/ 48 w 166"/>
              <a:gd name="T47" fmla="*/ 104 h 142"/>
              <a:gd name="T48" fmla="*/ 48 w 166"/>
              <a:gd name="T49" fmla="*/ 133 h 142"/>
              <a:gd name="T50" fmla="*/ 39 w 166"/>
              <a:gd name="T51" fmla="*/ 142 h 142"/>
              <a:gd name="T52" fmla="*/ 9 w 166"/>
              <a:gd name="T53" fmla="*/ 142 h 142"/>
              <a:gd name="T54" fmla="*/ 0 w 166"/>
              <a:gd name="T55" fmla="*/ 133 h 142"/>
              <a:gd name="T56" fmla="*/ 0 w 166"/>
              <a:gd name="T57" fmla="*/ 104 h 142"/>
              <a:gd name="T58" fmla="*/ 9 w 166"/>
              <a:gd name="T59" fmla="*/ 95 h 142"/>
              <a:gd name="T60" fmla="*/ 18 w 166"/>
              <a:gd name="T61" fmla="*/ 95 h 142"/>
              <a:gd name="T62" fmla="*/ 18 w 166"/>
              <a:gd name="T63" fmla="*/ 77 h 142"/>
              <a:gd name="T64" fmla="*/ 30 w 166"/>
              <a:gd name="T65" fmla="*/ 65 h 142"/>
              <a:gd name="T66" fmla="*/ 77 w 166"/>
              <a:gd name="T67" fmla="*/ 65 h 142"/>
              <a:gd name="T68" fmla="*/ 77 w 166"/>
              <a:gd name="T69" fmla="*/ 48 h 142"/>
              <a:gd name="T70" fmla="*/ 68 w 166"/>
              <a:gd name="T71" fmla="*/ 48 h 142"/>
              <a:gd name="T72" fmla="*/ 59 w 166"/>
              <a:gd name="T73" fmla="*/ 39 h 142"/>
              <a:gd name="T74" fmla="*/ 59 w 166"/>
              <a:gd name="T75" fmla="*/ 9 h 142"/>
              <a:gd name="T76" fmla="*/ 68 w 166"/>
              <a:gd name="T77" fmla="*/ 0 h 142"/>
              <a:gd name="T78" fmla="*/ 98 w 166"/>
              <a:gd name="T79" fmla="*/ 0 h 142"/>
              <a:gd name="T80" fmla="*/ 107 w 166"/>
              <a:gd name="T81" fmla="*/ 9 h 142"/>
              <a:gd name="T82" fmla="*/ 107 w 166"/>
              <a:gd name="T83" fmla="*/ 39 h 142"/>
              <a:gd name="T84" fmla="*/ 98 w 166"/>
              <a:gd name="T85" fmla="*/ 48 h 142"/>
              <a:gd name="T86" fmla="*/ 89 w 166"/>
              <a:gd name="T87" fmla="*/ 48 h 142"/>
              <a:gd name="T88" fmla="*/ 89 w 166"/>
              <a:gd name="T89" fmla="*/ 65 h 142"/>
              <a:gd name="T90" fmla="*/ 136 w 166"/>
              <a:gd name="T91" fmla="*/ 65 h 142"/>
              <a:gd name="T92" fmla="*/ 148 w 166"/>
              <a:gd name="T93" fmla="*/ 77 h 142"/>
              <a:gd name="T94" fmla="*/ 148 w 166"/>
              <a:gd name="T95" fmla="*/ 95 h 142"/>
              <a:gd name="T96" fmla="*/ 157 w 166"/>
              <a:gd name="T97" fmla="*/ 95 h 142"/>
              <a:gd name="T98" fmla="*/ 166 w 166"/>
              <a:gd name="T99" fmla="*/ 104 h 142"/>
              <a:gd name="T100" fmla="*/ 166 w 166"/>
              <a:gd name="T101" fmla="*/ 133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6" h="142">
                <a:moveTo>
                  <a:pt x="166" y="133"/>
                </a:moveTo>
                <a:cubicBezTo>
                  <a:pt x="166" y="138"/>
                  <a:pt x="162" y="142"/>
                  <a:pt x="157" y="142"/>
                </a:cubicBezTo>
                <a:cubicBezTo>
                  <a:pt x="127" y="142"/>
                  <a:pt x="127" y="142"/>
                  <a:pt x="127" y="142"/>
                </a:cubicBezTo>
                <a:cubicBezTo>
                  <a:pt x="123" y="142"/>
                  <a:pt x="119" y="138"/>
                  <a:pt x="119" y="133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9" y="99"/>
                  <a:pt x="123" y="95"/>
                  <a:pt x="127" y="95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89" y="77"/>
                  <a:pt x="89" y="77"/>
                  <a:pt x="89" y="77"/>
                </a:cubicBezTo>
                <a:cubicBezTo>
                  <a:pt x="89" y="95"/>
                  <a:pt x="89" y="95"/>
                  <a:pt x="89" y="95"/>
                </a:cubicBezTo>
                <a:cubicBezTo>
                  <a:pt x="98" y="95"/>
                  <a:pt x="98" y="95"/>
                  <a:pt x="98" y="95"/>
                </a:cubicBezTo>
                <a:cubicBezTo>
                  <a:pt x="103" y="95"/>
                  <a:pt x="107" y="99"/>
                  <a:pt x="107" y="104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7" y="138"/>
                  <a:pt x="103" y="142"/>
                  <a:pt x="98" y="142"/>
                </a:cubicBezTo>
                <a:cubicBezTo>
                  <a:pt x="68" y="142"/>
                  <a:pt x="68" y="142"/>
                  <a:pt x="68" y="142"/>
                </a:cubicBezTo>
                <a:cubicBezTo>
                  <a:pt x="63" y="142"/>
                  <a:pt x="59" y="138"/>
                  <a:pt x="59" y="133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9" y="99"/>
                  <a:pt x="63" y="95"/>
                  <a:pt x="68" y="95"/>
                </a:cubicBezTo>
                <a:cubicBezTo>
                  <a:pt x="77" y="95"/>
                  <a:pt x="77" y="95"/>
                  <a:pt x="77" y="95"/>
                </a:cubicBezTo>
                <a:cubicBezTo>
                  <a:pt x="77" y="77"/>
                  <a:pt x="77" y="77"/>
                  <a:pt x="77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95"/>
                  <a:pt x="30" y="95"/>
                  <a:pt x="30" y="95"/>
                </a:cubicBezTo>
                <a:cubicBezTo>
                  <a:pt x="39" y="95"/>
                  <a:pt x="39" y="95"/>
                  <a:pt x="39" y="95"/>
                </a:cubicBezTo>
                <a:cubicBezTo>
                  <a:pt x="44" y="95"/>
                  <a:pt x="48" y="99"/>
                  <a:pt x="48" y="104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8" y="138"/>
                  <a:pt x="44" y="142"/>
                  <a:pt x="39" y="142"/>
                </a:cubicBezTo>
                <a:cubicBezTo>
                  <a:pt x="9" y="142"/>
                  <a:pt x="9" y="142"/>
                  <a:pt x="9" y="142"/>
                </a:cubicBezTo>
                <a:cubicBezTo>
                  <a:pt x="4" y="142"/>
                  <a:pt x="0" y="138"/>
                  <a:pt x="0" y="133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99"/>
                  <a:pt x="4" y="95"/>
                  <a:pt x="9" y="95"/>
                </a:cubicBezTo>
                <a:cubicBezTo>
                  <a:pt x="18" y="95"/>
                  <a:pt x="18" y="95"/>
                  <a:pt x="18" y="95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71"/>
                  <a:pt x="23" y="65"/>
                  <a:pt x="30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48"/>
                  <a:pt x="77" y="48"/>
                  <a:pt x="77" y="48"/>
                </a:cubicBezTo>
                <a:cubicBezTo>
                  <a:pt x="68" y="48"/>
                  <a:pt x="68" y="48"/>
                  <a:pt x="68" y="48"/>
                </a:cubicBezTo>
                <a:cubicBezTo>
                  <a:pt x="63" y="48"/>
                  <a:pt x="59" y="44"/>
                  <a:pt x="59" y="39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4"/>
                  <a:pt x="63" y="0"/>
                  <a:pt x="6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3" y="0"/>
                  <a:pt x="107" y="4"/>
                  <a:pt x="107" y="9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107" y="44"/>
                  <a:pt x="103" y="48"/>
                  <a:pt x="98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65"/>
                  <a:pt x="89" y="65"/>
                  <a:pt x="89" y="65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43" y="65"/>
                  <a:pt x="148" y="71"/>
                  <a:pt x="148" y="77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62" y="95"/>
                  <a:pt x="166" y="99"/>
                  <a:pt x="166" y="104"/>
                </a:cubicBezTo>
                <a:lnTo>
                  <a:pt x="166" y="1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7" name="Rounded Rectangle 128">
            <a:extLst>
              <a:ext uri="{FF2B5EF4-FFF2-40B4-BE49-F238E27FC236}">
                <a16:creationId xmlns:a16="http://schemas.microsoft.com/office/drawing/2014/main" id="{386118B0-3DD1-4AA1-971C-F48C71B5D0AF}"/>
              </a:ext>
            </a:extLst>
          </p:cNvPr>
          <p:cNvSpPr/>
          <p:nvPr/>
        </p:nvSpPr>
        <p:spPr>
          <a:xfrm>
            <a:off x="7572745" y="4049915"/>
            <a:ext cx="826444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Merge</a:t>
            </a:r>
            <a:endParaRPr lang="en-IN" sz="1600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C24838-63BD-41F2-ADDC-4B163D689DC0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88929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Information Extraction Details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General Pipeline</a:t>
            </a:r>
            <a:endParaRPr lang="en-IN" sz="1600" dirty="0"/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49715D25-64A2-4A19-9E36-1F309A1F4138}"/>
              </a:ext>
            </a:extLst>
          </p:cNvPr>
          <p:cNvSpPr/>
          <p:nvPr/>
        </p:nvSpPr>
        <p:spPr>
          <a:xfrm>
            <a:off x="832897" y="2444496"/>
            <a:ext cx="1434053" cy="1962506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46D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rgbClr val="65C1FF"/>
              </a:solidFill>
            </a:endParaRPr>
          </a:p>
        </p:txBody>
      </p:sp>
      <p:sp>
        <p:nvSpPr>
          <p:cNvPr id="66" name="Rounded Rectangle 128">
            <a:extLst>
              <a:ext uri="{FF2B5EF4-FFF2-40B4-BE49-F238E27FC236}">
                <a16:creationId xmlns:a16="http://schemas.microsoft.com/office/drawing/2014/main" id="{28B539E6-8B4A-410C-B1E1-19BE90DEDADC}"/>
              </a:ext>
            </a:extLst>
          </p:cNvPr>
          <p:cNvSpPr/>
          <p:nvPr/>
        </p:nvSpPr>
        <p:spPr>
          <a:xfrm>
            <a:off x="958945" y="2776272"/>
            <a:ext cx="506495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7" name="Rounded Rectangle 128">
            <a:extLst>
              <a:ext uri="{FF2B5EF4-FFF2-40B4-BE49-F238E27FC236}">
                <a16:creationId xmlns:a16="http://schemas.microsoft.com/office/drawing/2014/main" id="{0F76EC18-A2EF-4AA6-A00D-56B061D7F4B8}"/>
              </a:ext>
            </a:extLst>
          </p:cNvPr>
          <p:cNvSpPr/>
          <p:nvPr/>
        </p:nvSpPr>
        <p:spPr>
          <a:xfrm>
            <a:off x="1545926" y="2776272"/>
            <a:ext cx="319805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8" name="Rounded Rectangle 128">
            <a:extLst>
              <a:ext uri="{FF2B5EF4-FFF2-40B4-BE49-F238E27FC236}">
                <a16:creationId xmlns:a16="http://schemas.microsoft.com/office/drawing/2014/main" id="{AB8D8039-E78E-4604-B642-6FDBF1EFE66A}"/>
              </a:ext>
            </a:extLst>
          </p:cNvPr>
          <p:cNvSpPr/>
          <p:nvPr/>
        </p:nvSpPr>
        <p:spPr>
          <a:xfrm>
            <a:off x="958558" y="2893602"/>
            <a:ext cx="678705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9" name="Rounded Rectangle 128">
            <a:extLst>
              <a:ext uri="{FF2B5EF4-FFF2-40B4-BE49-F238E27FC236}">
                <a16:creationId xmlns:a16="http://schemas.microsoft.com/office/drawing/2014/main" id="{C9CA927D-94E0-4DB4-AD2B-46243B246510}"/>
              </a:ext>
            </a:extLst>
          </p:cNvPr>
          <p:cNvSpPr/>
          <p:nvPr/>
        </p:nvSpPr>
        <p:spPr>
          <a:xfrm>
            <a:off x="1679387" y="2889902"/>
            <a:ext cx="340423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1" name="Rounded Rectangle 128">
            <a:extLst>
              <a:ext uri="{FF2B5EF4-FFF2-40B4-BE49-F238E27FC236}">
                <a16:creationId xmlns:a16="http://schemas.microsoft.com/office/drawing/2014/main" id="{6BCD8A2A-AC35-4B43-A3E5-BC833E8AEB83}"/>
              </a:ext>
            </a:extLst>
          </p:cNvPr>
          <p:cNvSpPr/>
          <p:nvPr/>
        </p:nvSpPr>
        <p:spPr>
          <a:xfrm>
            <a:off x="1311281" y="3016443"/>
            <a:ext cx="880350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2" name="Rounded Rectangle 128">
            <a:extLst>
              <a:ext uri="{FF2B5EF4-FFF2-40B4-BE49-F238E27FC236}">
                <a16:creationId xmlns:a16="http://schemas.microsoft.com/office/drawing/2014/main" id="{3A20A1A3-AF26-49FA-BAE7-1806DE0E649F}"/>
              </a:ext>
            </a:extLst>
          </p:cNvPr>
          <p:cNvSpPr/>
          <p:nvPr/>
        </p:nvSpPr>
        <p:spPr>
          <a:xfrm>
            <a:off x="958946" y="3016427"/>
            <a:ext cx="323881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5" name="Rounded Rectangle 128">
            <a:extLst>
              <a:ext uri="{FF2B5EF4-FFF2-40B4-BE49-F238E27FC236}">
                <a16:creationId xmlns:a16="http://schemas.microsoft.com/office/drawing/2014/main" id="{1C87A4C4-D4EA-433E-846B-D92B4D1227AB}"/>
              </a:ext>
            </a:extLst>
          </p:cNvPr>
          <p:cNvSpPr/>
          <p:nvPr/>
        </p:nvSpPr>
        <p:spPr>
          <a:xfrm>
            <a:off x="958558" y="3141403"/>
            <a:ext cx="1233074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7" name="Rounded Rectangle 128">
            <a:extLst>
              <a:ext uri="{FF2B5EF4-FFF2-40B4-BE49-F238E27FC236}">
                <a16:creationId xmlns:a16="http://schemas.microsoft.com/office/drawing/2014/main" id="{BDC2252B-B405-415F-8E5E-F95C7B8E6261}"/>
              </a:ext>
            </a:extLst>
          </p:cNvPr>
          <p:cNvSpPr/>
          <p:nvPr/>
        </p:nvSpPr>
        <p:spPr>
          <a:xfrm>
            <a:off x="958945" y="3262562"/>
            <a:ext cx="678318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8" name="Rounded Rectangle 128">
            <a:extLst>
              <a:ext uri="{FF2B5EF4-FFF2-40B4-BE49-F238E27FC236}">
                <a16:creationId xmlns:a16="http://schemas.microsoft.com/office/drawing/2014/main" id="{4C988FA6-E115-4C86-9A91-6E69DFF2A28D}"/>
              </a:ext>
            </a:extLst>
          </p:cNvPr>
          <p:cNvSpPr/>
          <p:nvPr/>
        </p:nvSpPr>
        <p:spPr>
          <a:xfrm>
            <a:off x="1683627" y="3259122"/>
            <a:ext cx="506495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9" name="Rounded Rectangle 128">
            <a:extLst>
              <a:ext uri="{FF2B5EF4-FFF2-40B4-BE49-F238E27FC236}">
                <a16:creationId xmlns:a16="http://schemas.microsoft.com/office/drawing/2014/main" id="{9F2D1840-EF67-47BA-87EF-F88A7D992A3A}"/>
              </a:ext>
            </a:extLst>
          </p:cNvPr>
          <p:cNvSpPr/>
          <p:nvPr/>
        </p:nvSpPr>
        <p:spPr>
          <a:xfrm>
            <a:off x="1379554" y="3390273"/>
            <a:ext cx="506495" cy="34132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0" name="Rounded Rectangle 128">
            <a:extLst>
              <a:ext uri="{FF2B5EF4-FFF2-40B4-BE49-F238E27FC236}">
                <a16:creationId xmlns:a16="http://schemas.microsoft.com/office/drawing/2014/main" id="{299FF1DF-C34B-4233-8B9D-785782DF9E3F}"/>
              </a:ext>
            </a:extLst>
          </p:cNvPr>
          <p:cNvSpPr/>
          <p:nvPr/>
        </p:nvSpPr>
        <p:spPr>
          <a:xfrm>
            <a:off x="1936875" y="3389157"/>
            <a:ext cx="253248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1" name="Rounded Rectangle 128">
            <a:extLst>
              <a:ext uri="{FF2B5EF4-FFF2-40B4-BE49-F238E27FC236}">
                <a16:creationId xmlns:a16="http://schemas.microsoft.com/office/drawing/2014/main" id="{654448CB-26AB-4843-AE13-2EB5B3EC3238}"/>
              </a:ext>
            </a:extLst>
          </p:cNvPr>
          <p:cNvSpPr/>
          <p:nvPr/>
        </p:nvSpPr>
        <p:spPr>
          <a:xfrm>
            <a:off x="954887" y="3390273"/>
            <a:ext cx="384031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2" name="Rounded Rectangle 128">
            <a:extLst>
              <a:ext uri="{FF2B5EF4-FFF2-40B4-BE49-F238E27FC236}">
                <a16:creationId xmlns:a16="http://schemas.microsoft.com/office/drawing/2014/main" id="{429BE842-4720-4B9D-9865-4739371E988D}"/>
              </a:ext>
            </a:extLst>
          </p:cNvPr>
          <p:cNvSpPr/>
          <p:nvPr/>
        </p:nvSpPr>
        <p:spPr>
          <a:xfrm>
            <a:off x="954887" y="3521007"/>
            <a:ext cx="1235235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7" name="Rounded Rectangle 128">
            <a:extLst>
              <a:ext uri="{FF2B5EF4-FFF2-40B4-BE49-F238E27FC236}">
                <a16:creationId xmlns:a16="http://schemas.microsoft.com/office/drawing/2014/main" id="{9C5078B3-BEAA-43EA-8445-5AD49BEF43AD}"/>
              </a:ext>
            </a:extLst>
          </p:cNvPr>
          <p:cNvSpPr/>
          <p:nvPr/>
        </p:nvSpPr>
        <p:spPr>
          <a:xfrm>
            <a:off x="1530280" y="3656873"/>
            <a:ext cx="647937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8" name="Rounded Rectangle 128">
            <a:extLst>
              <a:ext uri="{FF2B5EF4-FFF2-40B4-BE49-F238E27FC236}">
                <a16:creationId xmlns:a16="http://schemas.microsoft.com/office/drawing/2014/main" id="{BFE3F4CF-9137-4B3B-A59E-364C9BAE9323}"/>
              </a:ext>
            </a:extLst>
          </p:cNvPr>
          <p:cNvSpPr/>
          <p:nvPr/>
        </p:nvSpPr>
        <p:spPr>
          <a:xfrm>
            <a:off x="958945" y="3656873"/>
            <a:ext cx="506495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9" name="Rounded Rectangle 128">
            <a:extLst>
              <a:ext uri="{FF2B5EF4-FFF2-40B4-BE49-F238E27FC236}">
                <a16:creationId xmlns:a16="http://schemas.microsoft.com/office/drawing/2014/main" id="{755607DD-8EBC-45C5-B9B0-F7B302128BAC}"/>
              </a:ext>
            </a:extLst>
          </p:cNvPr>
          <p:cNvSpPr/>
          <p:nvPr/>
        </p:nvSpPr>
        <p:spPr>
          <a:xfrm>
            <a:off x="1272022" y="3786594"/>
            <a:ext cx="506495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0" name="Rounded Rectangle 128">
            <a:extLst>
              <a:ext uri="{FF2B5EF4-FFF2-40B4-BE49-F238E27FC236}">
                <a16:creationId xmlns:a16="http://schemas.microsoft.com/office/drawing/2014/main" id="{DC58D408-B1B2-4E6E-B682-9445CF1736EC}"/>
              </a:ext>
            </a:extLst>
          </p:cNvPr>
          <p:cNvSpPr/>
          <p:nvPr/>
        </p:nvSpPr>
        <p:spPr>
          <a:xfrm>
            <a:off x="1825921" y="3784682"/>
            <a:ext cx="352297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1" name="Rounded Rectangle 128">
            <a:extLst>
              <a:ext uri="{FF2B5EF4-FFF2-40B4-BE49-F238E27FC236}">
                <a16:creationId xmlns:a16="http://schemas.microsoft.com/office/drawing/2014/main" id="{B3CA08D1-7141-4169-876F-DFDC559C2BC0}"/>
              </a:ext>
            </a:extLst>
          </p:cNvPr>
          <p:cNvSpPr/>
          <p:nvPr/>
        </p:nvSpPr>
        <p:spPr>
          <a:xfrm>
            <a:off x="954887" y="3783741"/>
            <a:ext cx="245992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2" name="Rounded Rectangle 128">
            <a:extLst>
              <a:ext uri="{FF2B5EF4-FFF2-40B4-BE49-F238E27FC236}">
                <a16:creationId xmlns:a16="http://schemas.microsoft.com/office/drawing/2014/main" id="{D85902C4-8384-46FA-99E4-D676F4180A83}"/>
              </a:ext>
            </a:extLst>
          </p:cNvPr>
          <p:cNvSpPr/>
          <p:nvPr/>
        </p:nvSpPr>
        <p:spPr>
          <a:xfrm>
            <a:off x="958945" y="3931575"/>
            <a:ext cx="571335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3" name="Rounded Rectangle 128">
            <a:extLst>
              <a:ext uri="{FF2B5EF4-FFF2-40B4-BE49-F238E27FC236}">
                <a16:creationId xmlns:a16="http://schemas.microsoft.com/office/drawing/2014/main" id="{E42B8D95-5216-4AEA-AB94-EC28914C8589}"/>
              </a:ext>
            </a:extLst>
          </p:cNvPr>
          <p:cNvSpPr/>
          <p:nvPr/>
        </p:nvSpPr>
        <p:spPr>
          <a:xfrm>
            <a:off x="1603272" y="3931575"/>
            <a:ext cx="571335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4" name="Rounded Rectangle 128">
            <a:extLst>
              <a:ext uri="{FF2B5EF4-FFF2-40B4-BE49-F238E27FC236}">
                <a16:creationId xmlns:a16="http://schemas.microsoft.com/office/drawing/2014/main" id="{8B147490-9314-411E-B68D-B44330F78B62}"/>
              </a:ext>
            </a:extLst>
          </p:cNvPr>
          <p:cNvSpPr/>
          <p:nvPr/>
        </p:nvSpPr>
        <p:spPr>
          <a:xfrm>
            <a:off x="1308083" y="4077722"/>
            <a:ext cx="880350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9" name="Rounded Rectangle 128">
            <a:extLst>
              <a:ext uri="{FF2B5EF4-FFF2-40B4-BE49-F238E27FC236}">
                <a16:creationId xmlns:a16="http://schemas.microsoft.com/office/drawing/2014/main" id="{674B96FF-07AA-4BAD-885D-8EBFA1433764}"/>
              </a:ext>
            </a:extLst>
          </p:cNvPr>
          <p:cNvSpPr/>
          <p:nvPr/>
        </p:nvSpPr>
        <p:spPr>
          <a:xfrm>
            <a:off x="955747" y="4077706"/>
            <a:ext cx="323881" cy="32429"/>
          </a:xfrm>
          <a:prstGeom prst="roundRect">
            <a:avLst>
              <a:gd name="adj" fmla="val 39829"/>
            </a:avLst>
          </a:prstGeom>
          <a:solidFill>
            <a:srgbClr val="A0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8624ED-D93F-4AF7-8E8C-F4A37E4EB5C5}"/>
              </a:ext>
            </a:extLst>
          </p:cNvPr>
          <p:cNvSpPr txBox="1"/>
          <p:nvPr/>
        </p:nvSpPr>
        <p:spPr>
          <a:xfrm>
            <a:off x="926567" y="2504763"/>
            <a:ext cx="65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A0EAD7"/>
                </a:solidFill>
              </a:rPr>
              <a:t>&lt;html&gt;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421C662-532E-4124-BC19-0AD9E4F1CCA6}"/>
              </a:ext>
            </a:extLst>
          </p:cNvPr>
          <p:cNvSpPr txBox="1"/>
          <p:nvPr/>
        </p:nvSpPr>
        <p:spPr>
          <a:xfrm>
            <a:off x="926567" y="4136505"/>
            <a:ext cx="710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solidFill>
                  <a:srgbClr val="A0EAD7"/>
                </a:solidFill>
              </a:rPr>
              <a:t>&lt;/html&gt;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6E3EC3-8F33-4959-87EC-51B8680F586D}"/>
              </a:ext>
            </a:extLst>
          </p:cNvPr>
          <p:cNvGrpSpPr/>
          <p:nvPr/>
        </p:nvGrpSpPr>
        <p:grpSpPr>
          <a:xfrm>
            <a:off x="953959" y="3140477"/>
            <a:ext cx="1236745" cy="547899"/>
            <a:chOff x="951216" y="3140477"/>
            <a:chExt cx="1236745" cy="547899"/>
          </a:xfrm>
          <a:solidFill>
            <a:srgbClr val="46D6B0"/>
          </a:solidFill>
        </p:grpSpPr>
        <p:sp>
          <p:nvSpPr>
            <p:cNvPr id="102" name="Rounded Rectangle 128">
              <a:extLst>
                <a:ext uri="{FF2B5EF4-FFF2-40B4-BE49-F238E27FC236}">
                  <a16:creationId xmlns:a16="http://schemas.microsoft.com/office/drawing/2014/main" id="{9453B501-731D-464A-BD19-2CCC63183336}"/>
                </a:ext>
              </a:extLst>
            </p:cNvPr>
            <p:cNvSpPr/>
            <p:nvPr/>
          </p:nvSpPr>
          <p:spPr>
            <a:xfrm>
              <a:off x="954887" y="3140477"/>
              <a:ext cx="1233074" cy="32429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03" name="Rounded Rectangle 128">
              <a:extLst>
                <a:ext uri="{FF2B5EF4-FFF2-40B4-BE49-F238E27FC236}">
                  <a16:creationId xmlns:a16="http://schemas.microsoft.com/office/drawing/2014/main" id="{216F0DC8-CA93-4834-B402-B7A70A42329B}"/>
                </a:ext>
              </a:extLst>
            </p:cNvPr>
            <p:cNvSpPr/>
            <p:nvPr/>
          </p:nvSpPr>
          <p:spPr>
            <a:xfrm>
              <a:off x="955274" y="3261636"/>
              <a:ext cx="678318" cy="32429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04" name="Rounded Rectangle 128">
              <a:extLst>
                <a:ext uri="{FF2B5EF4-FFF2-40B4-BE49-F238E27FC236}">
                  <a16:creationId xmlns:a16="http://schemas.microsoft.com/office/drawing/2014/main" id="{8C991EFF-2767-44E8-B837-7AFB3EA7A2C9}"/>
                </a:ext>
              </a:extLst>
            </p:cNvPr>
            <p:cNvSpPr/>
            <p:nvPr/>
          </p:nvSpPr>
          <p:spPr>
            <a:xfrm>
              <a:off x="1679956" y="3258196"/>
              <a:ext cx="506495" cy="32429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05" name="Rounded Rectangle 128">
              <a:extLst>
                <a:ext uri="{FF2B5EF4-FFF2-40B4-BE49-F238E27FC236}">
                  <a16:creationId xmlns:a16="http://schemas.microsoft.com/office/drawing/2014/main" id="{832842DA-3BEF-4360-A246-F025682E77BA}"/>
                </a:ext>
              </a:extLst>
            </p:cNvPr>
            <p:cNvSpPr/>
            <p:nvPr/>
          </p:nvSpPr>
          <p:spPr>
            <a:xfrm>
              <a:off x="1375883" y="3389347"/>
              <a:ext cx="506495" cy="34132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06" name="Rounded Rectangle 128">
              <a:extLst>
                <a:ext uri="{FF2B5EF4-FFF2-40B4-BE49-F238E27FC236}">
                  <a16:creationId xmlns:a16="http://schemas.microsoft.com/office/drawing/2014/main" id="{E4546CE8-DD93-4D21-9BC2-0FEEC14F4D9A}"/>
                </a:ext>
              </a:extLst>
            </p:cNvPr>
            <p:cNvSpPr/>
            <p:nvPr/>
          </p:nvSpPr>
          <p:spPr>
            <a:xfrm>
              <a:off x="1933204" y="3388231"/>
              <a:ext cx="253248" cy="32429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07" name="Rounded Rectangle 128">
              <a:extLst>
                <a:ext uri="{FF2B5EF4-FFF2-40B4-BE49-F238E27FC236}">
                  <a16:creationId xmlns:a16="http://schemas.microsoft.com/office/drawing/2014/main" id="{6BC5A7E9-27CA-410D-81AB-376205E20189}"/>
                </a:ext>
              </a:extLst>
            </p:cNvPr>
            <p:cNvSpPr/>
            <p:nvPr/>
          </p:nvSpPr>
          <p:spPr>
            <a:xfrm>
              <a:off x="951216" y="3389347"/>
              <a:ext cx="384031" cy="32429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08" name="Rounded Rectangle 128">
              <a:extLst>
                <a:ext uri="{FF2B5EF4-FFF2-40B4-BE49-F238E27FC236}">
                  <a16:creationId xmlns:a16="http://schemas.microsoft.com/office/drawing/2014/main" id="{953A8F37-42CA-47BE-8342-88B27D6C5BB1}"/>
                </a:ext>
              </a:extLst>
            </p:cNvPr>
            <p:cNvSpPr/>
            <p:nvPr/>
          </p:nvSpPr>
          <p:spPr>
            <a:xfrm>
              <a:off x="951216" y="3520081"/>
              <a:ext cx="1235235" cy="32429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09" name="Rounded Rectangle 128">
              <a:extLst>
                <a:ext uri="{FF2B5EF4-FFF2-40B4-BE49-F238E27FC236}">
                  <a16:creationId xmlns:a16="http://schemas.microsoft.com/office/drawing/2014/main" id="{03AC1FEF-69B4-4A1A-95A3-FC0F48AFA771}"/>
                </a:ext>
              </a:extLst>
            </p:cNvPr>
            <p:cNvSpPr/>
            <p:nvPr/>
          </p:nvSpPr>
          <p:spPr>
            <a:xfrm>
              <a:off x="1526609" y="3655947"/>
              <a:ext cx="647937" cy="32429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10" name="Rounded Rectangle 128">
              <a:extLst>
                <a:ext uri="{FF2B5EF4-FFF2-40B4-BE49-F238E27FC236}">
                  <a16:creationId xmlns:a16="http://schemas.microsoft.com/office/drawing/2014/main" id="{90CD0011-1F67-47A0-A984-8A8390B34CC2}"/>
                </a:ext>
              </a:extLst>
            </p:cNvPr>
            <p:cNvSpPr/>
            <p:nvPr/>
          </p:nvSpPr>
          <p:spPr>
            <a:xfrm>
              <a:off x="955274" y="3655947"/>
              <a:ext cx="506495" cy="32429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E01440-AF0E-4779-80DA-4BC4A7732445}"/>
              </a:ext>
            </a:extLst>
          </p:cNvPr>
          <p:cNvCxnSpPr/>
          <p:nvPr/>
        </p:nvCxnSpPr>
        <p:spPr>
          <a:xfrm>
            <a:off x="2533650" y="3429000"/>
            <a:ext cx="168592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28">
            <a:extLst>
              <a:ext uri="{FF2B5EF4-FFF2-40B4-BE49-F238E27FC236}">
                <a16:creationId xmlns:a16="http://schemas.microsoft.com/office/drawing/2014/main" id="{DF96C9DF-338A-4611-8C9F-D66C323E7F8C}"/>
              </a:ext>
            </a:extLst>
          </p:cNvPr>
          <p:cNvSpPr/>
          <p:nvPr/>
        </p:nvSpPr>
        <p:spPr>
          <a:xfrm>
            <a:off x="2666345" y="3048856"/>
            <a:ext cx="129944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css/xpath</a:t>
            </a:r>
            <a:endParaRPr lang="en-IN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16F108-D3A9-48F7-8DC2-467B5607842E}"/>
              </a:ext>
            </a:extLst>
          </p:cNvPr>
          <p:cNvCxnSpPr/>
          <p:nvPr/>
        </p:nvCxnSpPr>
        <p:spPr>
          <a:xfrm>
            <a:off x="6217920" y="3429000"/>
            <a:ext cx="3505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19888A-D40D-4B4D-87FF-15FB9CBA4636}"/>
              </a:ext>
            </a:extLst>
          </p:cNvPr>
          <p:cNvGrpSpPr/>
          <p:nvPr/>
        </p:nvGrpSpPr>
        <p:grpSpPr>
          <a:xfrm>
            <a:off x="6678617" y="3057578"/>
            <a:ext cx="1170750" cy="726164"/>
            <a:chOff x="6815010" y="3057578"/>
            <a:chExt cx="1170750" cy="726164"/>
          </a:xfrm>
          <a:solidFill>
            <a:srgbClr val="46D6B0"/>
          </a:solidFill>
        </p:grpSpPr>
        <p:sp>
          <p:nvSpPr>
            <p:cNvPr id="112" name="Rounded Rectangle 128">
              <a:extLst>
                <a:ext uri="{FF2B5EF4-FFF2-40B4-BE49-F238E27FC236}">
                  <a16:creationId xmlns:a16="http://schemas.microsoft.com/office/drawing/2014/main" id="{900ABBA8-3F93-4B5E-8DF6-F4E23BF4A2E8}"/>
                </a:ext>
              </a:extLst>
            </p:cNvPr>
            <p:cNvSpPr/>
            <p:nvPr/>
          </p:nvSpPr>
          <p:spPr>
            <a:xfrm>
              <a:off x="6815010" y="3057578"/>
              <a:ext cx="1170750" cy="726164"/>
            </a:xfrm>
            <a:prstGeom prst="roundRect">
              <a:avLst>
                <a:gd name="adj" fmla="val 167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3629DC0-8F57-473A-9DC1-3BCCD8214921}"/>
                </a:ext>
              </a:extLst>
            </p:cNvPr>
            <p:cNvGrpSpPr/>
            <p:nvPr/>
          </p:nvGrpSpPr>
          <p:grpSpPr>
            <a:xfrm>
              <a:off x="7157908" y="3214356"/>
              <a:ext cx="484951" cy="419668"/>
              <a:chOff x="2454275" y="1481138"/>
              <a:chExt cx="660400" cy="571500"/>
            </a:xfrm>
            <a:grpFill/>
          </p:grpSpPr>
          <p:sp>
            <p:nvSpPr>
              <p:cNvPr id="120" name="Freeform 16">
                <a:extLst>
                  <a:ext uri="{FF2B5EF4-FFF2-40B4-BE49-F238E27FC236}">
                    <a16:creationId xmlns:a16="http://schemas.microsoft.com/office/drawing/2014/main" id="{7030F519-B3B9-4E0A-A04E-A08F51F70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1606550"/>
                <a:ext cx="112713" cy="112713"/>
              </a:xfrm>
              <a:custGeom>
                <a:avLst/>
                <a:gdLst>
                  <a:gd name="T0" fmla="*/ 285 w 571"/>
                  <a:gd name="T1" fmla="*/ 0 h 571"/>
                  <a:gd name="T2" fmla="*/ 328 w 571"/>
                  <a:gd name="T3" fmla="*/ 3 h 571"/>
                  <a:gd name="T4" fmla="*/ 368 w 571"/>
                  <a:gd name="T5" fmla="*/ 12 h 571"/>
                  <a:gd name="T6" fmla="*/ 405 w 571"/>
                  <a:gd name="T7" fmla="*/ 27 h 571"/>
                  <a:gd name="T8" fmla="*/ 441 w 571"/>
                  <a:gd name="T9" fmla="*/ 46 h 571"/>
                  <a:gd name="T10" fmla="*/ 472 w 571"/>
                  <a:gd name="T11" fmla="*/ 70 h 571"/>
                  <a:gd name="T12" fmla="*/ 500 w 571"/>
                  <a:gd name="T13" fmla="*/ 98 h 571"/>
                  <a:gd name="T14" fmla="*/ 524 w 571"/>
                  <a:gd name="T15" fmla="*/ 131 h 571"/>
                  <a:gd name="T16" fmla="*/ 545 w 571"/>
                  <a:gd name="T17" fmla="*/ 166 h 571"/>
                  <a:gd name="T18" fmla="*/ 559 w 571"/>
                  <a:gd name="T19" fmla="*/ 203 h 571"/>
                  <a:gd name="T20" fmla="*/ 568 w 571"/>
                  <a:gd name="T21" fmla="*/ 244 h 571"/>
                  <a:gd name="T22" fmla="*/ 571 w 571"/>
                  <a:gd name="T23" fmla="*/ 286 h 571"/>
                  <a:gd name="T24" fmla="*/ 568 w 571"/>
                  <a:gd name="T25" fmla="*/ 328 h 571"/>
                  <a:gd name="T26" fmla="*/ 559 w 571"/>
                  <a:gd name="T27" fmla="*/ 368 h 571"/>
                  <a:gd name="T28" fmla="*/ 545 w 571"/>
                  <a:gd name="T29" fmla="*/ 406 h 571"/>
                  <a:gd name="T30" fmla="*/ 524 w 571"/>
                  <a:gd name="T31" fmla="*/ 442 h 571"/>
                  <a:gd name="T32" fmla="*/ 500 w 571"/>
                  <a:gd name="T33" fmla="*/ 473 h 571"/>
                  <a:gd name="T34" fmla="*/ 472 w 571"/>
                  <a:gd name="T35" fmla="*/ 501 h 571"/>
                  <a:gd name="T36" fmla="*/ 441 w 571"/>
                  <a:gd name="T37" fmla="*/ 526 h 571"/>
                  <a:gd name="T38" fmla="*/ 405 w 571"/>
                  <a:gd name="T39" fmla="*/ 545 h 571"/>
                  <a:gd name="T40" fmla="*/ 368 w 571"/>
                  <a:gd name="T41" fmla="*/ 559 h 571"/>
                  <a:gd name="T42" fmla="*/ 328 w 571"/>
                  <a:gd name="T43" fmla="*/ 568 h 571"/>
                  <a:gd name="T44" fmla="*/ 285 w 571"/>
                  <a:gd name="T45" fmla="*/ 571 h 571"/>
                  <a:gd name="T46" fmla="*/ 243 w 571"/>
                  <a:gd name="T47" fmla="*/ 568 h 571"/>
                  <a:gd name="T48" fmla="*/ 203 w 571"/>
                  <a:gd name="T49" fmla="*/ 559 h 571"/>
                  <a:gd name="T50" fmla="*/ 165 w 571"/>
                  <a:gd name="T51" fmla="*/ 545 h 571"/>
                  <a:gd name="T52" fmla="*/ 130 w 571"/>
                  <a:gd name="T53" fmla="*/ 526 h 571"/>
                  <a:gd name="T54" fmla="*/ 99 w 571"/>
                  <a:gd name="T55" fmla="*/ 501 h 571"/>
                  <a:gd name="T56" fmla="*/ 71 w 571"/>
                  <a:gd name="T57" fmla="*/ 473 h 571"/>
                  <a:gd name="T58" fmla="*/ 46 w 571"/>
                  <a:gd name="T59" fmla="*/ 442 h 571"/>
                  <a:gd name="T60" fmla="*/ 27 w 571"/>
                  <a:gd name="T61" fmla="*/ 406 h 571"/>
                  <a:gd name="T62" fmla="*/ 12 w 571"/>
                  <a:gd name="T63" fmla="*/ 368 h 571"/>
                  <a:gd name="T64" fmla="*/ 3 w 571"/>
                  <a:gd name="T65" fmla="*/ 328 h 571"/>
                  <a:gd name="T66" fmla="*/ 0 w 571"/>
                  <a:gd name="T67" fmla="*/ 286 h 571"/>
                  <a:gd name="T68" fmla="*/ 3 w 571"/>
                  <a:gd name="T69" fmla="*/ 244 h 571"/>
                  <a:gd name="T70" fmla="*/ 12 w 571"/>
                  <a:gd name="T71" fmla="*/ 203 h 571"/>
                  <a:gd name="T72" fmla="*/ 27 w 571"/>
                  <a:gd name="T73" fmla="*/ 166 h 571"/>
                  <a:gd name="T74" fmla="*/ 46 w 571"/>
                  <a:gd name="T75" fmla="*/ 131 h 571"/>
                  <a:gd name="T76" fmla="*/ 71 w 571"/>
                  <a:gd name="T77" fmla="*/ 98 h 571"/>
                  <a:gd name="T78" fmla="*/ 99 w 571"/>
                  <a:gd name="T79" fmla="*/ 70 h 571"/>
                  <a:gd name="T80" fmla="*/ 130 w 571"/>
                  <a:gd name="T81" fmla="*/ 46 h 571"/>
                  <a:gd name="T82" fmla="*/ 165 w 571"/>
                  <a:gd name="T83" fmla="*/ 27 h 571"/>
                  <a:gd name="T84" fmla="*/ 203 w 571"/>
                  <a:gd name="T85" fmla="*/ 12 h 571"/>
                  <a:gd name="T86" fmla="*/ 243 w 571"/>
                  <a:gd name="T87" fmla="*/ 3 h 571"/>
                  <a:gd name="T88" fmla="*/ 285 w 571"/>
                  <a:gd name="T89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71" h="571">
                    <a:moveTo>
                      <a:pt x="285" y="0"/>
                    </a:moveTo>
                    <a:lnTo>
                      <a:pt x="328" y="3"/>
                    </a:lnTo>
                    <a:lnTo>
                      <a:pt x="368" y="12"/>
                    </a:lnTo>
                    <a:lnTo>
                      <a:pt x="405" y="27"/>
                    </a:lnTo>
                    <a:lnTo>
                      <a:pt x="441" y="46"/>
                    </a:lnTo>
                    <a:lnTo>
                      <a:pt x="472" y="70"/>
                    </a:lnTo>
                    <a:lnTo>
                      <a:pt x="500" y="98"/>
                    </a:lnTo>
                    <a:lnTo>
                      <a:pt x="524" y="131"/>
                    </a:lnTo>
                    <a:lnTo>
                      <a:pt x="545" y="166"/>
                    </a:lnTo>
                    <a:lnTo>
                      <a:pt x="559" y="203"/>
                    </a:lnTo>
                    <a:lnTo>
                      <a:pt x="568" y="244"/>
                    </a:lnTo>
                    <a:lnTo>
                      <a:pt x="571" y="286"/>
                    </a:lnTo>
                    <a:lnTo>
                      <a:pt x="568" y="328"/>
                    </a:lnTo>
                    <a:lnTo>
                      <a:pt x="559" y="368"/>
                    </a:lnTo>
                    <a:lnTo>
                      <a:pt x="545" y="406"/>
                    </a:lnTo>
                    <a:lnTo>
                      <a:pt x="524" y="442"/>
                    </a:lnTo>
                    <a:lnTo>
                      <a:pt x="500" y="473"/>
                    </a:lnTo>
                    <a:lnTo>
                      <a:pt x="472" y="501"/>
                    </a:lnTo>
                    <a:lnTo>
                      <a:pt x="441" y="526"/>
                    </a:lnTo>
                    <a:lnTo>
                      <a:pt x="405" y="545"/>
                    </a:lnTo>
                    <a:lnTo>
                      <a:pt x="368" y="559"/>
                    </a:lnTo>
                    <a:lnTo>
                      <a:pt x="328" y="568"/>
                    </a:lnTo>
                    <a:lnTo>
                      <a:pt x="285" y="571"/>
                    </a:lnTo>
                    <a:lnTo>
                      <a:pt x="243" y="568"/>
                    </a:lnTo>
                    <a:lnTo>
                      <a:pt x="203" y="559"/>
                    </a:lnTo>
                    <a:lnTo>
                      <a:pt x="165" y="545"/>
                    </a:lnTo>
                    <a:lnTo>
                      <a:pt x="130" y="526"/>
                    </a:lnTo>
                    <a:lnTo>
                      <a:pt x="99" y="501"/>
                    </a:lnTo>
                    <a:lnTo>
                      <a:pt x="71" y="473"/>
                    </a:lnTo>
                    <a:lnTo>
                      <a:pt x="46" y="442"/>
                    </a:lnTo>
                    <a:lnTo>
                      <a:pt x="27" y="406"/>
                    </a:lnTo>
                    <a:lnTo>
                      <a:pt x="12" y="368"/>
                    </a:lnTo>
                    <a:lnTo>
                      <a:pt x="3" y="328"/>
                    </a:lnTo>
                    <a:lnTo>
                      <a:pt x="0" y="286"/>
                    </a:lnTo>
                    <a:lnTo>
                      <a:pt x="3" y="244"/>
                    </a:lnTo>
                    <a:lnTo>
                      <a:pt x="12" y="203"/>
                    </a:lnTo>
                    <a:lnTo>
                      <a:pt x="27" y="166"/>
                    </a:lnTo>
                    <a:lnTo>
                      <a:pt x="46" y="131"/>
                    </a:lnTo>
                    <a:lnTo>
                      <a:pt x="71" y="98"/>
                    </a:lnTo>
                    <a:lnTo>
                      <a:pt x="99" y="70"/>
                    </a:lnTo>
                    <a:lnTo>
                      <a:pt x="130" y="46"/>
                    </a:lnTo>
                    <a:lnTo>
                      <a:pt x="165" y="27"/>
                    </a:lnTo>
                    <a:lnTo>
                      <a:pt x="203" y="12"/>
                    </a:lnTo>
                    <a:lnTo>
                      <a:pt x="243" y="3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5" name="Freeform 17">
                <a:extLst>
                  <a:ext uri="{FF2B5EF4-FFF2-40B4-BE49-F238E27FC236}">
                    <a16:creationId xmlns:a16="http://schemas.microsoft.com/office/drawing/2014/main" id="{FB822257-A8DC-4F12-AB86-1281209F4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481138"/>
                <a:ext cx="376238" cy="431800"/>
              </a:xfrm>
              <a:custGeom>
                <a:avLst/>
                <a:gdLst>
                  <a:gd name="T0" fmla="*/ 1895 w 1895"/>
                  <a:gd name="T1" fmla="*/ 0 h 2176"/>
                  <a:gd name="T2" fmla="*/ 1845 w 1895"/>
                  <a:gd name="T3" fmla="*/ 47 h 2176"/>
                  <a:gd name="T4" fmla="*/ 1808 w 1895"/>
                  <a:gd name="T5" fmla="*/ 104 h 2176"/>
                  <a:gd name="T6" fmla="*/ 1786 w 1895"/>
                  <a:gd name="T7" fmla="*/ 170 h 2176"/>
                  <a:gd name="T8" fmla="*/ 1752 w 1895"/>
                  <a:gd name="T9" fmla="*/ 193 h 2176"/>
                  <a:gd name="T10" fmla="*/ 1690 w 1895"/>
                  <a:gd name="T11" fmla="*/ 179 h 2176"/>
                  <a:gd name="T12" fmla="*/ 1622 w 1895"/>
                  <a:gd name="T13" fmla="*/ 179 h 2176"/>
                  <a:gd name="T14" fmla="*/ 1557 w 1895"/>
                  <a:gd name="T15" fmla="*/ 196 h 2176"/>
                  <a:gd name="T16" fmla="*/ 1505 w 1895"/>
                  <a:gd name="T17" fmla="*/ 224 h 2176"/>
                  <a:gd name="T18" fmla="*/ 259 w 1895"/>
                  <a:gd name="T19" fmla="*/ 226 h 2176"/>
                  <a:gd name="T20" fmla="*/ 234 w 1895"/>
                  <a:gd name="T21" fmla="*/ 246 h 2176"/>
                  <a:gd name="T22" fmla="*/ 224 w 1895"/>
                  <a:gd name="T23" fmla="*/ 276 h 2176"/>
                  <a:gd name="T24" fmla="*/ 208 w 1895"/>
                  <a:gd name="T25" fmla="*/ 1149 h 2176"/>
                  <a:gd name="T26" fmla="*/ 194 w 1895"/>
                  <a:gd name="T27" fmla="*/ 1219 h 2176"/>
                  <a:gd name="T28" fmla="*/ 199 w 1895"/>
                  <a:gd name="T29" fmla="*/ 1291 h 2176"/>
                  <a:gd name="T30" fmla="*/ 224 w 1895"/>
                  <a:gd name="T31" fmla="*/ 1358 h 2176"/>
                  <a:gd name="T32" fmla="*/ 209 w 1895"/>
                  <a:gd name="T33" fmla="*/ 1513 h 2176"/>
                  <a:gd name="T34" fmla="*/ 194 w 1895"/>
                  <a:gd name="T35" fmla="*/ 1583 h 2176"/>
                  <a:gd name="T36" fmla="*/ 198 w 1895"/>
                  <a:gd name="T37" fmla="*/ 1655 h 2176"/>
                  <a:gd name="T38" fmla="*/ 224 w 1895"/>
                  <a:gd name="T39" fmla="*/ 1724 h 2176"/>
                  <a:gd name="T40" fmla="*/ 226 w 1895"/>
                  <a:gd name="T41" fmla="*/ 1916 h 2176"/>
                  <a:gd name="T42" fmla="*/ 245 w 1895"/>
                  <a:gd name="T43" fmla="*/ 1942 h 2176"/>
                  <a:gd name="T44" fmla="*/ 275 w 1895"/>
                  <a:gd name="T45" fmla="*/ 1952 h 2176"/>
                  <a:gd name="T46" fmla="*/ 386 w 1895"/>
                  <a:gd name="T47" fmla="*/ 1979 h 2176"/>
                  <a:gd name="T48" fmla="*/ 450 w 1895"/>
                  <a:gd name="T49" fmla="*/ 2019 h 2176"/>
                  <a:gd name="T50" fmla="*/ 518 w 1895"/>
                  <a:gd name="T51" fmla="*/ 2038 h 2176"/>
                  <a:gd name="T52" fmla="*/ 588 w 1895"/>
                  <a:gd name="T53" fmla="*/ 2038 h 2176"/>
                  <a:gd name="T54" fmla="*/ 633 w 1895"/>
                  <a:gd name="T55" fmla="*/ 2065 h 2176"/>
                  <a:gd name="T56" fmla="*/ 670 w 1895"/>
                  <a:gd name="T57" fmla="*/ 2126 h 2176"/>
                  <a:gd name="T58" fmla="*/ 721 w 1895"/>
                  <a:gd name="T59" fmla="*/ 2176 h 2176"/>
                  <a:gd name="T60" fmla="*/ 235 w 1895"/>
                  <a:gd name="T61" fmla="*/ 2173 h 2176"/>
                  <a:gd name="T62" fmla="*/ 159 w 1895"/>
                  <a:gd name="T63" fmla="*/ 2150 h 2176"/>
                  <a:gd name="T64" fmla="*/ 95 w 1895"/>
                  <a:gd name="T65" fmla="*/ 2108 h 2176"/>
                  <a:gd name="T66" fmla="*/ 44 w 1895"/>
                  <a:gd name="T67" fmla="*/ 2050 h 2176"/>
                  <a:gd name="T68" fmla="*/ 12 w 1895"/>
                  <a:gd name="T69" fmla="*/ 1979 h 2176"/>
                  <a:gd name="T70" fmla="*/ 0 w 1895"/>
                  <a:gd name="T71" fmla="*/ 1900 h 2176"/>
                  <a:gd name="T72" fmla="*/ 3 w 1895"/>
                  <a:gd name="T73" fmla="*/ 235 h 2176"/>
                  <a:gd name="T74" fmla="*/ 25 w 1895"/>
                  <a:gd name="T75" fmla="*/ 160 h 2176"/>
                  <a:gd name="T76" fmla="*/ 68 w 1895"/>
                  <a:gd name="T77" fmla="*/ 95 h 2176"/>
                  <a:gd name="T78" fmla="*/ 126 w 1895"/>
                  <a:gd name="T79" fmla="*/ 45 h 2176"/>
                  <a:gd name="T80" fmla="*/ 196 w 1895"/>
                  <a:gd name="T81" fmla="*/ 12 h 2176"/>
                  <a:gd name="T82" fmla="*/ 275 w 1895"/>
                  <a:gd name="T83" fmla="*/ 0 h 2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95" h="2176">
                    <a:moveTo>
                      <a:pt x="1249" y="0"/>
                    </a:moveTo>
                    <a:lnTo>
                      <a:pt x="1895" y="0"/>
                    </a:lnTo>
                    <a:lnTo>
                      <a:pt x="1869" y="22"/>
                    </a:lnTo>
                    <a:lnTo>
                      <a:pt x="1845" y="47"/>
                    </a:lnTo>
                    <a:lnTo>
                      <a:pt x="1824" y="75"/>
                    </a:lnTo>
                    <a:lnTo>
                      <a:pt x="1808" y="104"/>
                    </a:lnTo>
                    <a:lnTo>
                      <a:pt x="1795" y="136"/>
                    </a:lnTo>
                    <a:lnTo>
                      <a:pt x="1786" y="170"/>
                    </a:lnTo>
                    <a:lnTo>
                      <a:pt x="1781" y="206"/>
                    </a:lnTo>
                    <a:lnTo>
                      <a:pt x="1752" y="193"/>
                    </a:lnTo>
                    <a:lnTo>
                      <a:pt x="1721" y="184"/>
                    </a:lnTo>
                    <a:lnTo>
                      <a:pt x="1690" y="179"/>
                    </a:lnTo>
                    <a:lnTo>
                      <a:pt x="1658" y="177"/>
                    </a:lnTo>
                    <a:lnTo>
                      <a:pt x="1622" y="179"/>
                    </a:lnTo>
                    <a:lnTo>
                      <a:pt x="1586" y="186"/>
                    </a:lnTo>
                    <a:lnTo>
                      <a:pt x="1557" y="196"/>
                    </a:lnTo>
                    <a:lnTo>
                      <a:pt x="1531" y="209"/>
                    </a:lnTo>
                    <a:lnTo>
                      <a:pt x="1505" y="224"/>
                    </a:lnTo>
                    <a:lnTo>
                      <a:pt x="275" y="224"/>
                    </a:lnTo>
                    <a:lnTo>
                      <a:pt x="259" y="226"/>
                    </a:lnTo>
                    <a:lnTo>
                      <a:pt x="245" y="234"/>
                    </a:lnTo>
                    <a:lnTo>
                      <a:pt x="234" y="246"/>
                    </a:lnTo>
                    <a:lnTo>
                      <a:pt x="226" y="260"/>
                    </a:lnTo>
                    <a:lnTo>
                      <a:pt x="224" y="276"/>
                    </a:lnTo>
                    <a:lnTo>
                      <a:pt x="224" y="1114"/>
                    </a:lnTo>
                    <a:lnTo>
                      <a:pt x="208" y="1149"/>
                    </a:lnTo>
                    <a:lnTo>
                      <a:pt x="198" y="1184"/>
                    </a:lnTo>
                    <a:lnTo>
                      <a:pt x="194" y="1219"/>
                    </a:lnTo>
                    <a:lnTo>
                      <a:pt x="194" y="1256"/>
                    </a:lnTo>
                    <a:lnTo>
                      <a:pt x="199" y="1291"/>
                    </a:lnTo>
                    <a:lnTo>
                      <a:pt x="209" y="1325"/>
                    </a:lnTo>
                    <a:lnTo>
                      <a:pt x="224" y="1358"/>
                    </a:lnTo>
                    <a:lnTo>
                      <a:pt x="224" y="1481"/>
                    </a:lnTo>
                    <a:lnTo>
                      <a:pt x="209" y="1513"/>
                    </a:lnTo>
                    <a:lnTo>
                      <a:pt x="199" y="1548"/>
                    </a:lnTo>
                    <a:lnTo>
                      <a:pt x="194" y="1583"/>
                    </a:lnTo>
                    <a:lnTo>
                      <a:pt x="193" y="1619"/>
                    </a:lnTo>
                    <a:lnTo>
                      <a:pt x="198" y="1655"/>
                    </a:lnTo>
                    <a:lnTo>
                      <a:pt x="208" y="1690"/>
                    </a:lnTo>
                    <a:lnTo>
                      <a:pt x="224" y="1724"/>
                    </a:lnTo>
                    <a:lnTo>
                      <a:pt x="224" y="1900"/>
                    </a:lnTo>
                    <a:lnTo>
                      <a:pt x="226" y="1916"/>
                    </a:lnTo>
                    <a:lnTo>
                      <a:pt x="234" y="1930"/>
                    </a:lnTo>
                    <a:lnTo>
                      <a:pt x="245" y="1942"/>
                    </a:lnTo>
                    <a:lnTo>
                      <a:pt x="259" y="1950"/>
                    </a:lnTo>
                    <a:lnTo>
                      <a:pt x="275" y="1952"/>
                    </a:lnTo>
                    <a:lnTo>
                      <a:pt x="359" y="1952"/>
                    </a:lnTo>
                    <a:lnTo>
                      <a:pt x="386" y="1979"/>
                    </a:lnTo>
                    <a:lnTo>
                      <a:pt x="417" y="2001"/>
                    </a:lnTo>
                    <a:lnTo>
                      <a:pt x="450" y="2019"/>
                    </a:lnTo>
                    <a:lnTo>
                      <a:pt x="485" y="2031"/>
                    </a:lnTo>
                    <a:lnTo>
                      <a:pt x="518" y="2038"/>
                    </a:lnTo>
                    <a:lnTo>
                      <a:pt x="552" y="2040"/>
                    </a:lnTo>
                    <a:lnTo>
                      <a:pt x="588" y="2038"/>
                    </a:lnTo>
                    <a:lnTo>
                      <a:pt x="622" y="2030"/>
                    </a:lnTo>
                    <a:lnTo>
                      <a:pt x="633" y="2065"/>
                    </a:lnTo>
                    <a:lnTo>
                      <a:pt x="649" y="2097"/>
                    </a:lnTo>
                    <a:lnTo>
                      <a:pt x="670" y="2126"/>
                    </a:lnTo>
                    <a:lnTo>
                      <a:pt x="694" y="2153"/>
                    </a:lnTo>
                    <a:lnTo>
                      <a:pt x="721" y="2176"/>
                    </a:lnTo>
                    <a:lnTo>
                      <a:pt x="275" y="2176"/>
                    </a:lnTo>
                    <a:lnTo>
                      <a:pt x="235" y="2173"/>
                    </a:lnTo>
                    <a:lnTo>
                      <a:pt x="196" y="2164"/>
                    </a:lnTo>
                    <a:lnTo>
                      <a:pt x="159" y="2150"/>
                    </a:lnTo>
                    <a:lnTo>
                      <a:pt x="126" y="2131"/>
                    </a:lnTo>
                    <a:lnTo>
                      <a:pt x="95" y="2108"/>
                    </a:lnTo>
                    <a:lnTo>
                      <a:pt x="68" y="2081"/>
                    </a:lnTo>
                    <a:lnTo>
                      <a:pt x="44" y="2050"/>
                    </a:lnTo>
                    <a:lnTo>
                      <a:pt x="25" y="2016"/>
                    </a:lnTo>
                    <a:lnTo>
                      <a:pt x="12" y="1979"/>
                    </a:lnTo>
                    <a:lnTo>
                      <a:pt x="3" y="1940"/>
                    </a:lnTo>
                    <a:lnTo>
                      <a:pt x="0" y="1900"/>
                    </a:lnTo>
                    <a:lnTo>
                      <a:pt x="0" y="276"/>
                    </a:lnTo>
                    <a:lnTo>
                      <a:pt x="3" y="235"/>
                    </a:lnTo>
                    <a:lnTo>
                      <a:pt x="12" y="197"/>
                    </a:lnTo>
                    <a:lnTo>
                      <a:pt x="25" y="160"/>
                    </a:lnTo>
                    <a:lnTo>
                      <a:pt x="44" y="126"/>
                    </a:lnTo>
                    <a:lnTo>
                      <a:pt x="68" y="95"/>
                    </a:lnTo>
                    <a:lnTo>
                      <a:pt x="95" y="68"/>
                    </a:lnTo>
                    <a:lnTo>
                      <a:pt x="126" y="45"/>
                    </a:lnTo>
                    <a:lnTo>
                      <a:pt x="159" y="26"/>
                    </a:lnTo>
                    <a:lnTo>
                      <a:pt x="196" y="12"/>
                    </a:lnTo>
                    <a:lnTo>
                      <a:pt x="235" y="3"/>
                    </a:lnTo>
                    <a:lnTo>
                      <a:pt x="275" y="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6" name="Freeform 18">
                <a:extLst>
                  <a:ext uri="{FF2B5EF4-FFF2-40B4-BE49-F238E27FC236}">
                    <a16:creationId xmlns:a16="http://schemas.microsoft.com/office/drawing/2014/main" id="{B7A90585-D2E3-4AE8-A4E1-567B3CF374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7312" y="1481138"/>
                <a:ext cx="487363" cy="571500"/>
              </a:xfrm>
              <a:custGeom>
                <a:avLst/>
                <a:gdLst>
                  <a:gd name="T0" fmla="*/ 287 w 2452"/>
                  <a:gd name="T1" fmla="*/ 2523 h 2882"/>
                  <a:gd name="T2" fmla="*/ 211 w 2452"/>
                  <a:gd name="T3" fmla="*/ 2577 h 2882"/>
                  <a:gd name="T4" fmla="*/ 171 w 2452"/>
                  <a:gd name="T5" fmla="*/ 2662 h 2882"/>
                  <a:gd name="T6" fmla="*/ 1411 w 2452"/>
                  <a:gd name="T7" fmla="*/ 2713 h 2882"/>
                  <a:gd name="T8" fmla="*/ 1399 w 2452"/>
                  <a:gd name="T9" fmla="*/ 2631 h 2882"/>
                  <a:gd name="T10" fmla="*/ 1346 w 2452"/>
                  <a:gd name="T11" fmla="*/ 2555 h 2882"/>
                  <a:gd name="T12" fmla="*/ 1261 w 2452"/>
                  <a:gd name="T13" fmla="*/ 2515 h 2882"/>
                  <a:gd name="T14" fmla="*/ 1613 w 2452"/>
                  <a:gd name="T15" fmla="*/ 0 h 2882"/>
                  <a:gd name="T16" fmla="*/ 2256 w 2452"/>
                  <a:gd name="T17" fmla="*/ 12 h 2882"/>
                  <a:gd name="T18" fmla="*/ 2357 w 2452"/>
                  <a:gd name="T19" fmla="*/ 68 h 2882"/>
                  <a:gd name="T20" fmla="*/ 2426 w 2452"/>
                  <a:gd name="T21" fmla="*/ 160 h 2882"/>
                  <a:gd name="T22" fmla="*/ 2452 w 2452"/>
                  <a:gd name="T23" fmla="*/ 276 h 2882"/>
                  <a:gd name="T24" fmla="*/ 2440 w 2452"/>
                  <a:gd name="T25" fmla="*/ 1979 h 2882"/>
                  <a:gd name="T26" fmla="*/ 2384 w 2452"/>
                  <a:gd name="T27" fmla="*/ 2081 h 2882"/>
                  <a:gd name="T28" fmla="*/ 2293 w 2452"/>
                  <a:gd name="T29" fmla="*/ 2150 h 2882"/>
                  <a:gd name="T30" fmla="*/ 2177 w 2452"/>
                  <a:gd name="T31" fmla="*/ 2176 h 2882"/>
                  <a:gd name="T32" fmla="*/ 1309 w 2452"/>
                  <a:gd name="T33" fmla="*/ 2356 h 2882"/>
                  <a:gd name="T34" fmla="*/ 1425 w 2452"/>
                  <a:gd name="T35" fmla="*/ 2406 h 2882"/>
                  <a:gd name="T36" fmla="*/ 1514 w 2452"/>
                  <a:gd name="T37" fmla="*/ 2493 h 2882"/>
                  <a:gd name="T38" fmla="*/ 1568 w 2452"/>
                  <a:gd name="T39" fmla="*/ 2607 h 2882"/>
                  <a:gd name="T40" fmla="*/ 1579 w 2452"/>
                  <a:gd name="T41" fmla="*/ 2797 h 2882"/>
                  <a:gd name="T42" fmla="*/ 1554 w 2452"/>
                  <a:gd name="T43" fmla="*/ 2857 h 2882"/>
                  <a:gd name="T44" fmla="*/ 1495 w 2452"/>
                  <a:gd name="T45" fmla="*/ 2882 h 2882"/>
                  <a:gd name="T46" fmla="*/ 42 w 2452"/>
                  <a:gd name="T47" fmla="*/ 2870 h 2882"/>
                  <a:gd name="T48" fmla="*/ 3 w 2452"/>
                  <a:gd name="T49" fmla="*/ 2820 h 2882"/>
                  <a:gd name="T50" fmla="*/ 3 w 2452"/>
                  <a:gd name="T51" fmla="*/ 2651 h 2882"/>
                  <a:gd name="T52" fmla="*/ 43 w 2452"/>
                  <a:gd name="T53" fmla="*/ 2528 h 2882"/>
                  <a:gd name="T54" fmla="*/ 121 w 2452"/>
                  <a:gd name="T55" fmla="*/ 2431 h 2882"/>
                  <a:gd name="T56" fmla="*/ 229 w 2452"/>
                  <a:gd name="T57" fmla="*/ 2368 h 2882"/>
                  <a:gd name="T58" fmla="*/ 313 w 2452"/>
                  <a:gd name="T59" fmla="*/ 2200 h 2882"/>
                  <a:gd name="T60" fmla="*/ 391 w 2452"/>
                  <a:gd name="T61" fmla="*/ 2145 h 2882"/>
                  <a:gd name="T62" fmla="*/ 443 w 2452"/>
                  <a:gd name="T63" fmla="*/ 2064 h 2882"/>
                  <a:gd name="T64" fmla="*/ 488 w 2452"/>
                  <a:gd name="T65" fmla="*/ 2038 h 2882"/>
                  <a:gd name="T66" fmla="*/ 591 w 2452"/>
                  <a:gd name="T67" fmla="*/ 2031 h 2882"/>
                  <a:gd name="T68" fmla="*/ 690 w 2452"/>
                  <a:gd name="T69" fmla="*/ 1979 h 2882"/>
                  <a:gd name="T70" fmla="*/ 2193 w 2452"/>
                  <a:gd name="T71" fmla="*/ 1950 h 2882"/>
                  <a:gd name="T72" fmla="*/ 2226 w 2452"/>
                  <a:gd name="T73" fmla="*/ 1916 h 2882"/>
                  <a:gd name="T74" fmla="*/ 2243 w 2452"/>
                  <a:gd name="T75" fmla="*/ 1237 h 2882"/>
                  <a:gd name="T76" fmla="*/ 2258 w 2452"/>
                  <a:gd name="T77" fmla="*/ 1127 h 2882"/>
                  <a:gd name="T78" fmla="*/ 2228 w 2452"/>
                  <a:gd name="T79" fmla="*/ 1021 h 2882"/>
                  <a:gd name="T80" fmla="*/ 2250 w 2452"/>
                  <a:gd name="T81" fmla="*/ 757 h 2882"/>
                  <a:gd name="T82" fmla="*/ 2255 w 2452"/>
                  <a:gd name="T83" fmla="*/ 635 h 2882"/>
                  <a:gd name="T84" fmla="*/ 2228 w 2452"/>
                  <a:gd name="T85" fmla="*/ 276 h 2882"/>
                  <a:gd name="T86" fmla="*/ 2207 w 2452"/>
                  <a:gd name="T87" fmla="*/ 234 h 2882"/>
                  <a:gd name="T88" fmla="*/ 2001 w 2452"/>
                  <a:gd name="T89" fmla="*/ 224 h 2882"/>
                  <a:gd name="T90" fmla="*/ 1890 w 2452"/>
                  <a:gd name="T91" fmla="*/ 180 h 2882"/>
                  <a:gd name="T92" fmla="*/ 1786 w 2452"/>
                  <a:gd name="T93" fmla="*/ 184 h 2882"/>
                  <a:gd name="T94" fmla="*/ 1722 w 2452"/>
                  <a:gd name="T95" fmla="*/ 170 h 2882"/>
                  <a:gd name="T96" fmla="*/ 1684 w 2452"/>
                  <a:gd name="T97" fmla="*/ 75 h 2882"/>
                  <a:gd name="T98" fmla="*/ 1613 w 2452"/>
                  <a:gd name="T99" fmla="*/ 0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52" h="2882">
                    <a:moveTo>
                      <a:pt x="350" y="2512"/>
                    </a:moveTo>
                    <a:lnTo>
                      <a:pt x="318" y="2515"/>
                    </a:lnTo>
                    <a:lnTo>
                      <a:pt x="287" y="2523"/>
                    </a:lnTo>
                    <a:lnTo>
                      <a:pt x="259" y="2536"/>
                    </a:lnTo>
                    <a:lnTo>
                      <a:pt x="233" y="2555"/>
                    </a:lnTo>
                    <a:lnTo>
                      <a:pt x="211" y="2577"/>
                    </a:lnTo>
                    <a:lnTo>
                      <a:pt x="193" y="2602"/>
                    </a:lnTo>
                    <a:lnTo>
                      <a:pt x="180" y="2631"/>
                    </a:lnTo>
                    <a:lnTo>
                      <a:pt x="171" y="2662"/>
                    </a:lnTo>
                    <a:lnTo>
                      <a:pt x="168" y="2695"/>
                    </a:lnTo>
                    <a:lnTo>
                      <a:pt x="168" y="2713"/>
                    </a:lnTo>
                    <a:lnTo>
                      <a:pt x="1411" y="2713"/>
                    </a:lnTo>
                    <a:lnTo>
                      <a:pt x="1411" y="2695"/>
                    </a:lnTo>
                    <a:lnTo>
                      <a:pt x="1408" y="2662"/>
                    </a:lnTo>
                    <a:lnTo>
                      <a:pt x="1399" y="2631"/>
                    </a:lnTo>
                    <a:lnTo>
                      <a:pt x="1386" y="2602"/>
                    </a:lnTo>
                    <a:lnTo>
                      <a:pt x="1368" y="2577"/>
                    </a:lnTo>
                    <a:lnTo>
                      <a:pt x="1346" y="2555"/>
                    </a:lnTo>
                    <a:lnTo>
                      <a:pt x="1320" y="2536"/>
                    </a:lnTo>
                    <a:lnTo>
                      <a:pt x="1292" y="2523"/>
                    </a:lnTo>
                    <a:lnTo>
                      <a:pt x="1261" y="2515"/>
                    </a:lnTo>
                    <a:lnTo>
                      <a:pt x="1229" y="2512"/>
                    </a:lnTo>
                    <a:lnTo>
                      <a:pt x="350" y="2512"/>
                    </a:lnTo>
                    <a:close/>
                    <a:moveTo>
                      <a:pt x="1613" y="0"/>
                    </a:moveTo>
                    <a:lnTo>
                      <a:pt x="2177" y="0"/>
                    </a:lnTo>
                    <a:lnTo>
                      <a:pt x="2217" y="3"/>
                    </a:lnTo>
                    <a:lnTo>
                      <a:pt x="2256" y="12"/>
                    </a:lnTo>
                    <a:lnTo>
                      <a:pt x="2293" y="26"/>
                    </a:lnTo>
                    <a:lnTo>
                      <a:pt x="2326" y="45"/>
                    </a:lnTo>
                    <a:lnTo>
                      <a:pt x="2357" y="68"/>
                    </a:lnTo>
                    <a:lnTo>
                      <a:pt x="2384" y="95"/>
                    </a:lnTo>
                    <a:lnTo>
                      <a:pt x="2408" y="126"/>
                    </a:lnTo>
                    <a:lnTo>
                      <a:pt x="2426" y="160"/>
                    </a:lnTo>
                    <a:lnTo>
                      <a:pt x="2440" y="197"/>
                    </a:lnTo>
                    <a:lnTo>
                      <a:pt x="2449" y="235"/>
                    </a:lnTo>
                    <a:lnTo>
                      <a:pt x="2452" y="276"/>
                    </a:lnTo>
                    <a:lnTo>
                      <a:pt x="2452" y="1900"/>
                    </a:lnTo>
                    <a:lnTo>
                      <a:pt x="2449" y="1940"/>
                    </a:lnTo>
                    <a:lnTo>
                      <a:pt x="2440" y="1979"/>
                    </a:lnTo>
                    <a:lnTo>
                      <a:pt x="2426" y="2016"/>
                    </a:lnTo>
                    <a:lnTo>
                      <a:pt x="2408" y="2050"/>
                    </a:lnTo>
                    <a:lnTo>
                      <a:pt x="2384" y="2081"/>
                    </a:lnTo>
                    <a:lnTo>
                      <a:pt x="2357" y="2108"/>
                    </a:lnTo>
                    <a:lnTo>
                      <a:pt x="2326" y="2131"/>
                    </a:lnTo>
                    <a:lnTo>
                      <a:pt x="2293" y="2150"/>
                    </a:lnTo>
                    <a:lnTo>
                      <a:pt x="2256" y="2164"/>
                    </a:lnTo>
                    <a:lnTo>
                      <a:pt x="2217" y="2173"/>
                    </a:lnTo>
                    <a:lnTo>
                      <a:pt x="2177" y="2176"/>
                    </a:lnTo>
                    <a:lnTo>
                      <a:pt x="1266" y="2176"/>
                    </a:lnTo>
                    <a:lnTo>
                      <a:pt x="1266" y="2348"/>
                    </a:lnTo>
                    <a:lnTo>
                      <a:pt x="1309" y="2356"/>
                    </a:lnTo>
                    <a:lnTo>
                      <a:pt x="1350" y="2368"/>
                    </a:lnTo>
                    <a:lnTo>
                      <a:pt x="1389" y="2385"/>
                    </a:lnTo>
                    <a:lnTo>
                      <a:pt x="1425" y="2406"/>
                    </a:lnTo>
                    <a:lnTo>
                      <a:pt x="1458" y="2431"/>
                    </a:lnTo>
                    <a:lnTo>
                      <a:pt x="1488" y="2461"/>
                    </a:lnTo>
                    <a:lnTo>
                      <a:pt x="1514" y="2493"/>
                    </a:lnTo>
                    <a:lnTo>
                      <a:pt x="1536" y="2528"/>
                    </a:lnTo>
                    <a:lnTo>
                      <a:pt x="1554" y="2567"/>
                    </a:lnTo>
                    <a:lnTo>
                      <a:pt x="1568" y="2607"/>
                    </a:lnTo>
                    <a:lnTo>
                      <a:pt x="1576" y="2651"/>
                    </a:lnTo>
                    <a:lnTo>
                      <a:pt x="1579" y="2695"/>
                    </a:lnTo>
                    <a:lnTo>
                      <a:pt x="1579" y="2797"/>
                    </a:lnTo>
                    <a:lnTo>
                      <a:pt x="1576" y="2820"/>
                    </a:lnTo>
                    <a:lnTo>
                      <a:pt x="1568" y="2839"/>
                    </a:lnTo>
                    <a:lnTo>
                      <a:pt x="1554" y="2857"/>
                    </a:lnTo>
                    <a:lnTo>
                      <a:pt x="1537" y="2870"/>
                    </a:lnTo>
                    <a:lnTo>
                      <a:pt x="1517" y="2879"/>
                    </a:lnTo>
                    <a:lnTo>
                      <a:pt x="1495" y="2882"/>
                    </a:lnTo>
                    <a:lnTo>
                      <a:pt x="84" y="2882"/>
                    </a:lnTo>
                    <a:lnTo>
                      <a:pt x="62" y="2879"/>
                    </a:lnTo>
                    <a:lnTo>
                      <a:pt x="42" y="2870"/>
                    </a:lnTo>
                    <a:lnTo>
                      <a:pt x="25" y="2857"/>
                    </a:lnTo>
                    <a:lnTo>
                      <a:pt x="11" y="2839"/>
                    </a:lnTo>
                    <a:lnTo>
                      <a:pt x="3" y="2820"/>
                    </a:lnTo>
                    <a:lnTo>
                      <a:pt x="0" y="2797"/>
                    </a:lnTo>
                    <a:lnTo>
                      <a:pt x="0" y="2695"/>
                    </a:lnTo>
                    <a:lnTo>
                      <a:pt x="3" y="2651"/>
                    </a:lnTo>
                    <a:lnTo>
                      <a:pt x="11" y="2607"/>
                    </a:lnTo>
                    <a:lnTo>
                      <a:pt x="25" y="2567"/>
                    </a:lnTo>
                    <a:lnTo>
                      <a:pt x="43" y="2528"/>
                    </a:lnTo>
                    <a:lnTo>
                      <a:pt x="65" y="2493"/>
                    </a:lnTo>
                    <a:lnTo>
                      <a:pt x="91" y="2461"/>
                    </a:lnTo>
                    <a:lnTo>
                      <a:pt x="121" y="2431"/>
                    </a:lnTo>
                    <a:lnTo>
                      <a:pt x="154" y="2406"/>
                    </a:lnTo>
                    <a:lnTo>
                      <a:pt x="190" y="2385"/>
                    </a:lnTo>
                    <a:lnTo>
                      <a:pt x="229" y="2368"/>
                    </a:lnTo>
                    <a:lnTo>
                      <a:pt x="270" y="2356"/>
                    </a:lnTo>
                    <a:lnTo>
                      <a:pt x="313" y="2348"/>
                    </a:lnTo>
                    <a:lnTo>
                      <a:pt x="313" y="2200"/>
                    </a:lnTo>
                    <a:lnTo>
                      <a:pt x="341" y="2185"/>
                    </a:lnTo>
                    <a:lnTo>
                      <a:pt x="367" y="2166"/>
                    </a:lnTo>
                    <a:lnTo>
                      <a:pt x="391" y="2145"/>
                    </a:lnTo>
                    <a:lnTo>
                      <a:pt x="412" y="2120"/>
                    </a:lnTo>
                    <a:lnTo>
                      <a:pt x="429" y="2093"/>
                    </a:lnTo>
                    <a:lnTo>
                      <a:pt x="443" y="2064"/>
                    </a:lnTo>
                    <a:lnTo>
                      <a:pt x="449" y="2048"/>
                    </a:lnTo>
                    <a:lnTo>
                      <a:pt x="454" y="2030"/>
                    </a:lnTo>
                    <a:lnTo>
                      <a:pt x="488" y="2038"/>
                    </a:lnTo>
                    <a:lnTo>
                      <a:pt x="525" y="2040"/>
                    </a:lnTo>
                    <a:lnTo>
                      <a:pt x="558" y="2038"/>
                    </a:lnTo>
                    <a:lnTo>
                      <a:pt x="591" y="2031"/>
                    </a:lnTo>
                    <a:lnTo>
                      <a:pt x="627" y="2019"/>
                    </a:lnTo>
                    <a:lnTo>
                      <a:pt x="660" y="2001"/>
                    </a:lnTo>
                    <a:lnTo>
                      <a:pt x="690" y="1979"/>
                    </a:lnTo>
                    <a:lnTo>
                      <a:pt x="717" y="1952"/>
                    </a:lnTo>
                    <a:lnTo>
                      <a:pt x="2177" y="1952"/>
                    </a:lnTo>
                    <a:lnTo>
                      <a:pt x="2193" y="1950"/>
                    </a:lnTo>
                    <a:lnTo>
                      <a:pt x="2207" y="1942"/>
                    </a:lnTo>
                    <a:lnTo>
                      <a:pt x="2218" y="1930"/>
                    </a:lnTo>
                    <a:lnTo>
                      <a:pt x="2226" y="1916"/>
                    </a:lnTo>
                    <a:lnTo>
                      <a:pt x="2228" y="1900"/>
                    </a:lnTo>
                    <a:lnTo>
                      <a:pt x="2228" y="1273"/>
                    </a:lnTo>
                    <a:lnTo>
                      <a:pt x="2243" y="1237"/>
                    </a:lnTo>
                    <a:lnTo>
                      <a:pt x="2253" y="1201"/>
                    </a:lnTo>
                    <a:lnTo>
                      <a:pt x="2258" y="1164"/>
                    </a:lnTo>
                    <a:lnTo>
                      <a:pt x="2258" y="1127"/>
                    </a:lnTo>
                    <a:lnTo>
                      <a:pt x="2253" y="1090"/>
                    </a:lnTo>
                    <a:lnTo>
                      <a:pt x="2243" y="1055"/>
                    </a:lnTo>
                    <a:lnTo>
                      <a:pt x="2228" y="1021"/>
                    </a:lnTo>
                    <a:lnTo>
                      <a:pt x="2228" y="812"/>
                    </a:lnTo>
                    <a:lnTo>
                      <a:pt x="2241" y="785"/>
                    </a:lnTo>
                    <a:lnTo>
                      <a:pt x="2250" y="757"/>
                    </a:lnTo>
                    <a:lnTo>
                      <a:pt x="2258" y="716"/>
                    </a:lnTo>
                    <a:lnTo>
                      <a:pt x="2259" y="676"/>
                    </a:lnTo>
                    <a:lnTo>
                      <a:pt x="2255" y="635"/>
                    </a:lnTo>
                    <a:lnTo>
                      <a:pt x="2244" y="596"/>
                    </a:lnTo>
                    <a:lnTo>
                      <a:pt x="2228" y="559"/>
                    </a:lnTo>
                    <a:lnTo>
                      <a:pt x="2228" y="276"/>
                    </a:lnTo>
                    <a:lnTo>
                      <a:pt x="2226" y="260"/>
                    </a:lnTo>
                    <a:lnTo>
                      <a:pt x="2218" y="246"/>
                    </a:lnTo>
                    <a:lnTo>
                      <a:pt x="2207" y="234"/>
                    </a:lnTo>
                    <a:lnTo>
                      <a:pt x="2193" y="226"/>
                    </a:lnTo>
                    <a:lnTo>
                      <a:pt x="2177" y="224"/>
                    </a:lnTo>
                    <a:lnTo>
                      <a:pt x="2001" y="224"/>
                    </a:lnTo>
                    <a:lnTo>
                      <a:pt x="1967" y="204"/>
                    </a:lnTo>
                    <a:lnTo>
                      <a:pt x="1930" y="189"/>
                    </a:lnTo>
                    <a:lnTo>
                      <a:pt x="1890" y="180"/>
                    </a:lnTo>
                    <a:lnTo>
                      <a:pt x="1850" y="177"/>
                    </a:lnTo>
                    <a:lnTo>
                      <a:pt x="1818" y="179"/>
                    </a:lnTo>
                    <a:lnTo>
                      <a:pt x="1786" y="184"/>
                    </a:lnTo>
                    <a:lnTo>
                      <a:pt x="1756" y="193"/>
                    </a:lnTo>
                    <a:lnTo>
                      <a:pt x="1727" y="206"/>
                    </a:lnTo>
                    <a:lnTo>
                      <a:pt x="1722" y="170"/>
                    </a:lnTo>
                    <a:lnTo>
                      <a:pt x="1713" y="136"/>
                    </a:lnTo>
                    <a:lnTo>
                      <a:pt x="1701" y="104"/>
                    </a:lnTo>
                    <a:lnTo>
                      <a:pt x="1684" y="75"/>
                    </a:lnTo>
                    <a:lnTo>
                      <a:pt x="1663" y="47"/>
                    </a:lnTo>
                    <a:lnTo>
                      <a:pt x="1639" y="22"/>
                    </a:lnTo>
                    <a:lnTo>
                      <a:pt x="161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E1267AFB-D421-494C-AA65-4D92FA4EEE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35263" y="1503363"/>
                <a:ext cx="307975" cy="319088"/>
              </a:xfrm>
              <a:custGeom>
                <a:avLst/>
                <a:gdLst>
                  <a:gd name="T0" fmla="*/ 677 w 1549"/>
                  <a:gd name="T1" fmla="*/ 417 h 1605"/>
                  <a:gd name="T2" fmla="*/ 548 w 1549"/>
                  <a:gd name="T3" fmla="*/ 477 h 1605"/>
                  <a:gd name="T4" fmla="*/ 449 w 1549"/>
                  <a:gd name="T5" fmla="*/ 576 h 1605"/>
                  <a:gd name="T6" fmla="*/ 390 w 1549"/>
                  <a:gd name="T7" fmla="*/ 705 h 1605"/>
                  <a:gd name="T8" fmla="*/ 381 w 1549"/>
                  <a:gd name="T9" fmla="*/ 853 h 1605"/>
                  <a:gd name="T10" fmla="*/ 424 w 1549"/>
                  <a:gd name="T11" fmla="*/ 990 h 1605"/>
                  <a:gd name="T12" fmla="*/ 511 w 1549"/>
                  <a:gd name="T13" fmla="*/ 1100 h 1605"/>
                  <a:gd name="T14" fmla="*/ 631 w 1549"/>
                  <a:gd name="T15" fmla="*/ 1174 h 1605"/>
                  <a:gd name="T16" fmla="*/ 774 w 1549"/>
                  <a:gd name="T17" fmla="*/ 1200 h 1605"/>
                  <a:gd name="T18" fmla="*/ 918 w 1549"/>
                  <a:gd name="T19" fmla="*/ 1174 h 1605"/>
                  <a:gd name="T20" fmla="*/ 1038 w 1549"/>
                  <a:gd name="T21" fmla="*/ 1100 h 1605"/>
                  <a:gd name="T22" fmla="*/ 1124 w 1549"/>
                  <a:gd name="T23" fmla="*/ 990 h 1605"/>
                  <a:gd name="T24" fmla="*/ 1168 w 1549"/>
                  <a:gd name="T25" fmla="*/ 853 h 1605"/>
                  <a:gd name="T26" fmla="*/ 1159 w 1549"/>
                  <a:gd name="T27" fmla="*/ 705 h 1605"/>
                  <a:gd name="T28" fmla="*/ 1100 w 1549"/>
                  <a:gd name="T29" fmla="*/ 576 h 1605"/>
                  <a:gd name="T30" fmla="*/ 1001 w 1549"/>
                  <a:gd name="T31" fmla="*/ 477 h 1605"/>
                  <a:gd name="T32" fmla="*/ 872 w 1549"/>
                  <a:gd name="T33" fmla="*/ 417 h 1605"/>
                  <a:gd name="T34" fmla="*/ 641 w 1549"/>
                  <a:gd name="T35" fmla="*/ 0 h 1605"/>
                  <a:gd name="T36" fmla="*/ 955 w 1549"/>
                  <a:gd name="T37" fmla="*/ 11 h 1605"/>
                  <a:gd name="T38" fmla="*/ 1005 w 1549"/>
                  <a:gd name="T39" fmla="*/ 62 h 1605"/>
                  <a:gd name="T40" fmla="*/ 1016 w 1549"/>
                  <a:gd name="T41" fmla="*/ 223 h 1605"/>
                  <a:gd name="T42" fmla="*/ 1120 w 1549"/>
                  <a:gd name="T43" fmla="*/ 281 h 1605"/>
                  <a:gd name="T44" fmla="*/ 1270 w 1549"/>
                  <a:gd name="T45" fmla="*/ 239 h 1605"/>
                  <a:gd name="T46" fmla="*/ 1329 w 1549"/>
                  <a:gd name="T47" fmla="*/ 234 h 1605"/>
                  <a:gd name="T48" fmla="*/ 1388 w 1549"/>
                  <a:gd name="T49" fmla="*/ 267 h 1605"/>
                  <a:gd name="T50" fmla="*/ 1544 w 1549"/>
                  <a:gd name="T51" fmla="*/ 537 h 1605"/>
                  <a:gd name="T52" fmla="*/ 1546 w 1549"/>
                  <a:gd name="T53" fmla="*/ 600 h 1605"/>
                  <a:gd name="T54" fmla="*/ 1513 w 1549"/>
                  <a:gd name="T55" fmla="*/ 654 h 1605"/>
                  <a:gd name="T56" fmla="*/ 1398 w 1549"/>
                  <a:gd name="T57" fmla="*/ 751 h 1605"/>
                  <a:gd name="T58" fmla="*/ 1401 w 1549"/>
                  <a:gd name="T59" fmla="*/ 829 h 1605"/>
                  <a:gd name="T60" fmla="*/ 1494 w 1549"/>
                  <a:gd name="T61" fmla="*/ 940 h 1605"/>
                  <a:gd name="T62" fmla="*/ 1538 w 1549"/>
                  <a:gd name="T63" fmla="*/ 986 h 1605"/>
                  <a:gd name="T64" fmla="*/ 1549 w 1549"/>
                  <a:gd name="T65" fmla="*/ 1048 h 1605"/>
                  <a:gd name="T66" fmla="*/ 1402 w 1549"/>
                  <a:gd name="T67" fmla="*/ 1319 h 1605"/>
                  <a:gd name="T68" fmla="*/ 1355 w 1549"/>
                  <a:gd name="T69" fmla="*/ 1363 h 1605"/>
                  <a:gd name="T70" fmla="*/ 1289 w 1549"/>
                  <a:gd name="T71" fmla="*/ 1373 h 1605"/>
                  <a:gd name="T72" fmla="*/ 1153 w 1549"/>
                  <a:gd name="T73" fmla="*/ 1302 h 1605"/>
                  <a:gd name="T74" fmla="*/ 1053 w 1549"/>
                  <a:gd name="T75" fmla="*/ 1366 h 1605"/>
                  <a:gd name="T76" fmla="*/ 1013 w 1549"/>
                  <a:gd name="T77" fmla="*/ 1520 h 1605"/>
                  <a:gd name="T78" fmla="*/ 976 w 1549"/>
                  <a:gd name="T79" fmla="*/ 1581 h 1605"/>
                  <a:gd name="T80" fmla="*/ 908 w 1549"/>
                  <a:gd name="T81" fmla="*/ 1605 h 1605"/>
                  <a:gd name="T82" fmla="*/ 594 w 1549"/>
                  <a:gd name="T83" fmla="*/ 1594 h 1605"/>
                  <a:gd name="T84" fmla="*/ 543 w 1549"/>
                  <a:gd name="T85" fmla="*/ 1544 h 1605"/>
                  <a:gd name="T86" fmla="*/ 532 w 1549"/>
                  <a:gd name="T87" fmla="*/ 1383 h 1605"/>
                  <a:gd name="T88" fmla="*/ 429 w 1549"/>
                  <a:gd name="T89" fmla="*/ 1325 h 1605"/>
                  <a:gd name="T90" fmla="*/ 284 w 1549"/>
                  <a:gd name="T91" fmla="*/ 1330 h 1605"/>
                  <a:gd name="T92" fmla="*/ 305 w 1549"/>
                  <a:gd name="T93" fmla="*/ 1253 h 1605"/>
                  <a:gd name="T94" fmla="*/ 339 w 1549"/>
                  <a:gd name="T95" fmla="*/ 1157 h 1605"/>
                  <a:gd name="T96" fmla="*/ 333 w 1549"/>
                  <a:gd name="T97" fmla="*/ 1058 h 1605"/>
                  <a:gd name="T98" fmla="*/ 202 w 1549"/>
                  <a:gd name="T99" fmla="*/ 812 h 1605"/>
                  <a:gd name="T100" fmla="*/ 151 w 1549"/>
                  <a:gd name="T101" fmla="*/ 752 h 1605"/>
                  <a:gd name="T102" fmla="*/ 36 w 1549"/>
                  <a:gd name="T103" fmla="*/ 654 h 1605"/>
                  <a:gd name="T104" fmla="*/ 3 w 1549"/>
                  <a:gd name="T105" fmla="*/ 600 h 1605"/>
                  <a:gd name="T106" fmla="*/ 5 w 1549"/>
                  <a:gd name="T107" fmla="*/ 538 h 1605"/>
                  <a:gd name="T108" fmla="*/ 160 w 1549"/>
                  <a:gd name="T109" fmla="*/ 269 h 1605"/>
                  <a:gd name="T110" fmla="*/ 214 w 1549"/>
                  <a:gd name="T111" fmla="*/ 236 h 1605"/>
                  <a:gd name="T112" fmla="*/ 261 w 1549"/>
                  <a:gd name="T113" fmla="*/ 234 h 1605"/>
                  <a:gd name="T114" fmla="*/ 396 w 1549"/>
                  <a:gd name="T115" fmla="*/ 304 h 1605"/>
                  <a:gd name="T116" fmla="*/ 496 w 1549"/>
                  <a:gd name="T117" fmla="*/ 240 h 1605"/>
                  <a:gd name="T118" fmla="*/ 535 w 1549"/>
                  <a:gd name="T119" fmla="*/ 85 h 1605"/>
                  <a:gd name="T120" fmla="*/ 573 w 1549"/>
                  <a:gd name="T121" fmla="*/ 24 h 1605"/>
                  <a:gd name="T122" fmla="*/ 641 w 1549"/>
                  <a:gd name="T123" fmla="*/ 0 h 1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49" h="1605">
                    <a:moveTo>
                      <a:pt x="774" y="405"/>
                    </a:moveTo>
                    <a:lnTo>
                      <a:pt x="725" y="408"/>
                    </a:lnTo>
                    <a:lnTo>
                      <a:pt x="677" y="417"/>
                    </a:lnTo>
                    <a:lnTo>
                      <a:pt x="631" y="433"/>
                    </a:lnTo>
                    <a:lnTo>
                      <a:pt x="588" y="452"/>
                    </a:lnTo>
                    <a:lnTo>
                      <a:pt x="548" y="477"/>
                    </a:lnTo>
                    <a:lnTo>
                      <a:pt x="511" y="505"/>
                    </a:lnTo>
                    <a:lnTo>
                      <a:pt x="478" y="539"/>
                    </a:lnTo>
                    <a:lnTo>
                      <a:pt x="449" y="576"/>
                    </a:lnTo>
                    <a:lnTo>
                      <a:pt x="424" y="616"/>
                    </a:lnTo>
                    <a:lnTo>
                      <a:pt x="404" y="660"/>
                    </a:lnTo>
                    <a:lnTo>
                      <a:pt x="390" y="705"/>
                    </a:lnTo>
                    <a:lnTo>
                      <a:pt x="381" y="753"/>
                    </a:lnTo>
                    <a:lnTo>
                      <a:pt x="378" y="803"/>
                    </a:lnTo>
                    <a:lnTo>
                      <a:pt x="381" y="853"/>
                    </a:lnTo>
                    <a:lnTo>
                      <a:pt x="390" y="900"/>
                    </a:lnTo>
                    <a:lnTo>
                      <a:pt x="404" y="947"/>
                    </a:lnTo>
                    <a:lnTo>
                      <a:pt x="424" y="990"/>
                    </a:lnTo>
                    <a:lnTo>
                      <a:pt x="449" y="1030"/>
                    </a:lnTo>
                    <a:lnTo>
                      <a:pt x="478" y="1067"/>
                    </a:lnTo>
                    <a:lnTo>
                      <a:pt x="511" y="1100"/>
                    </a:lnTo>
                    <a:lnTo>
                      <a:pt x="548" y="1130"/>
                    </a:lnTo>
                    <a:lnTo>
                      <a:pt x="588" y="1154"/>
                    </a:lnTo>
                    <a:lnTo>
                      <a:pt x="631" y="1174"/>
                    </a:lnTo>
                    <a:lnTo>
                      <a:pt x="677" y="1188"/>
                    </a:lnTo>
                    <a:lnTo>
                      <a:pt x="725" y="1197"/>
                    </a:lnTo>
                    <a:lnTo>
                      <a:pt x="774" y="1200"/>
                    </a:lnTo>
                    <a:lnTo>
                      <a:pt x="824" y="1197"/>
                    </a:lnTo>
                    <a:lnTo>
                      <a:pt x="872" y="1188"/>
                    </a:lnTo>
                    <a:lnTo>
                      <a:pt x="918" y="1174"/>
                    </a:lnTo>
                    <a:lnTo>
                      <a:pt x="961" y="1154"/>
                    </a:lnTo>
                    <a:lnTo>
                      <a:pt x="1001" y="1130"/>
                    </a:lnTo>
                    <a:lnTo>
                      <a:pt x="1038" y="1100"/>
                    </a:lnTo>
                    <a:lnTo>
                      <a:pt x="1071" y="1067"/>
                    </a:lnTo>
                    <a:lnTo>
                      <a:pt x="1100" y="1030"/>
                    </a:lnTo>
                    <a:lnTo>
                      <a:pt x="1124" y="990"/>
                    </a:lnTo>
                    <a:lnTo>
                      <a:pt x="1145" y="947"/>
                    </a:lnTo>
                    <a:lnTo>
                      <a:pt x="1159" y="900"/>
                    </a:lnTo>
                    <a:lnTo>
                      <a:pt x="1168" y="853"/>
                    </a:lnTo>
                    <a:lnTo>
                      <a:pt x="1172" y="803"/>
                    </a:lnTo>
                    <a:lnTo>
                      <a:pt x="1168" y="753"/>
                    </a:lnTo>
                    <a:lnTo>
                      <a:pt x="1159" y="705"/>
                    </a:lnTo>
                    <a:lnTo>
                      <a:pt x="1145" y="660"/>
                    </a:lnTo>
                    <a:lnTo>
                      <a:pt x="1124" y="616"/>
                    </a:lnTo>
                    <a:lnTo>
                      <a:pt x="1100" y="576"/>
                    </a:lnTo>
                    <a:lnTo>
                      <a:pt x="1071" y="539"/>
                    </a:lnTo>
                    <a:lnTo>
                      <a:pt x="1038" y="505"/>
                    </a:lnTo>
                    <a:lnTo>
                      <a:pt x="1001" y="477"/>
                    </a:lnTo>
                    <a:lnTo>
                      <a:pt x="961" y="452"/>
                    </a:lnTo>
                    <a:lnTo>
                      <a:pt x="918" y="433"/>
                    </a:lnTo>
                    <a:lnTo>
                      <a:pt x="872" y="417"/>
                    </a:lnTo>
                    <a:lnTo>
                      <a:pt x="824" y="408"/>
                    </a:lnTo>
                    <a:lnTo>
                      <a:pt x="774" y="405"/>
                    </a:lnTo>
                    <a:close/>
                    <a:moveTo>
                      <a:pt x="641" y="0"/>
                    </a:moveTo>
                    <a:lnTo>
                      <a:pt x="908" y="0"/>
                    </a:lnTo>
                    <a:lnTo>
                      <a:pt x="933" y="3"/>
                    </a:lnTo>
                    <a:lnTo>
                      <a:pt x="955" y="11"/>
                    </a:lnTo>
                    <a:lnTo>
                      <a:pt x="976" y="24"/>
                    </a:lnTo>
                    <a:lnTo>
                      <a:pt x="992" y="42"/>
                    </a:lnTo>
                    <a:lnTo>
                      <a:pt x="1005" y="62"/>
                    </a:lnTo>
                    <a:lnTo>
                      <a:pt x="1013" y="85"/>
                    </a:lnTo>
                    <a:lnTo>
                      <a:pt x="1016" y="110"/>
                    </a:lnTo>
                    <a:lnTo>
                      <a:pt x="1016" y="223"/>
                    </a:lnTo>
                    <a:lnTo>
                      <a:pt x="1053" y="240"/>
                    </a:lnTo>
                    <a:lnTo>
                      <a:pt x="1087" y="259"/>
                    </a:lnTo>
                    <a:lnTo>
                      <a:pt x="1120" y="281"/>
                    </a:lnTo>
                    <a:lnTo>
                      <a:pt x="1153" y="304"/>
                    </a:lnTo>
                    <a:lnTo>
                      <a:pt x="1252" y="247"/>
                    </a:lnTo>
                    <a:lnTo>
                      <a:pt x="1270" y="239"/>
                    </a:lnTo>
                    <a:lnTo>
                      <a:pt x="1289" y="234"/>
                    </a:lnTo>
                    <a:lnTo>
                      <a:pt x="1307" y="232"/>
                    </a:lnTo>
                    <a:lnTo>
                      <a:pt x="1329" y="234"/>
                    </a:lnTo>
                    <a:lnTo>
                      <a:pt x="1351" y="241"/>
                    </a:lnTo>
                    <a:lnTo>
                      <a:pt x="1370" y="252"/>
                    </a:lnTo>
                    <a:lnTo>
                      <a:pt x="1388" y="267"/>
                    </a:lnTo>
                    <a:lnTo>
                      <a:pt x="1402" y="286"/>
                    </a:lnTo>
                    <a:lnTo>
                      <a:pt x="1535" y="517"/>
                    </a:lnTo>
                    <a:lnTo>
                      <a:pt x="1544" y="537"/>
                    </a:lnTo>
                    <a:lnTo>
                      <a:pt x="1548" y="558"/>
                    </a:lnTo>
                    <a:lnTo>
                      <a:pt x="1549" y="579"/>
                    </a:lnTo>
                    <a:lnTo>
                      <a:pt x="1546" y="600"/>
                    </a:lnTo>
                    <a:lnTo>
                      <a:pt x="1538" y="620"/>
                    </a:lnTo>
                    <a:lnTo>
                      <a:pt x="1527" y="639"/>
                    </a:lnTo>
                    <a:lnTo>
                      <a:pt x="1513" y="654"/>
                    </a:lnTo>
                    <a:lnTo>
                      <a:pt x="1494" y="667"/>
                    </a:lnTo>
                    <a:lnTo>
                      <a:pt x="1395" y="724"/>
                    </a:lnTo>
                    <a:lnTo>
                      <a:pt x="1398" y="751"/>
                    </a:lnTo>
                    <a:lnTo>
                      <a:pt x="1401" y="777"/>
                    </a:lnTo>
                    <a:lnTo>
                      <a:pt x="1403" y="803"/>
                    </a:lnTo>
                    <a:lnTo>
                      <a:pt x="1401" y="829"/>
                    </a:lnTo>
                    <a:lnTo>
                      <a:pt x="1398" y="855"/>
                    </a:lnTo>
                    <a:lnTo>
                      <a:pt x="1395" y="881"/>
                    </a:lnTo>
                    <a:lnTo>
                      <a:pt x="1494" y="940"/>
                    </a:lnTo>
                    <a:lnTo>
                      <a:pt x="1513" y="952"/>
                    </a:lnTo>
                    <a:lnTo>
                      <a:pt x="1527" y="968"/>
                    </a:lnTo>
                    <a:lnTo>
                      <a:pt x="1538" y="986"/>
                    </a:lnTo>
                    <a:lnTo>
                      <a:pt x="1546" y="1005"/>
                    </a:lnTo>
                    <a:lnTo>
                      <a:pt x="1549" y="1026"/>
                    </a:lnTo>
                    <a:lnTo>
                      <a:pt x="1549" y="1048"/>
                    </a:lnTo>
                    <a:lnTo>
                      <a:pt x="1544" y="1069"/>
                    </a:lnTo>
                    <a:lnTo>
                      <a:pt x="1535" y="1089"/>
                    </a:lnTo>
                    <a:lnTo>
                      <a:pt x="1402" y="1319"/>
                    </a:lnTo>
                    <a:lnTo>
                      <a:pt x="1390" y="1337"/>
                    </a:lnTo>
                    <a:lnTo>
                      <a:pt x="1373" y="1352"/>
                    </a:lnTo>
                    <a:lnTo>
                      <a:pt x="1355" y="1363"/>
                    </a:lnTo>
                    <a:lnTo>
                      <a:pt x="1335" y="1371"/>
                    </a:lnTo>
                    <a:lnTo>
                      <a:pt x="1307" y="1374"/>
                    </a:lnTo>
                    <a:lnTo>
                      <a:pt x="1289" y="1373"/>
                    </a:lnTo>
                    <a:lnTo>
                      <a:pt x="1270" y="1368"/>
                    </a:lnTo>
                    <a:lnTo>
                      <a:pt x="1252" y="1360"/>
                    </a:lnTo>
                    <a:lnTo>
                      <a:pt x="1153" y="1302"/>
                    </a:lnTo>
                    <a:lnTo>
                      <a:pt x="1120" y="1325"/>
                    </a:lnTo>
                    <a:lnTo>
                      <a:pt x="1087" y="1347"/>
                    </a:lnTo>
                    <a:lnTo>
                      <a:pt x="1053" y="1366"/>
                    </a:lnTo>
                    <a:lnTo>
                      <a:pt x="1016" y="1383"/>
                    </a:lnTo>
                    <a:lnTo>
                      <a:pt x="1016" y="1496"/>
                    </a:lnTo>
                    <a:lnTo>
                      <a:pt x="1013" y="1520"/>
                    </a:lnTo>
                    <a:lnTo>
                      <a:pt x="1005" y="1544"/>
                    </a:lnTo>
                    <a:lnTo>
                      <a:pt x="992" y="1564"/>
                    </a:lnTo>
                    <a:lnTo>
                      <a:pt x="976" y="1581"/>
                    </a:lnTo>
                    <a:lnTo>
                      <a:pt x="955" y="1594"/>
                    </a:lnTo>
                    <a:lnTo>
                      <a:pt x="933" y="1602"/>
                    </a:lnTo>
                    <a:lnTo>
                      <a:pt x="908" y="1605"/>
                    </a:lnTo>
                    <a:lnTo>
                      <a:pt x="641" y="1605"/>
                    </a:lnTo>
                    <a:lnTo>
                      <a:pt x="616" y="1602"/>
                    </a:lnTo>
                    <a:lnTo>
                      <a:pt x="594" y="1594"/>
                    </a:lnTo>
                    <a:lnTo>
                      <a:pt x="573" y="1581"/>
                    </a:lnTo>
                    <a:lnTo>
                      <a:pt x="557" y="1564"/>
                    </a:lnTo>
                    <a:lnTo>
                      <a:pt x="543" y="1544"/>
                    </a:lnTo>
                    <a:lnTo>
                      <a:pt x="535" y="1520"/>
                    </a:lnTo>
                    <a:lnTo>
                      <a:pt x="532" y="1496"/>
                    </a:lnTo>
                    <a:lnTo>
                      <a:pt x="532" y="1383"/>
                    </a:lnTo>
                    <a:lnTo>
                      <a:pt x="496" y="1366"/>
                    </a:lnTo>
                    <a:lnTo>
                      <a:pt x="462" y="1347"/>
                    </a:lnTo>
                    <a:lnTo>
                      <a:pt x="429" y="1325"/>
                    </a:lnTo>
                    <a:lnTo>
                      <a:pt x="396" y="1302"/>
                    </a:lnTo>
                    <a:lnTo>
                      <a:pt x="302" y="1356"/>
                    </a:lnTo>
                    <a:lnTo>
                      <a:pt x="284" y="1330"/>
                    </a:lnTo>
                    <a:lnTo>
                      <a:pt x="263" y="1306"/>
                    </a:lnTo>
                    <a:lnTo>
                      <a:pt x="286" y="1281"/>
                    </a:lnTo>
                    <a:lnTo>
                      <a:pt x="305" y="1253"/>
                    </a:lnTo>
                    <a:lnTo>
                      <a:pt x="322" y="1222"/>
                    </a:lnTo>
                    <a:lnTo>
                      <a:pt x="333" y="1190"/>
                    </a:lnTo>
                    <a:lnTo>
                      <a:pt x="339" y="1157"/>
                    </a:lnTo>
                    <a:lnTo>
                      <a:pt x="342" y="1123"/>
                    </a:lnTo>
                    <a:lnTo>
                      <a:pt x="340" y="1090"/>
                    </a:lnTo>
                    <a:lnTo>
                      <a:pt x="333" y="1058"/>
                    </a:lnTo>
                    <a:lnTo>
                      <a:pt x="323" y="1026"/>
                    </a:lnTo>
                    <a:lnTo>
                      <a:pt x="308" y="996"/>
                    </a:lnTo>
                    <a:lnTo>
                      <a:pt x="202" y="812"/>
                    </a:lnTo>
                    <a:lnTo>
                      <a:pt x="187" y="790"/>
                    </a:lnTo>
                    <a:lnTo>
                      <a:pt x="170" y="770"/>
                    </a:lnTo>
                    <a:lnTo>
                      <a:pt x="151" y="752"/>
                    </a:lnTo>
                    <a:lnTo>
                      <a:pt x="154" y="724"/>
                    </a:lnTo>
                    <a:lnTo>
                      <a:pt x="54" y="667"/>
                    </a:lnTo>
                    <a:lnTo>
                      <a:pt x="36" y="654"/>
                    </a:lnTo>
                    <a:lnTo>
                      <a:pt x="22" y="638"/>
                    </a:lnTo>
                    <a:lnTo>
                      <a:pt x="11" y="619"/>
                    </a:lnTo>
                    <a:lnTo>
                      <a:pt x="3" y="600"/>
                    </a:lnTo>
                    <a:lnTo>
                      <a:pt x="0" y="579"/>
                    </a:lnTo>
                    <a:lnTo>
                      <a:pt x="0" y="558"/>
                    </a:lnTo>
                    <a:lnTo>
                      <a:pt x="5" y="538"/>
                    </a:lnTo>
                    <a:lnTo>
                      <a:pt x="14" y="517"/>
                    </a:lnTo>
                    <a:lnTo>
                      <a:pt x="147" y="286"/>
                    </a:lnTo>
                    <a:lnTo>
                      <a:pt x="160" y="269"/>
                    </a:lnTo>
                    <a:lnTo>
                      <a:pt x="175" y="255"/>
                    </a:lnTo>
                    <a:lnTo>
                      <a:pt x="194" y="243"/>
                    </a:lnTo>
                    <a:lnTo>
                      <a:pt x="214" y="236"/>
                    </a:lnTo>
                    <a:lnTo>
                      <a:pt x="228" y="233"/>
                    </a:lnTo>
                    <a:lnTo>
                      <a:pt x="242" y="232"/>
                    </a:lnTo>
                    <a:lnTo>
                      <a:pt x="261" y="234"/>
                    </a:lnTo>
                    <a:lnTo>
                      <a:pt x="279" y="239"/>
                    </a:lnTo>
                    <a:lnTo>
                      <a:pt x="296" y="247"/>
                    </a:lnTo>
                    <a:lnTo>
                      <a:pt x="396" y="304"/>
                    </a:lnTo>
                    <a:lnTo>
                      <a:pt x="429" y="281"/>
                    </a:lnTo>
                    <a:lnTo>
                      <a:pt x="462" y="259"/>
                    </a:lnTo>
                    <a:lnTo>
                      <a:pt x="496" y="240"/>
                    </a:lnTo>
                    <a:lnTo>
                      <a:pt x="532" y="223"/>
                    </a:lnTo>
                    <a:lnTo>
                      <a:pt x="532" y="110"/>
                    </a:lnTo>
                    <a:lnTo>
                      <a:pt x="535" y="85"/>
                    </a:lnTo>
                    <a:lnTo>
                      <a:pt x="543" y="62"/>
                    </a:lnTo>
                    <a:lnTo>
                      <a:pt x="557" y="42"/>
                    </a:lnTo>
                    <a:lnTo>
                      <a:pt x="573" y="24"/>
                    </a:lnTo>
                    <a:lnTo>
                      <a:pt x="594" y="11"/>
                    </a:lnTo>
                    <a:lnTo>
                      <a:pt x="616" y="3"/>
                    </a:lnTo>
                    <a:lnTo>
                      <a:pt x="64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24FAA2BB-7DF1-4C67-886C-F3908019C5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5713" y="1636713"/>
                <a:ext cx="244475" cy="252413"/>
              </a:xfrm>
              <a:custGeom>
                <a:avLst/>
                <a:gdLst>
                  <a:gd name="T0" fmla="*/ 539 w 1229"/>
                  <a:gd name="T1" fmla="*/ 409 h 1274"/>
                  <a:gd name="T2" fmla="*/ 446 w 1229"/>
                  <a:gd name="T3" fmla="*/ 467 h 1274"/>
                  <a:gd name="T4" fmla="*/ 387 w 1229"/>
                  <a:gd name="T5" fmla="*/ 561 h 1274"/>
                  <a:gd name="T6" fmla="*/ 378 w 1229"/>
                  <a:gd name="T7" fmla="*/ 676 h 1274"/>
                  <a:gd name="T8" fmla="*/ 422 w 1229"/>
                  <a:gd name="T9" fmla="*/ 778 h 1274"/>
                  <a:gd name="T10" fmla="*/ 504 w 1229"/>
                  <a:gd name="T11" fmla="*/ 849 h 1274"/>
                  <a:gd name="T12" fmla="*/ 614 w 1229"/>
                  <a:gd name="T13" fmla="*/ 876 h 1274"/>
                  <a:gd name="T14" fmla="*/ 725 w 1229"/>
                  <a:gd name="T15" fmla="*/ 849 h 1274"/>
                  <a:gd name="T16" fmla="*/ 808 w 1229"/>
                  <a:gd name="T17" fmla="*/ 778 h 1274"/>
                  <a:gd name="T18" fmla="*/ 851 w 1229"/>
                  <a:gd name="T19" fmla="*/ 676 h 1274"/>
                  <a:gd name="T20" fmla="*/ 842 w 1229"/>
                  <a:gd name="T21" fmla="*/ 561 h 1274"/>
                  <a:gd name="T22" fmla="*/ 785 w 1229"/>
                  <a:gd name="T23" fmla="*/ 467 h 1274"/>
                  <a:gd name="T24" fmla="*/ 691 w 1229"/>
                  <a:gd name="T25" fmla="*/ 409 h 1274"/>
                  <a:gd name="T26" fmla="*/ 509 w 1229"/>
                  <a:gd name="T27" fmla="*/ 0 h 1274"/>
                  <a:gd name="T28" fmla="*/ 764 w 1229"/>
                  <a:gd name="T29" fmla="*/ 11 h 1274"/>
                  <a:gd name="T30" fmla="*/ 804 w 1229"/>
                  <a:gd name="T31" fmla="*/ 64 h 1274"/>
                  <a:gd name="T32" fmla="*/ 845 w 1229"/>
                  <a:gd name="T33" fmla="*/ 194 h 1274"/>
                  <a:gd name="T34" fmla="*/ 994 w 1229"/>
                  <a:gd name="T35" fmla="*/ 195 h 1274"/>
                  <a:gd name="T36" fmla="*/ 1055 w 1229"/>
                  <a:gd name="T37" fmla="*/ 185 h 1274"/>
                  <a:gd name="T38" fmla="*/ 1101 w 1229"/>
                  <a:gd name="T39" fmla="*/ 211 h 1274"/>
                  <a:gd name="T40" fmla="*/ 1226 w 1229"/>
                  <a:gd name="T41" fmla="*/ 430 h 1274"/>
                  <a:gd name="T42" fmla="*/ 1220 w 1229"/>
                  <a:gd name="T43" fmla="*/ 492 h 1274"/>
                  <a:gd name="T44" fmla="*/ 1186 w 1229"/>
                  <a:gd name="T45" fmla="*/ 528 h 1274"/>
                  <a:gd name="T46" fmla="*/ 1112 w 1229"/>
                  <a:gd name="T47" fmla="*/ 636 h 1274"/>
                  <a:gd name="T48" fmla="*/ 1186 w 1229"/>
                  <a:gd name="T49" fmla="*/ 744 h 1274"/>
                  <a:gd name="T50" fmla="*/ 1224 w 1229"/>
                  <a:gd name="T51" fmla="*/ 788 h 1274"/>
                  <a:gd name="T52" fmla="*/ 1226 w 1229"/>
                  <a:gd name="T53" fmla="*/ 844 h 1274"/>
                  <a:gd name="T54" fmla="*/ 1102 w 1229"/>
                  <a:gd name="T55" fmla="*/ 1061 h 1274"/>
                  <a:gd name="T56" fmla="*/ 1060 w 1229"/>
                  <a:gd name="T57" fmla="*/ 1087 h 1274"/>
                  <a:gd name="T58" fmla="*/ 1008 w 1229"/>
                  <a:gd name="T59" fmla="*/ 1085 h 1274"/>
                  <a:gd name="T60" fmla="*/ 880 w 1229"/>
                  <a:gd name="T61" fmla="*/ 1056 h 1274"/>
                  <a:gd name="T62" fmla="*/ 807 w 1229"/>
                  <a:gd name="T63" fmla="*/ 1186 h 1274"/>
                  <a:gd name="T64" fmla="*/ 782 w 1229"/>
                  <a:gd name="T65" fmla="*/ 1247 h 1274"/>
                  <a:gd name="T66" fmla="*/ 720 w 1229"/>
                  <a:gd name="T67" fmla="*/ 1274 h 1274"/>
                  <a:gd name="T68" fmla="*/ 465 w 1229"/>
                  <a:gd name="T69" fmla="*/ 1262 h 1274"/>
                  <a:gd name="T70" fmla="*/ 426 w 1229"/>
                  <a:gd name="T71" fmla="*/ 1209 h 1274"/>
                  <a:gd name="T72" fmla="*/ 384 w 1229"/>
                  <a:gd name="T73" fmla="*/ 1079 h 1274"/>
                  <a:gd name="T74" fmla="*/ 235 w 1229"/>
                  <a:gd name="T75" fmla="*/ 1078 h 1274"/>
                  <a:gd name="T76" fmla="*/ 169 w 1229"/>
                  <a:gd name="T77" fmla="*/ 1087 h 1274"/>
                  <a:gd name="T78" fmla="*/ 127 w 1229"/>
                  <a:gd name="T79" fmla="*/ 1061 h 1274"/>
                  <a:gd name="T80" fmla="*/ 3 w 1229"/>
                  <a:gd name="T81" fmla="*/ 844 h 1274"/>
                  <a:gd name="T82" fmla="*/ 6 w 1229"/>
                  <a:gd name="T83" fmla="*/ 788 h 1274"/>
                  <a:gd name="T84" fmla="*/ 43 w 1229"/>
                  <a:gd name="T85" fmla="*/ 744 h 1274"/>
                  <a:gd name="T86" fmla="*/ 117 w 1229"/>
                  <a:gd name="T87" fmla="*/ 636 h 1274"/>
                  <a:gd name="T88" fmla="*/ 43 w 1229"/>
                  <a:gd name="T89" fmla="*/ 528 h 1274"/>
                  <a:gd name="T90" fmla="*/ 6 w 1229"/>
                  <a:gd name="T91" fmla="*/ 485 h 1274"/>
                  <a:gd name="T92" fmla="*/ 3 w 1229"/>
                  <a:gd name="T93" fmla="*/ 428 h 1274"/>
                  <a:gd name="T94" fmla="*/ 127 w 1229"/>
                  <a:gd name="T95" fmla="*/ 212 h 1274"/>
                  <a:gd name="T96" fmla="*/ 169 w 1229"/>
                  <a:gd name="T97" fmla="*/ 186 h 1274"/>
                  <a:gd name="T98" fmla="*/ 222 w 1229"/>
                  <a:gd name="T99" fmla="*/ 188 h 1274"/>
                  <a:gd name="T100" fmla="*/ 349 w 1229"/>
                  <a:gd name="T101" fmla="*/ 216 h 1274"/>
                  <a:gd name="T102" fmla="*/ 423 w 1229"/>
                  <a:gd name="T103" fmla="*/ 87 h 1274"/>
                  <a:gd name="T104" fmla="*/ 448 w 1229"/>
                  <a:gd name="T105" fmla="*/ 25 h 1274"/>
                  <a:gd name="T106" fmla="*/ 509 w 1229"/>
                  <a:gd name="T107" fmla="*/ 0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9" h="1274">
                    <a:moveTo>
                      <a:pt x="614" y="397"/>
                    </a:moveTo>
                    <a:lnTo>
                      <a:pt x="576" y="400"/>
                    </a:lnTo>
                    <a:lnTo>
                      <a:pt x="539" y="409"/>
                    </a:lnTo>
                    <a:lnTo>
                      <a:pt x="504" y="423"/>
                    </a:lnTo>
                    <a:lnTo>
                      <a:pt x="473" y="442"/>
                    </a:lnTo>
                    <a:lnTo>
                      <a:pt x="446" y="467"/>
                    </a:lnTo>
                    <a:lnTo>
                      <a:pt x="422" y="495"/>
                    </a:lnTo>
                    <a:lnTo>
                      <a:pt x="402" y="526"/>
                    </a:lnTo>
                    <a:lnTo>
                      <a:pt x="387" y="561"/>
                    </a:lnTo>
                    <a:lnTo>
                      <a:pt x="378" y="598"/>
                    </a:lnTo>
                    <a:lnTo>
                      <a:pt x="375" y="636"/>
                    </a:lnTo>
                    <a:lnTo>
                      <a:pt x="378" y="676"/>
                    </a:lnTo>
                    <a:lnTo>
                      <a:pt x="387" y="712"/>
                    </a:lnTo>
                    <a:lnTo>
                      <a:pt x="402" y="746"/>
                    </a:lnTo>
                    <a:lnTo>
                      <a:pt x="422" y="778"/>
                    </a:lnTo>
                    <a:lnTo>
                      <a:pt x="446" y="806"/>
                    </a:lnTo>
                    <a:lnTo>
                      <a:pt x="473" y="830"/>
                    </a:lnTo>
                    <a:lnTo>
                      <a:pt x="504" y="849"/>
                    </a:lnTo>
                    <a:lnTo>
                      <a:pt x="539" y="864"/>
                    </a:lnTo>
                    <a:lnTo>
                      <a:pt x="576" y="873"/>
                    </a:lnTo>
                    <a:lnTo>
                      <a:pt x="614" y="876"/>
                    </a:lnTo>
                    <a:lnTo>
                      <a:pt x="654" y="873"/>
                    </a:lnTo>
                    <a:lnTo>
                      <a:pt x="691" y="864"/>
                    </a:lnTo>
                    <a:lnTo>
                      <a:pt x="725" y="849"/>
                    </a:lnTo>
                    <a:lnTo>
                      <a:pt x="756" y="830"/>
                    </a:lnTo>
                    <a:lnTo>
                      <a:pt x="785" y="806"/>
                    </a:lnTo>
                    <a:lnTo>
                      <a:pt x="808" y="778"/>
                    </a:lnTo>
                    <a:lnTo>
                      <a:pt x="828" y="746"/>
                    </a:lnTo>
                    <a:lnTo>
                      <a:pt x="842" y="712"/>
                    </a:lnTo>
                    <a:lnTo>
                      <a:pt x="851" y="676"/>
                    </a:lnTo>
                    <a:lnTo>
                      <a:pt x="854" y="636"/>
                    </a:lnTo>
                    <a:lnTo>
                      <a:pt x="851" y="598"/>
                    </a:lnTo>
                    <a:lnTo>
                      <a:pt x="842" y="561"/>
                    </a:lnTo>
                    <a:lnTo>
                      <a:pt x="828" y="526"/>
                    </a:lnTo>
                    <a:lnTo>
                      <a:pt x="808" y="495"/>
                    </a:lnTo>
                    <a:lnTo>
                      <a:pt x="785" y="467"/>
                    </a:lnTo>
                    <a:lnTo>
                      <a:pt x="756" y="442"/>
                    </a:lnTo>
                    <a:lnTo>
                      <a:pt x="725" y="423"/>
                    </a:lnTo>
                    <a:lnTo>
                      <a:pt x="691" y="409"/>
                    </a:lnTo>
                    <a:lnTo>
                      <a:pt x="654" y="400"/>
                    </a:lnTo>
                    <a:lnTo>
                      <a:pt x="614" y="397"/>
                    </a:lnTo>
                    <a:close/>
                    <a:moveTo>
                      <a:pt x="509" y="0"/>
                    </a:moveTo>
                    <a:lnTo>
                      <a:pt x="720" y="0"/>
                    </a:lnTo>
                    <a:lnTo>
                      <a:pt x="743" y="3"/>
                    </a:lnTo>
                    <a:lnTo>
                      <a:pt x="764" y="11"/>
                    </a:lnTo>
                    <a:lnTo>
                      <a:pt x="782" y="25"/>
                    </a:lnTo>
                    <a:lnTo>
                      <a:pt x="795" y="42"/>
                    </a:lnTo>
                    <a:lnTo>
                      <a:pt x="804" y="64"/>
                    </a:lnTo>
                    <a:lnTo>
                      <a:pt x="807" y="87"/>
                    </a:lnTo>
                    <a:lnTo>
                      <a:pt x="807" y="176"/>
                    </a:lnTo>
                    <a:lnTo>
                      <a:pt x="845" y="194"/>
                    </a:lnTo>
                    <a:lnTo>
                      <a:pt x="880" y="216"/>
                    </a:lnTo>
                    <a:lnTo>
                      <a:pt x="915" y="240"/>
                    </a:lnTo>
                    <a:lnTo>
                      <a:pt x="994" y="195"/>
                    </a:lnTo>
                    <a:lnTo>
                      <a:pt x="1016" y="186"/>
                    </a:lnTo>
                    <a:lnTo>
                      <a:pt x="1038" y="183"/>
                    </a:lnTo>
                    <a:lnTo>
                      <a:pt x="1055" y="185"/>
                    </a:lnTo>
                    <a:lnTo>
                      <a:pt x="1072" y="190"/>
                    </a:lnTo>
                    <a:lnTo>
                      <a:pt x="1088" y="199"/>
                    </a:lnTo>
                    <a:lnTo>
                      <a:pt x="1101" y="211"/>
                    </a:lnTo>
                    <a:lnTo>
                      <a:pt x="1112" y="226"/>
                    </a:lnTo>
                    <a:lnTo>
                      <a:pt x="1218" y="409"/>
                    </a:lnTo>
                    <a:lnTo>
                      <a:pt x="1226" y="430"/>
                    </a:lnTo>
                    <a:lnTo>
                      <a:pt x="1229" y="452"/>
                    </a:lnTo>
                    <a:lnTo>
                      <a:pt x="1227" y="476"/>
                    </a:lnTo>
                    <a:lnTo>
                      <a:pt x="1220" y="492"/>
                    </a:lnTo>
                    <a:lnTo>
                      <a:pt x="1212" y="506"/>
                    </a:lnTo>
                    <a:lnTo>
                      <a:pt x="1200" y="518"/>
                    </a:lnTo>
                    <a:lnTo>
                      <a:pt x="1186" y="528"/>
                    </a:lnTo>
                    <a:lnTo>
                      <a:pt x="1106" y="575"/>
                    </a:lnTo>
                    <a:lnTo>
                      <a:pt x="1110" y="605"/>
                    </a:lnTo>
                    <a:lnTo>
                      <a:pt x="1112" y="636"/>
                    </a:lnTo>
                    <a:lnTo>
                      <a:pt x="1110" y="668"/>
                    </a:lnTo>
                    <a:lnTo>
                      <a:pt x="1106" y="698"/>
                    </a:lnTo>
                    <a:lnTo>
                      <a:pt x="1186" y="744"/>
                    </a:lnTo>
                    <a:lnTo>
                      <a:pt x="1202" y="756"/>
                    </a:lnTo>
                    <a:lnTo>
                      <a:pt x="1215" y="772"/>
                    </a:lnTo>
                    <a:lnTo>
                      <a:pt x="1224" y="788"/>
                    </a:lnTo>
                    <a:lnTo>
                      <a:pt x="1228" y="807"/>
                    </a:lnTo>
                    <a:lnTo>
                      <a:pt x="1229" y="826"/>
                    </a:lnTo>
                    <a:lnTo>
                      <a:pt x="1226" y="844"/>
                    </a:lnTo>
                    <a:lnTo>
                      <a:pt x="1218" y="864"/>
                    </a:lnTo>
                    <a:lnTo>
                      <a:pt x="1112" y="1046"/>
                    </a:lnTo>
                    <a:lnTo>
                      <a:pt x="1102" y="1061"/>
                    </a:lnTo>
                    <a:lnTo>
                      <a:pt x="1090" y="1072"/>
                    </a:lnTo>
                    <a:lnTo>
                      <a:pt x="1076" y="1081"/>
                    </a:lnTo>
                    <a:lnTo>
                      <a:pt x="1060" y="1087"/>
                    </a:lnTo>
                    <a:lnTo>
                      <a:pt x="1038" y="1090"/>
                    </a:lnTo>
                    <a:lnTo>
                      <a:pt x="1023" y="1089"/>
                    </a:lnTo>
                    <a:lnTo>
                      <a:pt x="1008" y="1085"/>
                    </a:lnTo>
                    <a:lnTo>
                      <a:pt x="994" y="1078"/>
                    </a:lnTo>
                    <a:lnTo>
                      <a:pt x="915" y="1032"/>
                    </a:lnTo>
                    <a:lnTo>
                      <a:pt x="880" y="1056"/>
                    </a:lnTo>
                    <a:lnTo>
                      <a:pt x="845" y="1079"/>
                    </a:lnTo>
                    <a:lnTo>
                      <a:pt x="807" y="1097"/>
                    </a:lnTo>
                    <a:lnTo>
                      <a:pt x="807" y="1186"/>
                    </a:lnTo>
                    <a:lnTo>
                      <a:pt x="804" y="1209"/>
                    </a:lnTo>
                    <a:lnTo>
                      <a:pt x="795" y="1230"/>
                    </a:lnTo>
                    <a:lnTo>
                      <a:pt x="782" y="1247"/>
                    </a:lnTo>
                    <a:lnTo>
                      <a:pt x="764" y="1262"/>
                    </a:lnTo>
                    <a:lnTo>
                      <a:pt x="743" y="1270"/>
                    </a:lnTo>
                    <a:lnTo>
                      <a:pt x="720" y="1274"/>
                    </a:lnTo>
                    <a:lnTo>
                      <a:pt x="509" y="1274"/>
                    </a:lnTo>
                    <a:lnTo>
                      <a:pt x="486" y="1270"/>
                    </a:lnTo>
                    <a:lnTo>
                      <a:pt x="465" y="1262"/>
                    </a:lnTo>
                    <a:lnTo>
                      <a:pt x="448" y="1247"/>
                    </a:lnTo>
                    <a:lnTo>
                      <a:pt x="435" y="1230"/>
                    </a:lnTo>
                    <a:lnTo>
                      <a:pt x="426" y="1209"/>
                    </a:lnTo>
                    <a:lnTo>
                      <a:pt x="423" y="1186"/>
                    </a:lnTo>
                    <a:lnTo>
                      <a:pt x="423" y="1097"/>
                    </a:lnTo>
                    <a:lnTo>
                      <a:pt x="384" y="1079"/>
                    </a:lnTo>
                    <a:lnTo>
                      <a:pt x="349" y="1056"/>
                    </a:lnTo>
                    <a:lnTo>
                      <a:pt x="315" y="1032"/>
                    </a:lnTo>
                    <a:lnTo>
                      <a:pt x="235" y="1078"/>
                    </a:lnTo>
                    <a:lnTo>
                      <a:pt x="215" y="1087"/>
                    </a:lnTo>
                    <a:lnTo>
                      <a:pt x="192" y="1090"/>
                    </a:lnTo>
                    <a:lnTo>
                      <a:pt x="169" y="1087"/>
                    </a:lnTo>
                    <a:lnTo>
                      <a:pt x="153" y="1081"/>
                    </a:lnTo>
                    <a:lnTo>
                      <a:pt x="139" y="1072"/>
                    </a:lnTo>
                    <a:lnTo>
                      <a:pt x="127" y="1061"/>
                    </a:lnTo>
                    <a:lnTo>
                      <a:pt x="117" y="1046"/>
                    </a:lnTo>
                    <a:lnTo>
                      <a:pt x="11" y="864"/>
                    </a:lnTo>
                    <a:lnTo>
                      <a:pt x="3" y="844"/>
                    </a:lnTo>
                    <a:lnTo>
                      <a:pt x="0" y="825"/>
                    </a:lnTo>
                    <a:lnTo>
                      <a:pt x="1" y="807"/>
                    </a:lnTo>
                    <a:lnTo>
                      <a:pt x="6" y="788"/>
                    </a:lnTo>
                    <a:lnTo>
                      <a:pt x="14" y="771"/>
                    </a:lnTo>
                    <a:lnTo>
                      <a:pt x="27" y="756"/>
                    </a:lnTo>
                    <a:lnTo>
                      <a:pt x="43" y="744"/>
                    </a:lnTo>
                    <a:lnTo>
                      <a:pt x="123" y="698"/>
                    </a:lnTo>
                    <a:lnTo>
                      <a:pt x="119" y="668"/>
                    </a:lnTo>
                    <a:lnTo>
                      <a:pt x="117" y="636"/>
                    </a:lnTo>
                    <a:lnTo>
                      <a:pt x="119" y="605"/>
                    </a:lnTo>
                    <a:lnTo>
                      <a:pt x="123" y="575"/>
                    </a:lnTo>
                    <a:lnTo>
                      <a:pt x="43" y="528"/>
                    </a:lnTo>
                    <a:lnTo>
                      <a:pt x="27" y="516"/>
                    </a:lnTo>
                    <a:lnTo>
                      <a:pt x="14" y="501"/>
                    </a:lnTo>
                    <a:lnTo>
                      <a:pt x="6" y="485"/>
                    </a:lnTo>
                    <a:lnTo>
                      <a:pt x="1" y="466"/>
                    </a:lnTo>
                    <a:lnTo>
                      <a:pt x="0" y="447"/>
                    </a:lnTo>
                    <a:lnTo>
                      <a:pt x="3" y="428"/>
                    </a:lnTo>
                    <a:lnTo>
                      <a:pt x="11" y="409"/>
                    </a:lnTo>
                    <a:lnTo>
                      <a:pt x="117" y="226"/>
                    </a:lnTo>
                    <a:lnTo>
                      <a:pt x="127" y="212"/>
                    </a:lnTo>
                    <a:lnTo>
                      <a:pt x="139" y="201"/>
                    </a:lnTo>
                    <a:lnTo>
                      <a:pt x="153" y="192"/>
                    </a:lnTo>
                    <a:lnTo>
                      <a:pt x="169" y="186"/>
                    </a:lnTo>
                    <a:lnTo>
                      <a:pt x="193" y="183"/>
                    </a:lnTo>
                    <a:lnTo>
                      <a:pt x="207" y="184"/>
                    </a:lnTo>
                    <a:lnTo>
                      <a:pt x="222" y="188"/>
                    </a:lnTo>
                    <a:lnTo>
                      <a:pt x="235" y="195"/>
                    </a:lnTo>
                    <a:lnTo>
                      <a:pt x="315" y="240"/>
                    </a:lnTo>
                    <a:lnTo>
                      <a:pt x="349" y="216"/>
                    </a:lnTo>
                    <a:lnTo>
                      <a:pt x="384" y="194"/>
                    </a:lnTo>
                    <a:lnTo>
                      <a:pt x="423" y="176"/>
                    </a:lnTo>
                    <a:lnTo>
                      <a:pt x="423" y="87"/>
                    </a:lnTo>
                    <a:lnTo>
                      <a:pt x="426" y="64"/>
                    </a:lnTo>
                    <a:lnTo>
                      <a:pt x="435" y="42"/>
                    </a:lnTo>
                    <a:lnTo>
                      <a:pt x="448" y="25"/>
                    </a:lnTo>
                    <a:lnTo>
                      <a:pt x="465" y="11"/>
                    </a:lnTo>
                    <a:lnTo>
                      <a:pt x="486" y="3"/>
                    </a:lnTo>
                    <a:lnTo>
                      <a:pt x="50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B87E10-0175-4E2E-B1F8-55D4DF9D5EB2}"/>
              </a:ext>
            </a:extLst>
          </p:cNvPr>
          <p:cNvCxnSpPr/>
          <p:nvPr/>
        </p:nvCxnSpPr>
        <p:spPr>
          <a:xfrm>
            <a:off x="7924800" y="3420660"/>
            <a:ext cx="43434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28">
            <a:extLst>
              <a:ext uri="{FF2B5EF4-FFF2-40B4-BE49-F238E27FC236}">
                <a16:creationId xmlns:a16="http://schemas.microsoft.com/office/drawing/2014/main" id="{F44EF8A8-C98E-4A28-8614-4C0768D3AEB8}"/>
              </a:ext>
            </a:extLst>
          </p:cNvPr>
          <p:cNvSpPr/>
          <p:nvPr/>
        </p:nvSpPr>
        <p:spPr>
          <a:xfrm>
            <a:off x="8434573" y="3275083"/>
            <a:ext cx="2469989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Something meaningful</a:t>
            </a:r>
            <a:endParaRPr lang="en-IN" sz="1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CA927D-3474-49BD-9D28-9A3F97AA8148}"/>
              </a:ext>
            </a:extLst>
          </p:cNvPr>
          <p:cNvSpPr/>
          <p:nvPr/>
        </p:nvSpPr>
        <p:spPr>
          <a:xfrm>
            <a:off x="6367928" y="2690582"/>
            <a:ext cx="1787317" cy="1493515"/>
          </a:xfrm>
          <a:prstGeom prst="roundRect">
            <a:avLst/>
          </a:prstGeom>
          <a:noFill/>
          <a:ln w="19050">
            <a:solidFill>
              <a:srgbClr val="1B7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2825F6-0EDB-4755-B319-1EEF6B2C3BFF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020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28229 0.0004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4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Information Extraction Details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Date of birth</a:t>
            </a:r>
            <a:endParaRPr lang="en-IN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19888A-D40D-4B4D-87FF-15FB9CBA4636}"/>
              </a:ext>
            </a:extLst>
          </p:cNvPr>
          <p:cNvGrpSpPr/>
          <p:nvPr/>
        </p:nvGrpSpPr>
        <p:grpSpPr>
          <a:xfrm>
            <a:off x="812682" y="2120265"/>
            <a:ext cx="2432482" cy="1508760"/>
            <a:chOff x="6815010" y="3057578"/>
            <a:chExt cx="1170750" cy="726164"/>
          </a:xfrm>
        </p:grpSpPr>
        <p:sp>
          <p:nvSpPr>
            <p:cNvPr id="112" name="Rounded Rectangle 128">
              <a:extLst>
                <a:ext uri="{FF2B5EF4-FFF2-40B4-BE49-F238E27FC236}">
                  <a16:creationId xmlns:a16="http://schemas.microsoft.com/office/drawing/2014/main" id="{900ABBA8-3F93-4B5E-8DF6-F4E23BF4A2E8}"/>
                </a:ext>
              </a:extLst>
            </p:cNvPr>
            <p:cNvSpPr/>
            <p:nvPr/>
          </p:nvSpPr>
          <p:spPr>
            <a:xfrm>
              <a:off x="6815010" y="3057578"/>
              <a:ext cx="1170750" cy="726164"/>
            </a:xfrm>
            <a:prstGeom prst="roundRect">
              <a:avLst>
                <a:gd name="adj" fmla="val 16744"/>
              </a:avLst>
            </a:prstGeom>
            <a:solidFill>
              <a:srgbClr val="46D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3629DC0-8F57-473A-9DC1-3BCCD8214921}"/>
                </a:ext>
              </a:extLst>
            </p:cNvPr>
            <p:cNvGrpSpPr/>
            <p:nvPr/>
          </p:nvGrpSpPr>
          <p:grpSpPr>
            <a:xfrm>
              <a:off x="7157909" y="3214356"/>
              <a:ext cx="484952" cy="419668"/>
              <a:chOff x="2454275" y="1481138"/>
              <a:chExt cx="660401" cy="571500"/>
            </a:xfrm>
            <a:solidFill>
              <a:schemeClr val="bg1"/>
            </a:solidFill>
          </p:grpSpPr>
          <p:sp>
            <p:nvSpPr>
              <p:cNvPr id="120" name="Freeform 16">
                <a:extLst>
                  <a:ext uri="{FF2B5EF4-FFF2-40B4-BE49-F238E27FC236}">
                    <a16:creationId xmlns:a16="http://schemas.microsoft.com/office/drawing/2014/main" id="{7030F519-B3B9-4E0A-A04E-A08F51F70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1606550"/>
                <a:ext cx="112713" cy="112713"/>
              </a:xfrm>
              <a:custGeom>
                <a:avLst/>
                <a:gdLst>
                  <a:gd name="T0" fmla="*/ 285 w 571"/>
                  <a:gd name="T1" fmla="*/ 0 h 571"/>
                  <a:gd name="T2" fmla="*/ 328 w 571"/>
                  <a:gd name="T3" fmla="*/ 3 h 571"/>
                  <a:gd name="T4" fmla="*/ 368 w 571"/>
                  <a:gd name="T5" fmla="*/ 12 h 571"/>
                  <a:gd name="T6" fmla="*/ 405 w 571"/>
                  <a:gd name="T7" fmla="*/ 27 h 571"/>
                  <a:gd name="T8" fmla="*/ 441 w 571"/>
                  <a:gd name="T9" fmla="*/ 46 h 571"/>
                  <a:gd name="T10" fmla="*/ 472 w 571"/>
                  <a:gd name="T11" fmla="*/ 70 h 571"/>
                  <a:gd name="T12" fmla="*/ 500 w 571"/>
                  <a:gd name="T13" fmla="*/ 98 h 571"/>
                  <a:gd name="T14" fmla="*/ 524 w 571"/>
                  <a:gd name="T15" fmla="*/ 131 h 571"/>
                  <a:gd name="T16" fmla="*/ 545 w 571"/>
                  <a:gd name="T17" fmla="*/ 166 h 571"/>
                  <a:gd name="T18" fmla="*/ 559 w 571"/>
                  <a:gd name="T19" fmla="*/ 203 h 571"/>
                  <a:gd name="T20" fmla="*/ 568 w 571"/>
                  <a:gd name="T21" fmla="*/ 244 h 571"/>
                  <a:gd name="T22" fmla="*/ 571 w 571"/>
                  <a:gd name="T23" fmla="*/ 286 h 571"/>
                  <a:gd name="T24" fmla="*/ 568 w 571"/>
                  <a:gd name="T25" fmla="*/ 328 h 571"/>
                  <a:gd name="T26" fmla="*/ 559 w 571"/>
                  <a:gd name="T27" fmla="*/ 368 h 571"/>
                  <a:gd name="T28" fmla="*/ 545 w 571"/>
                  <a:gd name="T29" fmla="*/ 406 h 571"/>
                  <a:gd name="T30" fmla="*/ 524 w 571"/>
                  <a:gd name="T31" fmla="*/ 442 h 571"/>
                  <a:gd name="T32" fmla="*/ 500 w 571"/>
                  <a:gd name="T33" fmla="*/ 473 h 571"/>
                  <a:gd name="T34" fmla="*/ 472 w 571"/>
                  <a:gd name="T35" fmla="*/ 501 h 571"/>
                  <a:gd name="T36" fmla="*/ 441 w 571"/>
                  <a:gd name="T37" fmla="*/ 526 h 571"/>
                  <a:gd name="T38" fmla="*/ 405 w 571"/>
                  <a:gd name="T39" fmla="*/ 545 h 571"/>
                  <a:gd name="T40" fmla="*/ 368 w 571"/>
                  <a:gd name="T41" fmla="*/ 559 h 571"/>
                  <a:gd name="T42" fmla="*/ 328 w 571"/>
                  <a:gd name="T43" fmla="*/ 568 h 571"/>
                  <a:gd name="T44" fmla="*/ 285 w 571"/>
                  <a:gd name="T45" fmla="*/ 571 h 571"/>
                  <a:gd name="T46" fmla="*/ 243 w 571"/>
                  <a:gd name="T47" fmla="*/ 568 h 571"/>
                  <a:gd name="T48" fmla="*/ 203 w 571"/>
                  <a:gd name="T49" fmla="*/ 559 h 571"/>
                  <a:gd name="T50" fmla="*/ 165 w 571"/>
                  <a:gd name="T51" fmla="*/ 545 h 571"/>
                  <a:gd name="T52" fmla="*/ 130 w 571"/>
                  <a:gd name="T53" fmla="*/ 526 h 571"/>
                  <a:gd name="T54" fmla="*/ 99 w 571"/>
                  <a:gd name="T55" fmla="*/ 501 h 571"/>
                  <a:gd name="T56" fmla="*/ 71 w 571"/>
                  <a:gd name="T57" fmla="*/ 473 h 571"/>
                  <a:gd name="T58" fmla="*/ 46 w 571"/>
                  <a:gd name="T59" fmla="*/ 442 h 571"/>
                  <a:gd name="T60" fmla="*/ 27 w 571"/>
                  <a:gd name="T61" fmla="*/ 406 h 571"/>
                  <a:gd name="T62" fmla="*/ 12 w 571"/>
                  <a:gd name="T63" fmla="*/ 368 h 571"/>
                  <a:gd name="T64" fmla="*/ 3 w 571"/>
                  <a:gd name="T65" fmla="*/ 328 h 571"/>
                  <a:gd name="T66" fmla="*/ 0 w 571"/>
                  <a:gd name="T67" fmla="*/ 286 h 571"/>
                  <a:gd name="T68" fmla="*/ 3 w 571"/>
                  <a:gd name="T69" fmla="*/ 244 h 571"/>
                  <a:gd name="T70" fmla="*/ 12 w 571"/>
                  <a:gd name="T71" fmla="*/ 203 h 571"/>
                  <a:gd name="T72" fmla="*/ 27 w 571"/>
                  <a:gd name="T73" fmla="*/ 166 h 571"/>
                  <a:gd name="T74" fmla="*/ 46 w 571"/>
                  <a:gd name="T75" fmla="*/ 131 h 571"/>
                  <a:gd name="T76" fmla="*/ 71 w 571"/>
                  <a:gd name="T77" fmla="*/ 98 h 571"/>
                  <a:gd name="T78" fmla="*/ 99 w 571"/>
                  <a:gd name="T79" fmla="*/ 70 h 571"/>
                  <a:gd name="T80" fmla="*/ 130 w 571"/>
                  <a:gd name="T81" fmla="*/ 46 h 571"/>
                  <a:gd name="T82" fmla="*/ 165 w 571"/>
                  <a:gd name="T83" fmla="*/ 27 h 571"/>
                  <a:gd name="T84" fmla="*/ 203 w 571"/>
                  <a:gd name="T85" fmla="*/ 12 h 571"/>
                  <a:gd name="T86" fmla="*/ 243 w 571"/>
                  <a:gd name="T87" fmla="*/ 3 h 571"/>
                  <a:gd name="T88" fmla="*/ 285 w 571"/>
                  <a:gd name="T89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71" h="571">
                    <a:moveTo>
                      <a:pt x="285" y="0"/>
                    </a:moveTo>
                    <a:lnTo>
                      <a:pt x="328" y="3"/>
                    </a:lnTo>
                    <a:lnTo>
                      <a:pt x="368" y="12"/>
                    </a:lnTo>
                    <a:lnTo>
                      <a:pt x="405" y="27"/>
                    </a:lnTo>
                    <a:lnTo>
                      <a:pt x="441" y="46"/>
                    </a:lnTo>
                    <a:lnTo>
                      <a:pt x="472" y="70"/>
                    </a:lnTo>
                    <a:lnTo>
                      <a:pt x="500" y="98"/>
                    </a:lnTo>
                    <a:lnTo>
                      <a:pt x="524" y="131"/>
                    </a:lnTo>
                    <a:lnTo>
                      <a:pt x="545" y="166"/>
                    </a:lnTo>
                    <a:lnTo>
                      <a:pt x="559" y="203"/>
                    </a:lnTo>
                    <a:lnTo>
                      <a:pt x="568" y="244"/>
                    </a:lnTo>
                    <a:lnTo>
                      <a:pt x="571" y="286"/>
                    </a:lnTo>
                    <a:lnTo>
                      <a:pt x="568" y="328"/>
                    </a:lnTo>
                    <a:lnTo>
                      <a:pt x="559" y="368"/>
                    </a:lnTo>
                    <a:lnTo>
                      <a:pt x="545" y="406"/>
                    </a:lnTo>
                    <a:lnTo>
                      <a:pt x="524" y="442"/>
                    </a:lnTo>
                    <a:lnTo>
                      <a:pt x="500" y="473"/>
                    </a:lnTo>
                    <a:lnTo>
                      <a:pt x="472" y="501"/>
                    </a:lnTo>
                    <a:lnTo>
                      <a:pt x="441" y="526"/>
                    </a:lnTo>
                    <a:lnTo>
                      <a:pt x="405" y="545"/>
                    </a:lnTo>
                    <a:lnTo>
                      <a:pt x="368" y="559"/>
                    </a:lnTo>
                    <a:lnTo>
                      <a:pt x="328" y="568"/>
                    </a:lnTo>
                    <a:lnTo>
                      <a:pt x="285" y="571"/>
                    </a:lnTo>
                    <a:lnTo>
                      <a:pt x="243" y="568"/>
                    </a:lnTo>
                    <a:lnTo>
                      <a:pt x="203" y="559"/>
                    </a:lnTo>
                    <a:lnTo>
                      <a:pt x="165" y="545"/>
                    </a:lnTo>
                    <a:lnTo>
                      <a:pt x="130" y="526"/>
                    </a:lnTo>
                    <a:lnTo>
                      <a:pt x="99" y="501"/>
                    </a:lnTo>
                    <a:lnTo>
                      <a:pt x="71" y="473"/>
                    </a:lnTo>
                    <a:lnTo>
                      <a:pt x="46" y="442"/>
                    </a:lnTo>
                    <a:lnTo>
                      <a:pt x="27" y="406"/>
                    </a:lnTo>
                    <a:lnTo>
                      <a:pt x="12" y="368"/>
                    </a:lnTo>
                    <a:lnTo>
                      <a:pt x="3" y="328"/>
                    </a:lnTo>
                    <a:lnTo>
                      <a:pt x="0" y="286"/>
                    </a:lnTo>
                    <a:lnTo>
                      <a:pt x="3" y="244"/>
                    </a:lnTo>
                    <a:lnTo>
                      <a:pt x="12" y="203"/>
                    </a:lnTo>
                    <a:lnTo>
                      <a:pt x="27" y="166"/>
                    </a:lnTo>
                    <a:lnTo>
                      <a:pt x="46" y="131"/>
                    </a:lnTo>
                    <a:lnTo>
                      <a:pt x="71" y="98"/>
                    </a:lnTo>
                    <a:lnTo>
                      <a:pt x="99" y="70"/>
                    </a:lnTo>
                    <a:lnTo>
                      <a:pt x="130" y="46"/>
                    </a:lnTo>
                    <a:lnTo>
                      <a:pt x="165" y="27"/>
                    </a:lnTo>
                    <a:lnTo>
                      <a:pt x="203" y="12"/>
                    </a:lnTo>
                    <a:lnTo>
                      <a:pt x="243" y="3"/>
                    </a:lnTo>
                    <a:lnTo>
                      <a:pt x="2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5" name="Freeform 17">
                <a:extLst>
                  <a:ext uri="{FF2B5EF4-FFF2-40B4-BE49-F238E27FC236}">
                    <a16:creationId xmlns:a16="http://schemas.microsoft.com/office/drawing/2014/main" id="{FB822257-A8DC-4F12-AB86-1281209F4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481138"/>
                <a:ext cx="376238" cy="431800"/>
              </a:xfrm>
              <a:custGeom>
                <a:avLst/>
                <a:gdLst>
                  <a:gd name="T0" fmla="*/ 1895 w 1895"/>
                  <a:gd name="T1" fmla="*/ 0 h 2176"/>
                  <a:gd name="T2" fmla="*/ 1845 w 1895"/>
                  <a:gd name="T3" fmla="*/ 47 h 2176"/>
                  <a:gd name="T4" fmla="*/ 1808 w 1895"/>
                  <a:gd name="T5" fmla="*/ 104 h 2176"/>
                  <a:gd name="T6" fmla="*/ 1786 w 1895"/>
                  <a:gd name="T7" fmla="*/ 170 h 2176"/>
                  <a:gd name="T8" fmla="*/ 1752 w 1895"/>
                  <a:gd name="T9" fmla="*/ 193 h 2176"/>
                  <a:gd name="T10" fmla="*/ 1690 w 1895"/>
                  <a:gd name="T11" fmla="*/ 179 h 2176"/>
                  <a:gd name="T12" fmla="*/ 1622 w 1895"/>
                  <a:gd name="T13" fmla="*/ 179 h 2176"/>
                  <a:gd name="T14" fmla="*/ 1557 w 1895"/>
                  <a:gd name="T15" fmla="*/ 196 h 2176"/>
                  <a:gd name="T16" fmla="*/ 1505 w 1895"/>
                  <a:gd name="T17" fmla="*/ 224 h 2176"/>
                  <a:gd name="T18" fmla="*/ 259 w 1895"/>
                  <a:gd name="T19" fmla="*/ 226 h 2176"/>
                  <a:gd name="T20" fmla="*/ 234 w 1895"/>
                  <a:gd name="T21" fmla="*/ 246 h 2176"/>
                  <a:gd name="T22" fmla="*/ 224 w 1895"/>
                  <a:gd name="T23" fmla="*/ 276 h 2176"/>
                  <a:gd name="T24" fmla="*/ 208 w 1895"/>
                  <a:gd name="T25" fmla="*/ 1149 h 2176"/>
                  <a:gd name="T26" fmla="*/ 194 w 1895"/>
                  <a:gd name="T27" fmla="*/ 1219 h 2176"/>
                  <a:gd name="T28" fmla="*/ 199 w 1895"/>
                  <a:gd name="T29" fmla="*/ 1291 h 2176"/>
                  <a:gd name="T30" fmla="*/ 224 w 1895"/>
                  <a:gd name="T31" fmla="*/ 1358 h 2176"/>
                  <a:gd name="T32" fmla="*/ 209 w 1895"/>
                  <a:gd name="T33" fmla="*/ 1513 h 2176"/>
                  <a:gd name="T34" fmla="*/ 194 w 1895"/>
                  <a:gd name="T35" fmla="*/ 1583 h 2176"/>
                  <a:gd name="T36" fmla="*/ 198 w 1895"/>
                  <a:gd name="T37" fmla="*/ 1655 h 2176"/>
                  <a:gd name="T38" fmla="*/ 224 w 1895"/>
                  <a:gd name="T39" fmla="*/ 1724 h 2176"/>
                  <a:gd name="T40" fmla="*/ 226 w 1895"/>
                  <a:gd name="T41" fmla="*/ 1916 h 2176"/>
                  <a:gd name="T42" fmla="*/ 245 w 1895"/>
                  <a:gd name="T43" fmla="*/ 1942 h 2176"/>
                  <a:gd name="T44" fmla="*/ 275 w 1895"/>
                  <a:gd name="T45" fmla="*/ 1952 h 2176"/>
                  <a:gd name="T46" fmla="*/ 386 w 1895"/>
                  <a:gd name="T47" fmla="*/ 1979 h 2176"/>
                  <a:gd name="T48" fmla="*/ 450 w 1895"/>
                  <a:gd name="T49" fmla="*/ 2019 h 2176"/>
                  <a:gd name="T50" fmla="*/ 518 w 1895"/>
                  <a:gd name="T51" fmla="*/ 2038 h 2176"/>
                  <a:gd name="T52" fmla="*/ 588 w 1895"/>
                  <a:gd name="T53" fmla="*/ 2038 h 2176"/>
                  <a:gd name="T54" fmla="*/ 633 w 1895"/>
                  <a:gd name="T55" fmla="*/ 2065 h 2176"/>
                  <a:gd name="T56" fmla="*/ 670 w 1895"/>
                  <a:gd name="T57" fmla="*/ 2126 h 2176"/>
                  <a:gd name="T58" fmla="*/ 721 w 1895"/>
                  <a:gd name="T59" fmla="*/ 2176 h 2176"/>
                  <a:gd name="T60" fmla="*/ 235 w 1895"/>
                  <a:gd name="T61" fmla="*/ 2173 h 2176"/>
                  <a:gd name="T62" fmla="*/ 159 w 1895"/>
                  <a:gd name="T63" fmla="*/ 2150 h 2176"/>
                  <a:gd name="T64" fmla="*/ 95 w 1895"/>
                  <a:gd name="T65" fmla="*/ 2108 h 2176"/>
                  <a:gd name="T66" fmla="*/ 44 w 1895"/>
                  <a:gd name="T67" fmla="*/ 2050 h 2176"/>
                  <a:gd name="T68" fmla="*/ 12 w 1895"/>
                  <a:gd name="T69" fmla="*/ 1979 h 2176"/>
                  <a:gd name="T70" fmla="*/ 0 w 1895"/>
                  <a:gd name="T71" fmla="*/ 1900 h 2176"/>
                  <a:gd name="T72" fmla="*/ 3 w 1895"/>
                  <a:gd name="T73" fmla="*/ 235 h 2176"/>
                  <a:gd name="T74" fmla="*/ 25 w 1895"/>
                  <a:gd name="T75" fmla="*/ 160 h 2176"/>
                  <a:gd name="T76" fmla="*/ 68 w 1895"/>
                  <a:gd name="T77" fmla="*/ 95 h 2176"/>
                  <a:gd name="T78" fmla="*/ 126 w 1895"/>
                  <a:gd name="T79" fmla="*/ 45 h 2176"/>
                  <a:gd name="T80" fmla="*/ 196 w 1895"/>
                  <a:gd name="T81" fmla="*/ 12 h 2176"/>
                  <a:gd name="T82" fmla="*/ 275 w 1895"/>
                  <a:gd name="T83" fmla="*/ 0 h 2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95" h="2176">
                    <a:moveTo>
                      <a:pt x="1249" y="0"/>
                    </a:moveTo>
                    <a:lnTo>
                      <a:pt x="1895" y="0"/>
                    </a:lnTo>
                    <a:lnTo>
                      <a:pt x="1869" y="22"/>
                    </a:lnTo>
                    <a:lnTo>
                      <a:pt x="1845" y="47"/>
                    </a:lnTo>
                    <a:lnTo>
                      <a:pt x="1824" y="75"/>
                    </a:lnTo>
                    <a:lnTo>
                      <a:pt x="1808" y="104"/>
                    </a:lnTo>
                    <a:lnTo>
                      <a:pt x="1795" y="136"/>
                    </a:lnTo>
                    <a:lnTo>
                      <a:pt x="1786" y="170"/>
                    </a:lnTo>
                    <a:lnTo>
                      <a:pt x="1781" y="206"/>
                    </a:lnTo>
                    <a:lnTo>
                      <a:pt x="1752" y="193"/>
                    </a:lnTo>
                    <a:lnTo>
                      <a:pt x="1721" y="184"/>
                    </a:lnTo>
                    <a:lnTo>
                      <a:pt x="1690" y="179"/>
                    </a:lnTo>
                    <a:lnTo>
                      <a:pt x="1658" y="177"/>
                    </a:lnTo>
                    <a:lnTo>
                      <a:pt x="1622" y="179"/>
                    </a:lnTo>
                    <a:lnTo>
                      <a:pt x="1586" y="186"/>
                    </a:lnTo>
                    <a:lnTo>
                      <a:pt x="1557" y="196"/>
                    </a:lnTo>
                    <a:lnTo>
                      <a:pt x="1531" y="209"/>
                    </a:lnTo>
                    <a:lnTo>
                      <a:pt x="1505" y="224"/>
                    </a:lnTo>
                    <a:lnTo>
                      <a:pt x="275" y="224"/>
                    </a:lnTo>
                    <a:lnTo>
                      <a:pt x="259" y="226"/>
                    </a:lnTo>
                    <a:lnTo>
                      <a:pt x="245" y="234"/>
                    </a:lnTo>
                    <a:lnTo>
                      <a:pt x="234" y="246"/>
                    </a:lnTo>
                    <a:lnTo>
                      <a:pt x="226" y="260"/>
                    </a:lnTo>
                    <a:lnTo>
                      <a:pt x="224" y="276"/>
                    </a:lnTo>
                    <a:lnTo>
                      <a:pt x="224" y="1114"/>
                    </a:lnTo>
                    <a:lnTo>
                      <a:pt x="208" y="1149"/>
                    </a:lnTo>
                    <a:lnTo>
                      <a:pt x="198" y="1184"/>
                    </a:lnTo>
                    <a:lnTo>
                      <a:pt x="194" y="1219"/>
                    </a:lnTo>
                    <a:lnTo>
                      <a:pt x="194" y="1256"/>
                    </a:lnTo>
                    <a:lnTo>
                      <a:pt x="199" y="1291"/>
                    </a:lnTo>
                    <a:lnTo>
                      <a:pt x="209" y="1325"/>
                    </a:lnTo>
                    <a:lnTo>
                      <a:pt x="224" y="1358"/>
                    </a:lnTo>
                    <a:lnTo>
                      <a:pt x="224" y="1481"/>
                    </a:lnTo>
                    <a:lnTo>
                      <a:pt x="209" y="1513"/>
                    </a:lnTo>
                    <a:lnTo>
                      <a:pt x="199" y="1548"/>
                    </a:lnTo>
                    <a:lnTo>
                      <a:pt x="194" y="1583"/>
                    </a:lnTo>
                    <a:lnTo>
                      <a:pt x="193" y="1619"/>
                    </a:lnTo>
                    <a:lnTo>
                      <a:pt x="198" y="1655"/>
                    </a:lnTo>
                    <a:lnTo>
                      <a:pt x="208" y="1690"/>
                    </a:lnTo>
                    <a:lnTo>
                      <a:pt x="224" y="1724"/>
                    </a:lnTo>
                    <a:lnTo>
                      <a:pt x="224" y="1900"/>
                    </a:lnTo>
                    <a:lnTo>
                      <a:pt x="226" y="1916"/>
                    </a:lnTo>
                    <a:lnTo>
                      <a:pt x="234" y="1930"/>
                    </a:lnTo>
                    <a:lnTo>
                      <a:pt x="245" y="1942"/>
                    </a:lnTo>
                    <a:lnTo>
                      <a:pt x="259" y="1950"/>
                    </a:lnTo>
                    <a:lnTo>
                      <a:pt x="275" y="1952"/>
                    </a:lnTo>
                    <a:lnTo>
                      <a:pt x="359" y="1952"/>
                    </a:lnTo>
                    <a:lnTo>
                      <a:pt x="386" y="1979"/>
                    </a:lnTo>
                    <a:lnTo>
                      <a:pt x="417" y="2001"/>
                    </a:lnTo>
                    <a:lnTo>
                      <a:pt x="450" y="2019"/>
                    </a:lnTo>
                    <a:lnTo>
                      <a:pt x="485" y="2031"/>
                    </a:lnTo>
                    <a:lnTo>
                      <a:pt x="518" y="2038"/>
                    </a:lnTo>
                    <a:lnTo>
                      <a:pt x="552" y="2040"/>
                    </a:lnTo>
                    <a:lnTo>
                      <a:pt x="588" y="2038"/>
                    </a:lnTo>
                    <a:lnTo>
                      <a:pt x="622" y="2030"/>
                    </a:lnTo>
                    <a:lnTo>
                      <a:pt x="633" y="2065"/>
                    </a:lnTo>
                    <a:lnTo>
                      <a:pt x="649" y="2097"/>
                    </a:lnTo>
                    <a:lnTo>
                      <a:pt x="670" y="2126"/>
                    </a:lnTo>
                    <a:lnTo>
                      <a:pt x="694" y="2153"/>
                    </a:lnTo>
                    <a:lnTo>
                      <a:pt x="721" y="2176"/>
                    </a:lnTo>
                    <a:lnTo>
                      <a:pt x="275" y="2176"/>
                    </a:lnTo>
                    <a:lnTo>
                      <a:pt x="235" y="2173"/>
                    </a:lnTo>
                    <a:lnTo>
                      <a:pt x="196" y="2164"/>
                    </a:lnTo>
                    <a:lnTo>
                      <a:pt x="159" y="2150"/>
                    </a:lnTo>
                    <a:lnTo>
                      <a:pt x="126" y="2131"/>
                    </a:lnTo>
                    <a:lnTo>
                      <a:pt x="95" y="2108"/>
                    </a:lnTo>
                    <a:lnTo>
                      <a:pt x="68" y="2081"/>
                    </a:lnTo>
                    <a:lnTo>
                      <a:pt x="44" y="2050"/>
                    </a:lnTo>
                    <a:lnTo>
                      <a:pt x="25" y="2016"/>
                    </a:lnTo>
                    <a:lnTo>
                      <a:pt x="12" y="1979"/>
                    </a:lnTo>
                    <a:lnTo>
                      <a:pt x="3" y="1940"/>
                    </a:lnTo>
                    <a:lnTo>
                      <a:pt x="0" y="1900"/>
                    </a:lnTo>
                    <a:lnTo>
                      <a:pt x="0" y="276"/>
                    </a:lnTo>
                    <a:lnTo>
                      <a:pt x="3" y="235"/>
                    </a:lnTo>
                    <a:lnTo>
                      <a:pt x="12" y="197"/>
                    </a:lnTo>
                    <a:lnTo>
                      <a:pt x="25" y="160"/>
                    </a:lnTo>
                    <a:lnTo>
                      <a:pt x="44" y="126"/>
                    </a:lnTo>
                    <a:lnTo>
                      <a:pt x="68" y="95"/>
                    </a:lnTo>
                    <a:lnTo>
                      <a:pt x="95" y="68"/>
                    </a:lnTo>
                    <a:lnTo>
                      <a:pt x="126" y="45"/>
                    </a:lnTo>
                    <a:lnTo>
                      <a:pt x="159" y="26"/>
                    </a:lnTo>
                    <a:lnTo>
                      <a:pt x="196" y="12"/>
                    </a:lnTo>
                    <a:lnTo>
                      <a:pt x="235" y="3"/>
                    </a:lnTo>
                    <a:lnTo>
                      <a:pt x="275" y="0"/>
                    </a:lnTo>
                    <a:lnTo>
                      <a:pt x="1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6" name="Freeform 18">
                <a:extLst>
                  <a:ext uri="{FF2B5EF4-FFF2-40B4-BE49-F238E27FC236}">
                    <a16:creationId xmlns:a16="http://schemas.microsoft.com/office/drawing/2014/main" id="{B7A90585-D2E3-4AE8-A4E1-567B3CF374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7313" y="1481138"/>
                <a:ext cx="487363" cy="571500"/>
              </a:xfrm>
              <a:custGeom>
                <a:avLst/>
                <a:gdLst>
                  <a:gd name="T0" fmla="*/ 287 w 2452"/>
                  <a:gd name="T1" fmla="*/ 2523 h 2882"/>
                  <a:gd name="T2" fmla="*/ 211 w 2452"/>
                  <a:gd name="T3" fmla="*/ 2577 h 2882"/>
                  <a:gd name="T4" fmla="*/ 171 w 2452"/>
                  <a:gd name="T5" fmla="*/ 2662 h 2882"/>
                  <a:gd name="T6" fmla="*/ 1411 w 2452"/>
                  <a:gd name="T7" fmla="*/ 2713 h 2882"/>
                  <a:gd name="T8" fmla="*/ 1399 w 2452"/>
                  <a:gd name="T9" fmla="*/ 2631 h 2882"/>
                  <a:gd name="T10" fmla="*/ 1346 w 2452"/>
                  <a:gd name="T11" fmla="*/ 2555 h 2882"/>
                  <a:gd name="T12" fmla="*/ 1261 w 2452"/>
                  <a:gd name="T13" fmla="*/ 2515 h 2882"/>
                  <a:gd name="T14" fmla="*/ 1613 w 2452"/>
                  <a:gd name="T15" fmla="*/ 0 h 2882"/>
                  <a:gd name="T16" fmla="*/ 2256 w 2452"/>
                  <a:gd name="T17" fmla="*/ 12 h 2882"/>
                  <a:gd name="T18" fmla="*/ 2357 w 2452"/>
                  <a:gd name="T19" fmla="*/ 68 h 2882"/>
                  <a:gd name="T20" fmla="*/ 2426 w 2452"/>
                  <a:gd name="T21" fmla="*/ 160 h 2882"/>
                  <a:gd name="T22" fmla="*/ 2452 w 2452"/>
                  <a:gd name="T23" fmla="*/ 276 h 2882"/>
                  <a:gd name="T24" fmla="*/ 2440 w 2452"/>
                  <a:gd name="T25" fmla="*/ 1979 h 2882"/>
                  <a:gd name="T26" fmla="*/ 2384 w 2452"/>
                  <a:gd name="T27" fmla="*/ 2081 h 2882"/>
                  <a:gd name="T28" fmla="*/ 2293 w 2452"/>
                  <a:gd name="T29" fmla="*/ 2150 h 2882"/>
                  <a:gd name="T30" fmla="*/ 2177 w 2452"/>
                  <a:gd name="T31" fmla="*/ 2176 h 2882"/>
                  <a:gd name="T32" fmla="*/ 1309 w 2452"/>
                  <a:gd name="T33" fmla="*/ 2356 h 2882"/>
                  <a:gd name="T34" fmla="*/ 1425 w 2452"/>
                  <a:gd name="T35" fmla="*/ 2406 h 2882"/>
                  <a:gd name="T36" fmla="*/ 1514 w 2452"/>
                  <a:gd name="T37" fmla="*/ 2493 h 2882"/>
                  <a:gd name="T38" fmla="*/ 1568 w 2452"/>
                  <a:gd name="T39" fmla="*/ 2607 h 2882"/>
                  <a:gd name="T40" fmla="*/ 1579 w 2452"/>
                  <a:gd name="T41" fmla="*/ 2797 h 2882"/>
                  <a:gd name="T42" fmla="*/ 1554 w 2452"/>
                  <a:gd name="T43" fmla="*/ 2857 h 2882"/>
                  <a:gd name="T44" fmla="*/ 1495 w 2452"/>
                  <a:gd name="T45" fmla="*/ 2882 h 2882"/>
                  <a:gd name="T46" fmla="*/ 42 w 2452"/>
                  <a:gd name="T47" fmla="*/ 2870 h 2882"/>
                  <a:gd name="T48" fmla="*/ 3 w 2452"/>
                  <a:gd name="T49" fmla="*/ 2820 h 2882"/>
                  <a:gd name="T50" fmla="*/ 3 w 2452"/>
                  <a:gd name="T51" fmla="*/ 2651 h 2882"/>
                  <a:gd name="T52" fmla="*/ 43 w 2452"/>
                  <a:gd name="T53" fmla="*/ 2528 h 2882"/>
                  <a:gd name="T54" fmla="*/ 121 w 2452"/>
                  <a:gd name="T55" fmla="*/ 2431 h 2882"/>
                  <a:gd name="T56" fmla="*/ 229 w 2452"/>
                  <a:gd name="T57" fmla="*/ 2368 h 2882"/>
                  <a:gd name="T58" fmla="*/ 313 w 2452"/>
                  <a:gd name="T59" fmla="*/ 2200 h 2882"/>
                  <a:gd name="T60" fmla="*/ 391 w 2452"/>
                  <a:gd name="T61" fmla="*/ 2145 h 2882"/>
                  <a:gd name="T62" fmla="*/ 443 w 2452"/>
                  <a:gd name="T63" fmla="*/ 2064 h 2882"/>
                  <a:gd name="T64" fmla="*/ 488 w 2452"/>
                  <a:gd name="T65" fmla="*/ 2038 h 2882"/>
                  <a:gd name="T66" fmla="*/ 591 w 2452"/>
                  <a:gd name="T67" fmla="*/ 2031 h 2882"/>
                  <a:gd name="T68" fmla="*/ 690 w 2452"/>
                  <a:gd name="T69" fmla="*/ 1979 h 2882"/>
                  <a:gd name="T70" fmla="*/ 2193 w 2452"/>
                  <a:gd name="T71" fmla="*/ 1950 h 2882"/>
                  <a:gd name="T72" fmla="*/ 2226 w 2452"/>
                  <a:gd name="T73" fmla="*/ 1916 h 2882"/>
                  <a:gd name="T74" fmla="*/ 2243 w 2452"/>
                  <a:gd name="T75" fmla="*/ 1237 h 2882"/>
                  <a:gd name="T76" fmla="*/ 2258 w 2452"/>
                  <a:gd name="T77" fmla="*/ 1127 h 2882"/>
                  <a:gd name="T78" fmla="*/ 2228 w 2452"/>
                  <a:gd name="T79" fmla="*/ 1021 h 2882"/>
                  <a:gd name="T80" fmla="*/ 2250 w 2452"/>
                  <a:gd name="T81" fmla="*/ 757 h 2882"/>
                  <a:gd name="T82" fmla="*/ 2255 w 2452"/>
                  <a:gd name="T83" fmla="*/ 635 h 2882"/>
                  <a:gd name="T84" fmla="*/ 2228 w 2452"/>
                  <a:gd name="T85" fmla="*/ 276 h 2882"/>
                  <a:gd name="T86" fmla="*/ 2207 w 2452"/>
                  <a:gd name="T87" fmla="*/ 234 h 2882"/>
                  <a:gd name="T88" fmla="*/ 2001 w 2452"/>
                  <a:gd name="T89" fmla="*/ 224 h 2882"/>
                  <a:gd name="T90" fmla="*/ 1890 w 2452"/>
                  <a:gd name="T91" fmla="*/ 180 h 2882"/>
                  <a:gd name="T92" fmla="*/ 1786 w 2452"/>
                  <a:gd name="T93" fmla="*/ 184 h 2882"/>
                  <a:gd name="T94" fmla="*/ 1722 w 2452"/>
                  <a:gd name="T95" fmla="*/ 170 h 2882"/>
                  <a:gd name="T96" fmla="*/ 1684 w 2452"/>
                  <a:gd name="T97" fmla="*/ 75 h 2882"/>
                  <a:gd name="T98" fmla="*/ 1613 w 2452"/>
                  <a:gd name="T99" fmla="*/ 0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52" h="2882">
                    <a:moveTo>
                      <a:pt x="350" y="2512"/>
                    </a:moveTo>
                    <a:lnTo>
                      <a:pt x="318" y="2515"/>
                    </a:lnTo>
                    <a:lnTo>
                      <a:pt x="287" y="2523"/>
                    </a:lnTo>
                    <a:lnTo>
                      <a:pt x="259" y="2536"/>
                    </a:lnTo>
                    <a:lnTo>
                      <a:pt x="233" y="2555"/>
                    </a:lnTo>
                    <a:lnTo>
                      <a:pt x="211" y="2577"/>
                    </a:lnTo>
                    <a:lnTo>
                      <a:pt x="193" y="2602"/>
                    </a:lnTo>
                    <a:lnTo>
                      <a:pt x="180" y="2631"/>
                    </a:lnTo>
                    <a:lnTo>
                      <a:pt x="171" y="2662"/>
                    </a:lnTo>
                    <a:lnTo>
                      <a:pt x="168" y="2695"/>
                    </a:lnTo>
                    <a:lnTo>
                      <a:pt x="168" y="2713"/>
                    </a:lnTo>
                    <a:lnTo>
                      <a:pt x="1411" y="2713"/>
                    </a:lnTo>
                    <a:lnTo>
                      <a:pt x="1411" y="2695"/>
                    </a:lnTo>
                    <a:lnTo>
                      <a:pt x="1408" y="2662"/>
                    </a:lnTo>
                    <a:lnTo>
                      <a:pt x="1399" y="2631"/>
                    </a:lnTo>
                    <a:lnTo>
                      <a:pt x="1386" y="2602"/>
                    </a:lnTo>
                    <a:lnTo>
                      <a:pt x="1368" y="2577"/>
                    </a:lnTo>
                    <a:lnTo>
                      <a:pt x="1346" y="2555"/>
                    </a:lnTo>
                    <a:lnTo>
                      <a:pt x="1320" y="2536"/>
                    </a:lnTo>
                    <a:lnTo>
                      <a:pt x="1292" y="2523"/>
                    </a:lnTo>
                    <a:lnTo>
                      <a:pt x="1261" y="2515"/>
                    </a:lnTo>
                    <a:lnTo>
                      <a:pt x="1229" y="2512"/>
                    </a:lnTo>
                    <a:lnTo>
                      <a:pt x="350" y="2512"/>
                    </a:lnTo>
                    <a:close/>
                    <a:moveTo>
                      <a:pt x="1613" y="0"/>
                    </a:moveTo>
                    <a:lnTo>
                      <a:pt x="2177" y="0"/>
                    </a:lnTo>
                    <a:lnTo>
                      <a:pt x="2217" y="3"/>
                    </a:lnTo>
                    <a:lnTo>
                      <a:pt x="2256" y="12"/>
                    </a:lnTo>
                    <a:lnTo>
                      <a:pt x="2293" y="26"/>
                    </a:lnTo>
                    <a:lnTo>
                      <a:pt x="2326" y="45"/>
                    </a:lnTo>
                    <a:lnTo>
                      <a:pt x="2357" y="68"/>
                    </a:lnTo>
                    <a:lnTo>
                      <a:pt x="2384" y="95"/>
                    </a:lnTo>
                    <a:lnTo>
                      <a:pt x="2408" y="126"/>
                    </a:lnTo>
                    <a:lnTo>
                      <a:pt x="2426" y="160"/>
                    </a:lnTo>
                    <a:lnTo>
                      <a:pt x="2440" y="197"/>
                    </a:lnTo>
                    <a:lnTo>
                      <a:pt x="2449" y="235"/>
                    </a:lnTo>
                    <a:lnTo>
                      <a:pt x="2452" y="276"/>
                    </a:lnTo>
                    <a:lnTo>
                      <a:pt x="2452" y="1900"/>
                    </a:lnTo>
                    <a:lnTo>
                      <a:pt x="2449" y="1940"/>
                    </a:lnTo>
                    <a:lnTo>
                      <a:pt x="2440" y="1979"/>
                    </a:lnTo>
                    <a:lnTo>
                      <a:pt x="2426" y="2016"/>
                    </a:lnTo>
                    <a:lnTo>
                      <a:pt x="2408" y="2050"/>
                    </a:lnTo>
                    <a:lnTo>
                      <a:pt x="2384" y="2081"/>
                    </a:lnTo>
                    <a:lnTo>
                      <a:pt x="2357" y="2108"/>
                    </a:lnTo>
                    <a:lnTo>
                      <a:pt x="2326" y="2131"/>
                    </a:lnTo>
                    <a:lnTo>
                      <a:pt x="2293" y="2150"/>
                    </a:lnTo>
                    <a:lnTo>
                      <a:pt x="2256" y="2164"/>
                    </a:lnTo>
                    <a:lnTo>
                      <a:pt x="2217" y="2173"/>
                    </a:lnTo>
                    <a:lnTo>
                      <a:pt x="2177" y="2176"/>
                    </a:lnTo>
                    <a:lnTo>
                      <a:pt x="1266" y="2176"/>
                    </a:lnTo>
                    <a:lnTo>
                      <a:pt x="1266" y="2348"/>
                    </a:lnTo>
                    <a:lnTo>
                      <a:pt x="1309" y="2356"/>
                    </a:lnTo>
                    <a:lnTo>
                      <a:pt x="1350" y="2368"/>
                    </a:lnTo>
                    <a:lnTo>
                      <a:pt x="1389" y="2385"/>
                    </a:lnTo>
                    <a:lnTo>
                      <a:pt x="1425" y="2406"/>
                    </a:lnTo>
                    <a:lnTo>
                      <a:pt x="1458" y="2431"/>
                    </a:lnTo>
                    <a:lnTo>
                      <a:pt x="1488" y="2461"/>
                    </a:lnTo>
                    <a:lnTo>
                      <a:pt x="1514" y="2493"/>
                    </a:lnTo>
                    <a:lnTo>
                      <a:pt x="1536" y="2528"/>
                    </a:lnTo>
                    <a:lnTo>
                      <a:pt x="1554" y="2567"/>
                    </a:lnTo>
                    <a:lnTo>
                      <a:pt x="1568" y="2607"/>
                    </a:lnTo>
                    <a:lnTo>
                      <a:pt x="1576" y="2651"/>
                    </a:lnTo>
                    <a:lnTo>
                      <a:pt x="1579" y="2695"/>
                    </a:lnTo>
                    <a:lnTo>
                      <a:pt x="1579" y="2797"/>
                    </a:lnTo>
                    <a:lnTo>
                      <a:pt x="1576" y="2820"/>
                    </a:lnTo>
                    <a:lnTo>
                      <a:pt x="1568" y="2839"/>
                    </a:lnTo>
                    <a:lnTo>
                      <a:pt x="1554" y="2857"/>
                    </a:lnTo>
                    <a:lnTo>
                      <a:pt x="1537" y="2870"/>
                    </a:lnTo>
                    <a:lnTo>
                      <a:pt x="1517" y="2879"/>
                    </a:lnTo>
                    <a:lnTo>
                      <a:pt x="1495" y="2882"/>
                    </a:lnTo>
                    <a:lnTo>
                      <a:pt x="84" y="2882"/>
                    </a:lnTo>
                    <a:lnTo>
                      <a:pt x="62" y="2879"/>
                    </a:lnTo>
                    <a:lnTo>
                      <a:pt x="42" y="2870"/>
                    </a:lnTo>
                    <a:lnTo>
                      <a:pt x="25" y="2857"/>
                    </a:lnTo>
                    <a:lnTo>
                      <a:pt x="11" y="2839"/>
                    </a:lnTo>
                    <a:lnTo>
                      <a:pt x="3" y="2820"/>
                    </a:lnTo>
                    <a:lnTo>
                      <a:pt x="0" y="2797"/>
                    </a:lnTo>
                    <a:lnTo>
                      <a:pt x="0" y="2695"/>
                    </a:lnTo>
                    <a:lnTo>
                      <a:pt x="3" y="2651"/>
                    </a:lnTo>
                    <a:lnTo>
                      <a:pt x="11" y="2607"/>
                    </a:lnTo>
                    <a:lnTo>
                      <a:pt x="25" y="2567"/>
                    </a:lnTo>
                    <a:lnTo>
                      <a:pt x="43" y="2528"/>
                    </a:lnTo>
                    <a:lnTo>
                      <a:pt x="65" y="2493"/>
                    </a:lnTo>
                    <a:lnTo>
                      <a:pt x="91" y="2461"/>
                    </a:lnTo>
                    <a:lnTo>
                      <a:pt x="121" y="2431"/>
                    </a:lnTo>
                    <a:lnTo>
                      <a:pt x="154" y="2406"/>
                    </a:lnTo>
                    <a:lnTo>
                      <a:pt x="190" y="2385"/>
                    </a:lnTo>
                    <a:lnTo>
                      <a:pt x="229" y="2368"/>
                    </a:lnTo>
                    <a:lnTo>
                      <a:pt x="270" y="2356"/>
                    </a:lnTo>
                    <a:lnTo>
                      <a:pt x="313" y="2348"/>
                    </a:lnTo>
                    <a:lnTo>
                      <a:pt x="313" y="2200"/>
                    </a:lnTo>
                    <a:lnTo>
                      <a:pt x="341" y="2185"/>
                    </a:lnTo>
                    <a:lnTo>
                      <a:pt x="367" y="2166"/>
                    </a:lnTo>
                    <a:lnTo>
                      <a:pt x="391" y="2145"/>
                    </a:lnTo>
                    <a:lnTo>
                      <a:pt x="412" y="2120"/>
                    </a:lnTo>
                    <a:lnTo>
                      <a:pt x="429" y="2093"/>
                    </a:lnTo>
                    <a:lnTo>
                      <a:pt x="443" y="2064"/>
                    </a:lnTo>
                    <a:lnTo>
                      <a:pt x="449" y="2048"/>
                    </a:lnTo>
                    <a:lnTo>
                      <a:pt x="454" y="2030"/>
                    </a:lnTo>
                    <a:lnTo>
                      <a:pt x="488" y="2038"/>
                    </a:lnTo>
                    <a:lnTo>
                      <a:pt x="525" y="2040"/>
                    </a:lnTo>
                    <a:lnTo>
                      <a:pt x="558" y="2038"/>
                    </a:lnTo>
                    <a:lnTo>
                      <a:pt x="591" y="2031"/>
                    </a:lnTo>
                    <a:lnTo>
                      <a:pt x="627" y="2019"/>
                    </a:lnTo>
                    <a:lnTo>
                      <a:pt x="660" y="2001"/>
                    </a:lnTo>
                    <a:lnTo>
                      <a:pt x="690" y="1979"/>
                    </a:lnTo>
                    <a:lnTo>
                      <a:pt x="717" y="1952"/>
                    </a:lnTo>
                    <a:lnTo>
                      <a:pt x="2177" y="1952"/>
                    </a:lnTo>
                    <a:lnTo>
                      <a:pt x="2193" y="1950"/>
                    </a:lnTo>
                    <a:lnTo>
                      <a:pt x="2207" y="1942"/>
                    </a:lnTo>
                    <a:lnTo>
                      <a:pt x="2218" y="1930"/>
                    </a:lnTo>
                    <a:lnTo>
                      <a:pt x="2226" y="1916"/>
                    </a:lnTo>
                    <a:lnTo>
                      <a:pt x="2228" y="1900"/>
                    </a:lnTo>
                    <a:lnTo>
                      <a:pt x="2228" y="1273"/>
                    </a:lnTo>
                    <a:lnTo>
                      <a:pt x="2243" y="1237"/>
                    </a:lnTo>
                    <a:lnTo>
                      <a:pt x="2253" y="1201"/>
                    </a:lnTo>
                    <a:lnTo>
                      <a:pt x="2258" y="1164"/>
                    </a:lnTo>
                    <a:lnTo>
                      <a:pt x="2258" y="1127"/>
                    </a:lnTo>
                    <a:lnTo>
                      <a:pt x="2253" y="1090"/>
                    </a:lnTo>
                    <a:lnTo>
                      <a:pt x="2243" y="1055"/>
                    </a:lnTo>
                    <a:lnTo>
                      <a:pt x="2228" y="1021"/>
                    </a:lnTo>
                    <a:lnTo>
                      <a:pt x="2228" y="812"/>
                    </a:lnTo>
                    <a:lnTo>
                      <a:pt x="2241" y="785"/>
                    </a:lnTo>
                    <a:lnTo>
                      <a:pt x="2250" y="757"/>
                    </a:lnTo>
                    <a:lnTo>
                      <a:pt x="2258" y="716"/>
                    </a:lnTo>
                    <a:lnTo>
                      <a:pt x="2259" y="676"/>
                    </a:lnTo>
                    <a:lnTo>
                      <a:pt x="2255" y="635"/>
                    </a:lnTo>
                    <a:lnTo>
                      <a:pt x="2244" y="596"/>
                    </a:lnTo>
                    <a:lnTo>
                      <a:pt x="2228" y="559"/>
                    </a:lnTo>
                    <a:lnTo>
                      <a:pt x="2228" y="276"/>
                    </a:lnTo>
                    <a:lnTo>
                      <a:pt x="2226" y="260"/>
                    </a:lnTo>
                    <a:lnTo>
                      <a:pt x="2218" y="246"/>
                    </a:lnTo>
                    <a:lnTo>
                      <a:pt x="2207" y="234"/>
                    </a:lnTo>
                    <a:lnTo>
                      <a:pt x="2193" y="226"/>
                    </a:lnTo>
                    <a:lnTo>
                      <a:pt x="2177" y="224"/>
                    </a:lnTo>
                    <a:lnTo>
                      <a:pt x="2001" y="224"/>
                    </a:lnTo>
                    <a:lnTo>
                      <a:pt x="1967" y="204"/>
                    </a:lnTo>
                    <a:lnTo>
                      <a:pt x="1930" y="189"/>
                    </a:lnTo>
                    <a:lnTo>
                      <a:pt x="1890" y="180"/>
                    </a:lnTo>
                    <a:lnTo>
                      <a:pt x="1850" y="177"/>
                    </a:lnTo>
                    <a:lnTo>
                      <a:pt x="1818" y="179"/>
                    </a:lnTo>
                    <a:lnTo>
                      <a:pt x="1786" y="184"/>
                    </a:lnTo>
                    <a:lnTo>
                      <a:pt x="1756" y="193"/>
                    </a:lnTo>
                    <a:lnTo>
                      <a:pt x="1727" y="206"/>
                    </a:lnTo>
                    <a:lnTo>
                      <a:pt x="1722" y="170"/>
                    </a:lnTo>
                    <a:lnTo>
                      <a:pt x="1713" y="136"/>
                    </a:lnTo>
                    <a:lnTo>
                      <a:pt x="1701" y="104"/>
                    </a:lnTo>
                    <a:lnTo>
                      <a:pt x="1684" y="75"/>
                    </a:lnTo>
                    <a:lnTo>
                      <a:pt x="1663" y="47"/>
                    </a:lnTo>
                    <a:lnTo>
                      <a:pt x="1639" y="22"/>
                    </a:lnTo>
                    <a:lnTo>
                      <a:pt x="16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E1267AFB-D421-494C-AA65-4D92FA4EEE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35263" y="1503363"/>
                <a:ext cx="307975" cy="319088"/>
              </a:xfrm>
              <a:custGeom>
                <a:avLst/>
                <a:gdLst>
                  <a:gd name="T0" fmla="*/ 677 w 1549"/>
                  <a:gd name="T1" fmla="*/ 417 h 1605"/>
                  <a:gd name="T2" fmla="*/ 548 w 1549"/>
                  <a:gd name="T3" fmla="*/ 477 h 1605"/>
                  <a:gd name="T4" fmla="*/ 449 w 1549"/>
                  <a:gd name="T5" fmla="*/ 576 h 1605"/>
                  <a:gd name="T6" fmla="*/ 390 w 1549"/>
                  <a:gd name="T7" fmla="*/ 705 h 1605"/>
                  <a:gd name="T8" fmla="*/ 381 w 1549"/>
                  <a:gd name="T9" fmla="*/ 853 h 1605"/>
                  <a:gd name="T10" fmla="*/ 424 w 1549"/>
                  <a:gd name="T11" fmla="*/ 990 h 1605"/>
                  <a:gd name="T12" fmla="*/ 511 w 1549"/>
                  <a:gd name="T13" fmla="*/ 1100 h 1605"/>
                  <a:gd name="T14" fmla="*/ 631 w 1549"/>
                  <a:gd name="T15" fmla="*/ 1174 h 1605"/>
                  <a:gd name="T16" fmla="*/ 774 w 1549"/>
                  <a:gd name="T17" fmla="*/ 1200 h 1605"/>
                  <a:gd name="T18" fmla="*/ 918 w 1549"/>
                  <a:gd name="T19" fmla="*/ 1174 h 1605"/>
                  <a:gd name="T20" fmla="*/ 1038 w 1549"/>
                  <a:gd name="T21" fmla="*/ 1100 h 1605"/>
                  <a:gd name="T22" fmla="*/ 1124 w 1549"/>
                  <a:gd name="T23" fmla="*/ 990 h 1605"/>
                  <a:gd name="T24" fmla="*/ 1168 w 1549"/>
                  <a:gd name="T25" fmla="*/ 853 h 1605"/>
                  <a:gd name="T26" fmla="*/ 1159 w 1549"/>
                  <a:gd name="T27" fmla="*/ 705 h 1605"/>
                  <a:gd name="T28" fmla="*/ 1100 w 1549"/>
                  <a:gd name="T29" fmla="*/ 576 h 1605"/>
                  <a:gd name="T30" fmla="*/ 1001 w 1549"/>
                  <a:gd name="T31" fmla="*/ 477 h 1605"/>
                  <a:gd name="T32" fmla="*/ 872 w 1549"/>
                  <a:gd name="T33" fmla="*/ 417 h 1605"/>
                  <a:gd name="T34" fmla="*/ 641 w 1549"/>
                  <a:gd name="T35" fmla="*/ 0 h 1605"/>
                  <a:gd name="T36" fmla="*/ 955 w 1549"/>
                  <a:gd name="T37" fmla="*/ 11 h 1605"/>
                  <a:gd name="T38" fmla="*/ 1005 w 1549"/>
                  <a:gd name="T39" fmla="*/ 62 h 1605"/>
                  <a:gd name="T40" fmla="*/ 1016 w 1549"/>
                  <a:gd name="T41" fmla="*/ 223 h 1605"/>
                  <a:gd name="T42" fmla="*/ 1120 w 1549"/>
                  <a:gd name="T43" fmla="*/ 281 h 1605"/>
                  <a:gd name="T44" fmla="*/ 1270 w 1549"/>
                  <a:gd name="T45" fmla="*/ 239 h 1605"/>
                  <a:gd name="T46" fmla="*/ 1329 w 1549"/>
                  <a:gd name="T47" fmla="*/ 234 h 1605"/>
                  <a:gd name="T48" fmla="*/ 1388 w 1549"/>
                  <a:gd name="T49" fmla="*/ 267 h 1605"/>
                  <a:gd name="T50" fmla="*/ 1544 w 1549"/>
                  <a:gd name="T51" fmla="*/ 537 h 1605"/>
                  <a:gd name="T52" fmla="*/ 1546 w 1549"/>
                  <a:gd name="T53" fmla="*/ 600 h 1605"/>
                  <a:gd name="T54" fmla="*/ 1513 w 1549"/>
                  <a:gd name="T55" fmla="*/ 654 h 1605"/>
                  <a:gd name="T56" fmla="*/ 1398 w 1549"/>
                  <a:gd name="T57" fmla="*/ 751 h 1605"/>
                  <a:gd name="T58" fmla="*/ 1401 w 1549"/>
                  <a:gd name="T59" fmla="*/ 829 h 1605"/>
                  <a:gd name="T60" fmla="*/ 1494 w 1549"/>
                  <a:gd name="T61" fmla="*/ 940 h 1605"/>
                  <a:gd name="T62" fmla="*/ 1538 w 1549"/>
                  <a:gd name="T63" fmla="*/ 986 h 1605"/>
                  <a:gd name="T64" fmla="*/ 1549 w 1549"/>
                  <a:gd name="T65" fmla="*/ 1048 h 1605"/>
                  <a:gd name="T66" fmla="*/ 1402 w 1549"/>
                  <a:gd name="T67" fmla="*/ 1319 h 1605"/>
                  <a:gd name="T68" fmla="*/ 1355 w 1549"/>
                  <a:gd name="T69" fmla="*/ 1363 h 1605"/>
                  <a:gd name="T70" fmla="*/ 1289 w 1549"/>
                  <a:gd name="T71" fmla="*/ 1373 h 1605"/>
                  <a:gd name="T72" fmla="*/ 1153 w 1549"/>
                  <a:gd name="T73" fmla="*/ 1302 h 1605"/>
                  <a:gd name="T74" fmla="*/ 1053 w 1549"/>
                  <a:gd name="T75" fmla="*/ 1366 h 1605"/>
                  <a:gd name="T76" fmla="*/ 1013 w 1549"/>
                  <a:gd name="T77" fmla="*/ 1520 h 1605"/>
                  <a:gd name="T78" fmla="*/ 976 w 1549"/>
                  <a:gd name="T79" fmla="*/ 1581 h 1605"/>
                  <a:gd name="T80" fmla="*/ 908 w 1549"/>
                  <a:gd name="T81" fmla="*/ 1605 h 1605"/>
                  <a:gd name="T82" fmla="*/ 594 w 1549"/>
                  <a:gd name="T83" fmla="*/ 1594 h 1605"/>
                  <a:gd name="T84" fmla="*/ 543 w 1549"/>
                  <a:gd name="T85" fmla="*/ 1544 h 1605"/>
                  <a:gd name="T86" fmla="*/ 532 w 1549"/>
                  <a:gd name="T87" fmla="*/ 1383 h 1605"/>
                  <a:gd name="T88" fmla="*/ 429 w 1549"/>
                  <a:gd name="T89" fmla="*/ 1325 h 1605"/>
                  <a:gd name="T90" fmla="*/ 284 w 1549"/>
                  <a:gd name="T91" fmla="*/ 1330 h 1605"/>
                  <a:gd name="T92" fmla="*/ 305 w 1549"/>
                  <a:gd name="T93" fmla="*/ 1253 h 1605"/>
                  <a:gd name="T94" fmla="*/ 339 w 1549"/>
                  <a:gd name="T95" fmla="*/ 1157 h 1605"/>
                  <a:gd name="T96" fmla="*/ 333 w 1549"/>
                  <a:gd name="T97" fmla="*/ 1058 h 1605"/>
                  <a:gd name="T98" fmla="*/ 202 w 1549"/>
                  <a:gd name="T99" fmla="*/ 812 h 1605"/>
                  <a:gd name="T100" fmla="*/ 151 w 1549"/>
                  <a:gd name="T101" fmla="*/ 752 h 1605"/>
                  <a:gd name="T102" fmla="*/ 36 w 1549"/>
                  <a:gd name="T103" fmla="*/ 654 h 1605"/>
                  <a:gd name="T104" fmla="*/ 3 w 1549"/>
                  <a:gd name="T105" fmla="*/ 600 h 1605"/>
                  <a:gd name="T106" fmla="*/ 5 w 1549"/>
                  <a:gd name="T107" fmla="*/ 538 h 1605"/>
                  <a:gd name="T108" fmla="*/ 160 w 1549"/>
                  <a:gd name="T109" fmla="*/ 269 h 1605"/>
                  <a:gd name="T110" fmla="*/ 214 w 1549"/>
                  <a:gd name="T111" fmla="*/ 236 h 1605"/>
                  <a:gd name="T112" fmla="*/ 261 w 1549"/>
                  <a:gd name="T113" fmla="*/ 234 h 1605"/>
                  <a:gd name="T114" fmla="*/ 396 w 1549"/>
                  <a:gd name="T115" fmla="*/ 304 h 1605"/>
                  <a:gd name="T116" fmla="*/ 496 w 1549"/>
                  <a:gd name="T117" fmla="*/ 240 h 1605"/>
                  <a:gd name="T118" fmla="*/ 535 w 1549"/>
                  <a:gd name="T119" fmla="*/ 85 h 1605"/>
                  <a:gd name="T120" fmla="*/ 573 w 1549"/>
                  <a:gd name="T121" fmla="*/ 24 h 1605"/>
                  <a:gd name="T122" fmla="*/ 641 w 1549"/>
                  <a:gd name="T123" fmla="*/ 0 h 1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49" h="1605">
                    <a:moveTo>
                      <a:pt x="774" y="405"/>
                    </a:moveTo>
                    <a:lnTo>
                      <a:pt x="725" y="408"/>
                    </a:lnTo>
                    <a:lnTo>
                      <a:pt x="677" y="417"/>
                    </a:lnTo>
                    <a:lnTo>
                      <a:pt x="631" y="433"/>
                    </a:lnTo>
                    <a:lnTo>
                      <a:pt x="588" y="452"/>
                    </a:lnTo>
                    <a:lnTo>
                      <a:pt x="548" y="477"/>
                    </a:lnTo>
                    <a:lnTo>
                      <a:pt x="511" y="505"/>
                    </a:lnTo>
                    <a:lnTo>
                      <a:pt x="478" y="539"/>
                    </a:lnTo>
                    <a:lnTo>
                      <a:pt x="449" y="576"/>
                    </a:lnTo>
                    <a:lnTo>
                      <a:pt x="424" y="616"/>
                    </a:lnTo>
                    <a:lnTo>
                      <a:pt x="404" y="660"/>
                    </a:lnTo>
                    <a:lnTo>
                      <a:pt x="390" y="705"/>
                    </a:lnTo>
                    <a:lnTo>
                      <a:pt x="381" y="753"/>
                    </a:lnTo>
                    <a:lnTo>
                      <a:pt x="378" y="803"/>
                    </a:lnTo>
                    <a:lnTo>
                      <a:pt x="381" y="853"/>
                    </a:lnTo>
                    <a:lnTo>
                      <a:pt x="390" y="900"/>
                    </a:lnTo>
                    <a:lnTo>
                      <a:pt x="404" y="947"/>
                    </a:lnTo>
                    <a:lnTo>
                      <a:pt x="424" y="990"/>
                    </a:lnTo>
                    <a:lnTo>
                      <a:pt x="449" y="1030"/>
                    </a:lnTo>
                    <a:lnTo>
                      <a:pt x="478" y="1067"/>
                    </a:lnTo>
                    <a:lnTo>
                      <a:pt x="511" y="1100"/>
                    </a:lnTo>
                    <a:lnTo>
                      <a:pt x="548" y="1130"/>
                    </a:lnTo>
                    <a:lnTo>
                      <a:pt x="588" y="1154"/>
                    </a:lnTo>
                    <a:lnTo>
                      <a:pt x="631" y="1174"/>
                    </a:lnTo>
                    <a:lnTo>
                      <a:pt x="677" y="1188"/>
                    </a:lnTo>
                    <a:lnTo>
                      <a:pt x="725" y="1197"/>
                    </a:lnTo>
                    <a:lnTo>
                      <a:pt x="774" y="1200"/>
                    </a:lnTo>
                    <a:lnTo>
                      <a:pt x="824" y="1197"/>
                    </a:lnTo>
                    <a:lnTo>
                      <a:pt x="872" y="1188"/>
                    </a:lnTo>
                    <a:lnTo>
                      <a:pt x="918" y="1174"/>
                    </a:lnTo>
                    <a:lnTo>
                      <a:pt x="961" y="1154"/>
                    </a:lnTo>
                    <a:lnTo>
                      <a:pt x="1001" y="1130"/>
                    </a:lnTo>
                    <a:lnTo>
                      <a:pt x="1038" y="1100"/>
                    </a:lnTo>
                    <a:lnTo>
                      <a:pt x="1071" y="1067"/>
                    </a:lnTo>
                    <a:lnTo>
                      <a:pt x="1100" y="1030"/>
                    </a:lnTo>
                    <a:lnTo>
                      <a:pt x="1124" y="990"/>
                    </a:lnTo>
                    <a:lnTo>
                      <a:pt x="1145" y="947"/>
                    </a:lnTo>
                    <a:lnTo>
                      <a:pt x="1159" y="900"/>
                    </a:lnTo>
                    <a:lnTo>
                      <a:pt x="1168" y="853"/>
                    </a:lnTo>
                    <a:lnTo>
                      <a:pt x="1172" y="803"/>
                    </a:lnTo>
                    <a:lnTo>
                      <a:pt x="1168" y="753"/>
                    </a:lnTo>
                    <a:lnTo>
                      <a:pt x="1159" y="705"/>
                    </a:lnTo>
                    <a:lnTo>
                      <a:pt x="1145" y="660"/>
                    </a:lnTo>
                    <a:lnTo>
                      <a:pt x="1124" y="616"/>
                    </a:lnTo>
                    <a:lnTo>
                      <a:pt x="1100" y="576"/>
                    </a:lnTo>
                    <a:lnTo>
                      <a:pt x="1071" y="539"/>
                    </a:lnTo>
                    <a:lnTo>
                      <a:pt x="1038" y="505"/>
                    </a:lnTo>
                    <a:lnTo>
                      <a:pt x="1001" y="477"/>
                    </a:lnTo>
                    <a:lnTo>
                      <a:pt x="961" y="452"/>
                    </a:lnTo>
                    <a:lnTo>
                      <a:pt x="918" y="433"/>
                    </a:lnTo>
                    <a:lnTo>
                      <a:pt x="872" y="417"/>
                    </a:lnTo>
                    <a:lnTo>
                      <a:pt x="824" y="408"/>
                    </a:lnTo>
                    <a:lnTo>
                      <a:pt x="774" y="405"/>
                    </a:lnTo>
                    <a:close/>
                    <a:moveTo>
                      <a:pt x="641" y="0"/>
                    </a:moveTo>
                    <a:lnTo>
                      <a:pt x="908" y="0"/>
                    </a:lnTo>
                    <a:lnTo>
                      <a:pt x="933" y="3"/>
                    </a:lnTo>
                    <a:lnTo>
                      <a:pt x="955" y="11"/>
                    </a:lnTo>
                    <a:lnTo>
                      <a:pt x="976" y="24"/>
                    </a:lnTo>
                    <a:lnTo>
                      <a:pt x="992" y="42"/>
                    </a:lnTo>
                    <a:lnTo>
                      <a:pt x="1005" y="62"/>
                    </a:lnTo>
                    <a:lnTo>
                      <a:pt x="1013" y="85"/>
                    </a:lnTo>
                    <a:lnTo>
                      <a:pt x="1016" y="110"/>
                    </a:lnTo>
                    <a:lnTo>
                      <a:pt x="1016" y="223"/>
                    </a:lnTo>
                    <a:lnTo>
                      <a:pt x="1053" y="240"/>
                    </a:lnTo>
                    <a:lnTo>
                      <a:pt x="1087" y="259"/>
                    </a:lnTo>
                    <a:lnTo>
                      <a:pt x="1120" y="281"/>
                    </a:lnTo>
                    <a:lnTo>
                      <a:pt x="1153" y="304"/>
                    </a:lnTo>
                    <a:lnTo>
                      <a:pt x="1252" y="247"/>
                    </a:lnTo>
                    <a:lnTo>
                      <a:pt x="1270" y="239"/>
                    </a:lnTo>
                    <a:lnTo>
                      <a:pt x="1289" y="234"/>
                    </a:lnTo>
                    <a:lnTo>
                      <a:pt x="1307" y="232"/>
                    </a:lnTo>
                    <a:lnTo>
                      <a:pt x="1329" y="234"/>
                    </a:lnTo>
                    <a:lnTo>
                      <a:pt x="1351" y="241"/>
                    </a:lnTo>
                    <a:lnTo>
                      <a:pt x="1370" y="252"/>
                    </a:lnTo>
                    <a:lnTo>
                      <a:pt x="1388" y="267"/>
                    </a:lnTo>
                    <a:lnTo>
                      <a:pt x="1402" y="286"/>
                    </a:lnTo>
                    <a:lnTo>
                      <a:pt x="1535" y="517"/>
                    </a:lnTo>
                    <a:lnTo>
                      <a:pt x="1544" y="537"/>
                    </a:lnTo>
                    <a:lnTo>
                      <a:pt x="1548" y="558"/>
                    </a:lnTo>
                    <a:lnTo>
                      <a:pt x="1549" y="579"/>
                    </a:lnTo>
                    <a:lnTo>
                      <a:pt x="1546" y="600"/>
                    </a:lnTo>
                    <a:lnTo>
                      <a:pt x="1538" y="620"/>
                    </a:lnTo>
                    <a:lnTo>
                      <a:pt x="1527" y="639"/>
                    </a:lnTo>
                    <a:lnTo>
                      <a:pt x="1513" y="654"/>
                    </a:lnTo>
                    <a:lnTo>
                      <a:pt x="1494" y="667"/>
                    </a:lnTo>
                    <a:lnTo>
                      <a:pt x="1395" y="724"/>
                    </a:lnTo>
                    <a:lnTo>
                      <a:pt x="1398" y="751"/>
                    </a:lnTo>
                    <a:lnTo>
                      <a:pt x="1401" y="777"/>
                    </a:lnTo>
                    <a:lnTo>
                      <a:pt x="1403" y="803"/>
                    </a:lnTo>
                    <a:lnTo>
                      <a:pt x="1401" y="829"/>
                    </a:lnTo>
                    <a:lnTo>
                      <a:pt x="1398" y="855"/>
                    </a:lnTo>
                    <a:lnTo>
                      <a:pt x="1395" y="881"/>
                    </a:lnTo>
                    <a:lnTo>
                      <a:pt x="1494" y="940"/>
                    </a:lnTo>
                    <a:lnTo>
                      <a:pt x="1513" y="952"/>
                    </a:lnTo>
                    <a:lnTo>
                      <a:pt x="1527" y="968"/>
                    </a:lnTo>
                    <a:lnTo>
                      <a:pt x="1538" y="986"/>
                    </a:lnTo>
                    <a:lnTo>
                      <a:pt x="1546" y="1005"/>
                    </a:lnTo>
                    <a:lnTo>
                      <a:pt x="1549" y="1026"/>
                    </a:lnTo>
                    <a:lnTo>
                      <a:pt x="1549" y="1048"/>
                    </a:lnTo>
                    <a:lnTo>
                      <a:pt x="1544" y="1069"/>
                    </a:lnTo>
                    <a:lnTo>
                      <a:pt x="1535" y="1089"/>
                    </a:lnTo>
                    <a:lnTo>
                      <a:pt x="1402" y="1319"/>
                    </a:lnTo>
                    <a:lnTo>
                      <a:pt x="1390" y="1337"/>
                    </a:lnTo>
                    <a:lnTo>
                      <a:pt x="1373" y="1352"/>
                    </a:lnTo>
                    <a:lnTo>
                      <a:pt x="1355" y="1363"/>
                    </a:lnTo>
                    <a:lnTo>
                      <a:pt x="1335" y="1371"/>
                    </a:lnTo>
                    <a:lnTo>
                      <a:pt x="1307" y="1374"/>
                    </a:lnTo>
                    <a:lnTo>
                      <a:pt x="1289" y="1373"/>
                    </a:lnTo>
                    <a:lnTo>
                      <a:pt x="1270" y="1368"/>
                    </a:lnTo>
                    <a:lnTo>
                      <a:pt x="1252" y="1360"/>
                    </a:lnTo>
                    <a:lnTo>
                      <a:pt x="1153" y="1302"/>
                    </a:lnTo>
                    <a:lnTo>
                      <a:pt x="1120" y="1325"/>
                    </a:lnTo>
                    <a:lnTo>
                      <a:pt x="1087" y="1347"/>
                    </a:lnTo>
                    <a:lnTo>
                      <a:pt x="1053" y="1366"/>
                    </a:lnTo>
                    <a:lnTo>
                      <a:pt x="1016" y="1383"/>
                    </a:lnTo>
                    <a:lnTo>
                      <a:pt x="1016" y="1496"/>
                    </a:lnTo>
                    <a:lnTo>
                      <a:pt x="1013" y="1520"/>
                    </a:lnTo>
                    <a:lnTo>
                      <a:pt x="1005" y="1544"/>
                    </a:lnTo>
                    <a:lnTo>
                      <a:pt x="992" y="1564"/>
                    </a:lnTo>
                    <a:lnTo>
                      <a:pt x="976" y="1581"/>
                    </a:lnTo>
                    <a:lnTo>
                      <a:pt x="955" y="1594"/>
                    </a:lnTo>
                    <a:lnTo>
                      <a:pt x="933" y="1602"/>
                    </a:lnTo>
                    <a:lnTo>
                      <a:pt x="908" y="1605"/>
                    </a:lnTo>
                    <a:lnTo>
                      <a:pt x="641" y="1605"/>
                    </a:lnTo>
                    <a:lnTo>
                      <a:pt x="616" y="1602"/>
                    </a:lnTo>
                    <a:lnTo>
                      <a:pt x="594" y="1594"/>
                    </a:lnTo>
                    <a:lnTo>
                      <a:pt x="573" y="1581"/>
                    </a:lnTo>
                    <a:lnTo>
                      <a:pt x="557" y="1564"/>
                    </a:lnTo>
                    <a:lnTo>
                      <a:pt x="543" y="1544"/>
                    </a:lnTo>
                    <a:lnTo>
                      <a:pt x="535" y="1520"/>
                    </a:lnTo>
                    <a:lnTo>
                      <a:pt x="532" y="1496"/>
                    </a:lnTo>
                    <a:lnTo>
                      <a:pt x="532" y="1383"/>
                    </a:lnTo>
                    <a:lnTo>
                      <a:pt x="496" y="1366"/>
                    </a:lnTo>
                    <a:lnTo>
                      <a:pt x="462" y="1347"/>
                    </a:lnTo>
                    <a:lnTo>
                      <a:pt x="429" y="1325"/>
                    </a:lnTo>
                    <a:lnTo>
                      <a:pt x="396" y="1302"/>
                    </a:lnTo>
                    <a:lnTo>
                      <a:pt x="302" y="1356"/>
                    </a:lnTo>
                    <a:lnTo>
                      <a:pt x="284" y="1330"/>
                    </a:lnTo>
                    <a:lnTo>
                      <a:pt x="263" y="1306"/>
                    </a:lnTo>
                    <a:lnTo>
                      <a:pt x="286" y="1281"/>
                    </a:lnTo>
                    <a:lnTo>
                      <a:pt x="305" y="1253"/>
                    </a:lnTo>
                    <a:lnTo>
                      <a:pt x="322" y="1222"/>
                    </a:lnTo>
                    <a:lnTo>
                      <a:pt x="333" y="1190"/>
                    </a:lnTo>
                    <a:lnTo>
                      <a:pt x="339" y="1157"/>
                    </a:lnTo>
                    <a:lnTo>
                      <a:pt x="342" y="1123"/>
                    </a:lnTo>
                    <a:lnTo>
                      <a:pt x="340" y="1090"/>
                    </a:lnTo>
                    <a:lnTo>
                      <a:pt x="333" y="1058"/>
                    </a:lnTo>
                    <a:lnTo>
                      <a:pt x="323" y="1026"/>
                    </a:lnTo>
                    <a:lnTo>
                      <a:pt x="308" y="996"/>
                    </a:lnTo>
                    <a:lnTo>
                      <a:pt x="202" y="812"/>
                    </a:lnTo>
                    <a:lnTo>
                      <a:pt x="187" y="790"/>
                    </a:lnTo>
                    <a:lnTo>
                      <a:pt x="170" y="770"/>
                    </a:lnTo>
                    <a:lnTo>
                      <a:pt x="151" y="752"/>
                    </a:lnTo>
                    <a:lnTo>
                      <a:pt x="154" y="724"/>
                    </a:lnTo>
                    <a:lnTo>
                      <a:pt x="54" y="667"/>
                    </a:lnTo>
                    <a:lnTo>
                      <a:pt x="36" y="654"/>
                    </a:lnTo>
                    <a:lnTo>
                      <a:pt x="22" y="638"/>
                    </a:lnTo>
                    <a:lnTo>
                      <a:pt x="11" y="619"/>
                    </a:lnTo>
                    <a:lnTo>
                      <a:pt x="3" y="600"/>
                    </a:lnTo>
                    <a:lnTo>
                      <a:pt x="0" y="579"/>
                    </a:lnTo>
                    <a:lnTo>
                      <a:pt x="0" y="558"/>
                    </a:lnTo>
                    <a:lnTo>
                      <a:pt x="5" y="538"/>
                    </a:lnTo>
                    <a:lnTo>
                      <a:pt x="14" y="517"/>
                    </a:lnTo>
                    <a:lnTo>
                      <a:pt x="147" y="286"/>
                    </a:lnTo>
                    <a:lnTo>
                      <a:pt x="160" y="269"/>
                    </a:lnTo>
                    <a:lnTo>
                      <a:pt x="175" y="255"/>
                    </a:lnTo>
                    <a:lnTo>
                      <a:pt x="194" y="243"/>
                    </a:lnTo>
                    <a:lnTo>
                      <a:pt x="214" y="236"/>
                    </a:lnTo>
                    <a:lnTo>
                      <a:pt x="228" y="233"/>
                    </a:lnTo>
                    <a:lnTo>
                      <a:pt x="242" y="232"/>
                    </a:lnTo>
                    <a:lnTo>
                      <a:pt x="261" y="234"/>
                    </a:lnTo>
                    <a:lnTo>
                      <a:pt x="279" y="239"/>
                    </a:lnTo>
                    <a:lnTo>
                      <a:pt x="296" y="247"/>
                    </a:lnTo>
                    <a:lnTo>
                      <a:pt x="396" y="304"/>
                    </a:lnTo>
                    <a:lnTo>
                      <a:pt x="429" y="281"/>
                    </a:lnTo>
                    <a:lnTo>
                      <a:pt x="462" y="259"/>
                    </a:lnTo>
                    <a:lnTo>
                      <a:pt x="496" y="240"/>
                    </a:lnTo>
                    <a:lnTo>
                      <a:pt x="532" y="223"/>
                    </a:lnTo>
                    <a:lnTo>
                      <a:pt x="532" y="110"/>
                    </a:lnTo>
                    <a:lnTo>
                      <a:pt x="535" y="85"/>
                    </a:lnTo>
                    <a:lnTo>
                      <a:pt x="543" y="62"/>
                    </a:lnTo>
                    <a:lnTo>
                      <a:pt x="557" y="42"/>
                    </a:lnTo>
                    <a:lnTo>
                      <a:pt x="573" y="24"/>
                    </a:lnTo>
                    <a:lnTo>
                      <a:pt x="594" y="11"/>
                    </a:lnTo>
                    <a:lnTo>
                      <a:pt x="616" y="3"/>
                    </a:lnTo>
                    <a:lnTo>
                      <a:pt x="6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24FAA2BB-7DF1-4C67-886C-F3908019C5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5713" y="1636713"/>
                <a:ext cx="244475" cy="252413"/>
              </a:xfrm>
              <a:custGeom>
                <a:avLst/>
                <a:gdLst>
                  <a:gd name="T0" fmla="*/ 539 w 1229"/>
                  <a:gd name="T1" fmla="*/ 409 h 1274"/>
                  <a:gd name="T2" fmla="*/ 446 w 1229"/>
                  <a:gd name="T3" fmla="*/ 467 h 1274"/>
                  <a:gd name="T4" fmla="*/ 387 w 1229"/>
                  <a:gd name="T5" fmla="*/ 561 h 1274"/>
                  <a:gd name="T6" fmla="*/ 378 w 1229"/>
                  <a:gd name="T7" fmla="*/ 676 h 1274"/>
                  <a:gd name="T8" fmla="*/ 422 w 1229"/>
                  <a:gd name="T9" fmla="*/ 778 h 1274"/>
                  <a:gd name="T10" fmla="*/ 504 w 1229"/>
                  <a:gd name="T11" fmla="*/ 849 h 1274"/>
                  <a:gd name="T12" fmla="*/ 614 w 1229"/>
                  <a:gd name="T13" fmla="*/ 876 h 1274"/>
                  <a:gd name="T14" fmla="*/ 725 w 1229"/>
                  <a:gd name="T15" fmla="*/ 849 h 1274"/>
                  <a:gd name="T16" fmla="*/ 808 w 1229"/>
                  <a:gd name="T17" fmla="*/ 778 h 1274"/>
                  <a:gd name="T18" fmla="*/ 851 w 1229"/>
                  <a:gd name="T19" fmla="*/ 676 h 1274"/>
                  <a:gd name="T20" fmla="*/ 842 w 1229"/>
                  <a:gd name="T21" fmla="*/ 561 h 1274"/>
                  <a:gd name="T22" fmla="*/ 785 w 1229"/>
                  <a:gd name="T23" fmla="*/ 467 h 1274"/>
                  <a:gd name="T24" fmla="*/ 691 w 1229"/>
                  <a:gd name="T25" fmla="*/ 409 h 1274"/>
                  <a:gd name="T26" fmla="*/ 509 w 1229"/>
                  <a:gd name="T27" fmla="*/ 0 h 1274"/>
                  <a:gd name="T28" fmla="*/ 764 w 1229"/>
                  <a:gd name="T29" fmla="*/ 11 h 1274"/>
                  <a:gd name="T30" fmla="*/ 804 w 1229"/>
                  <a:gd name="T31" fmla="*/ 64 h 1274"/>
                  <a:gd name="T32" fmla="*/ 845 w 1229"/>
                  <a:gd name="T33" fmla="*/ 194 h 1274"/>
                  <a:gd name="T34" fmla="*/ 994 w 1229"/>
                  <a:gd name="T35" fmla="*/ 195 h 1274"/>
                  <a:gd name="T36" fmla="*/ 1055 w 1229"/>
                  <a:gd name="T37" fmla="*/ 185 h 1274"/>
                  <a:gd name="T38" fmla="*/ 1101 w 1229"/>
                  <a:gd name="T39" fmla="*/ 211 h 1274"/>
                  <a:gd name="T40" fmla="*/ 1226 w 1229"/>
                  <a:gd name="T41" fmla="*/ 430 h 1274"/>
                  <a:gd name="T42" fmla="*/ 1220 w 1229"/>
                  <a:gd name="T43" fmla="*/ 492 h 1274"/>
                  <a:gd name="T44" fmla="*/ 1186 w 1229"/>
                  <a:gd name="T45" fmla="*/ 528 h 1274"/>
                  <a:gd name="T46" fmla="*/ 1112 w 1229"/>
                  <a:gd name="T47" fmla="*/ 636 h 1274"/>
                  <a:gd name="T48" fmla="*/ 1186 w 1229"/>
                  <a:gd name="T49" fmla="*/ 744 h 1274"/>
                  <a:gd name="T50" fmla="*/ 1224 w 1229"/>
                  <a:gd name="T51" fmla="*/ 788 h 1274"/>
                  <a:gd name="T52" fmla="*/ 1226 w 1229"/>
                  <a:gd name="T53" fmla="*/ 844 h 1274"/>
                  <a:gd name="T54" fmla="*/ 1102 w 1229"/>
                  <a:gd name="T55" fmla="*/ 1061 h 1274"/>
                  <a:gd name="T56" fmla="*/ 1060 w 1229"/>
                  <a:gd name="T57" fmla="*/ 1087 h 1274"/>
                  <a:gd name="T58" fmla="*/ 1008 w 1229"/>
                  <a:gd name="T59" fmla="*/ 1085 h 1274"/>
                  <a:gd name="T60" fmla="*/ 880 w 1229"/>
                  <a:gd name="T61" fmla="*/ 1056 h 1274"/>
                  <a:gd name="T62" fmla="*/ 807 w 1229"/>
                  <a:gd name="T63" fmla="*/ 1186 h 1274"/>
                  <a:gd name="T64" fmla="*/ 782 w 1229"/>
                  <a:gd name="T65" fmla="*/ 1247 h 1274"/>
                  <a:gd name="T66" fmla="*/ 720 w 1229"/>
                  <a:gd name="T67" fmla="*/ 1274 h 1274"/>
                  <a:gd name="T68" fmla="*/ 465 w 1229"/>
                  <a:gd name="T69" fmla="*/ 1262 h 1274"/>
                  <a:gd name="T70" fmla="*/ 426 w 1229"/>
                  <a:gd name="T71" fmla="*/ 1209 h 1274"/>
                  <a:gd name="T72" fmla="*/ 384 w 1229"/>
                  <a:gd name="T73" fmla="*/ 1079 h 1274"/>
                  <a:gd name="T74" fmla="*/ 235 w 1229"/>
                  <a:gd name="T75" fmla="*/ 1078 h 1274"/>
                  <a:gd name="T76" fmla="*/ 169 w 1229"/>
                  <a:gd name="T77" fmla="*/ 1087 h 1274"/>
                  <a:gd name="T78" fmla="*/ 127 w 1229"/>
                  <a:gd name="T79" fmla="*/ 1061 h 1274"/>
                  <a:gd name="T80" fmla="*/ 3 w 1229"/>
                  <a:gd name="T81" fmla="*/ 844 h 1274"/>
                  <a:gd name="T82" fmla="*/ 6 w 1229"/>
                  <a:gd name="T83" fmla="*/ 788 h 1274"/>
                  <a:gd name="T84" fmla="*/ 43 w 1229"/>
                  <a:gd name="T85" fmla="*/ 744 h 1274"/>
                  <a:gd name="T86" fmla="*/ 117 w 1229"/>
                  <a:gd name="T87" fmla="*/ 636 h 1274"/>
                  <a:gd name="T88" fmla="*/ 43 w 1229"/>
                  <a:gd name="T89" fmla="*/ 528 h 1274"/>
                  <a:gd name="T90" fmla="*/ 6 w 1229"/>
                  <a:gd name="T91" fmla="*/ 485 h 1274"/>
                  <a:gd name="T92" fmla="*/ 3 w 1229"/>
                  <a:gd name="T93" fmla="*/ 428 h 1274"/>
                  <a:gd name="T94" fmla="*/ 127 w 1229"/>
                  <a:gd name="T95" fmla="*/ 212 h 1274"/>
                  <a:gd name="T96" fmla="*/ 169 w 1229"/>
                  <a:gd name="T97" fmla="*/ 186 h 1274"/>
                  <a:gd name="T98" fmla="*/ 222 w 1229"/>
                  <a:gd name="T99" fmla="*/ 188 h 1274"/>
                  <a:gd name="T100" fmla="*/ 349 w 1229"/>
                  <a:gd name="T101" fmla="*/ 216 h 1274"/>
                  <a:gd name="T102" fmla="*/ 423 w 1229"/>
                  <a:gd name="T103" fmla="*/ 87 h 1274"/>
                  <a:gd name="T104" fmla="*/ 448 w 1229"/>
                  <a:gd name="T105" fmla="*/ 25 h 1274"/>
                  <a:gd name="T106" fmla="*/ 509 w 1229"/>
                  <a:gd name="T107" fmla="*/ 0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9" h="1274">
                    <a:moveTo>
                      <a:pt x="614" y="397"/>
                    </a:moveTo>
                    <a:lnTo>
                      <a:pt x="576" y="400"/>
                    </a:lnTo>
                    <a:lnTo>
                      <a:pt x="539" y="409"/>
                    </a:lnTo>
                    <a:lnTo>
                      <a:pt x="504" y="423"/>
                    </a:lnTo>
                    <a:lnTo>
                      <a:pt x="473" y="442"/>
                    </a:lnTo>
                    <a:lnTo>
                      <a:pt x="446" y="467"/>
                    </a:lnTo>
                    <a:lnTo>
                      <a:pt x="422" y="495"/>
                    </a:lnTo>
                    <a:lnTo>
                      <a:pt x="402" y="526"/>
                    </a:lnTo>
                    <a:lnTo>
                      <a:pt x="387" y="561"/>
                    </a:lnTo>
                    <a:lnTo>
                      <a:pt x="378" y="598"/>
                    </a:lnTo>
                    <a:lnTo>
                      <a:pt x="375" y="636"/>
                    </a:lnTo>
                    <a:lnTo>
                      <a:pt x="378" y="676"/>
                    </a:lnTo>
                    <a:lnTo>
                      <a:pt x="387" y="712"/>
                    </a:lnTo>
                    <a:lnTo>
                      <a:pt x="402" y="746"/>
                    </a:lnTo>
                    <a:lnTo>
                      <a:pt x="422" y="778"/>
                    </a:lnTo>
                    <a:lnTo>
                      <a:pt x="446" y="806"/>
                    </a:lnTo>
                    <a:lnTo>
                      <a:pt x="473" y="830"/>
                    </a:lnTo>
                    <a:lnTo>
                      <a:pt x="504" y="849"/>
                    </a:lnTo>
                    <a:lnTo>
                      <a:pt x="539" y="864"/>
                    </a:lnTo>
                    <a:lnTo>
                      <a:pt x="576" y="873"/>
                    </a:lnTo>
                    <a:lnTo>
                      <a:pt x="614" y="876"/>
                    </a:lnTo>
                    <a:lnTo>
                      <a:pt x="654" y="873"/>
                    </a:lnTo>
                    <a:lnTo>
                      <a:pt x="691" y="864"/>
                    </a:lnTo>
                    <a:lnTo>
                      <a:pt x="725" y="849"/>
                    </a:lnTo>
                    <a:lnTo>
                      <a:pt x="756" y="830"/>
                    </a:lnTo>
                    <a:lnTo>
                      <a:pt x="785" y="806"/>
                    </a:lnTo>
                    <a:lnTo>
                      <a:pt x="808" y="778"/>
                    </a:lnTo>
                    <a:lnTo>
                      <a:pt x="828" y="746"/>
                    </a:lnTo>
                    <a:lnTo>
                      <a:pt x="842" y="712"/>
                    </a:lnTo>
                    <a:lnTo>
                      <a:pt x="851" y="676"/>
                    </a:lnTo>
                    <a:lnTo>
                      <a:pt x="854" y="636"/>
                    </a:lnTo>
                    <a:lnTo>
                      <a:pt x="851" y="598"/>
                    </a:lnTo>
                    <a:lnTo>
                      <a:pt x="842" y="561"/>
                    </a:lnTo>
                    <a:lnTo>
                      <a:pt x="828" y="526"/>
                    </a:lnTo>
                    <a:lnTo>
                      <a:pt x="808" y="495"/>
                    </a:lnTo>
                    <a:lnTo>
                      <a:pt x="785" y="467"/>
                    </a:lnTo>
                    <a:lnTo>
                      <a:pt x="756" y="442"/>
                    </a:lnTo>
                    <a:lnTo>
                      <a:pt x="725" y="423"/>
                    </a:lnTo>
                    <a:lnTo>
                      <a:pt x="691" y="409"/>
                    </a:lnTo>
                    <a:lnTo>
                      <a:pt x="654" y="400"/>
                    </a:lnTo>
                    <a:lnTo>
                      <a:pt x="614" y="397"/>
                    </a:lnTo>
                    <a:close/>
                    <a:moveTo>
                      <a:pt x="509" y="0"/>
                    </a:moveTo>
                    <a:lnTo>
                      <a:pt x="720" y="0"/>
                    </a:lnTo>
                    <a:lnTo>
                      <a:pt x="743" y="3"/>
                    </a:lnTo>
                    <a:lnTo>
                      <a:pt x="764" y="11"/>
                    </a:lnTo>
                    <a:lnTo>
                      <a:pt x="782" y="25"/>
                    </a:lnTo>
                    <a:lnTo>
                      <a:pt x="795" y="42"/>
                    </a:lnTo>
                    <a:lnTo>
                      <a:pt x="804" y="64"/>
                    </a:lnTo>
                    <a:lnTo>
                      <a:pt x="807" y="87"/>
                    </a:lnTo>
                    <a:lnTo>
                      <a:pt x="807" y="176"/>
                    </a:lnTo>
                    <a:lnTo>
                      <a:pt x="845" y="194"/>
                    </a:lnTo>
                    <a:lnTo>
                      <a:pt x="880" y="216"/>
                    </a:lnTo>
                    <a:lnTo>
                      <a:pt x="915" y="240"/>
                    </a:lnTo>
                    <a:lnTo>
                      <a:pt x="994" y="195"/>
                    </a:lnTo>
                    <a:lnTo>
                      <a:pt x="1016" y="186"/>
                    </a:lnTo>
                    <a:lnTo>
                      <a:pt x="1038" y="183"/>
                    </a:lnTo>
                    <a:lnTo>
                      <a:pt x="1055" y="185"/>
                    </a:lnTo>
                    <a:lnTo>
                      <a:pt x="1072" y="190"/>
                    </a:lnTo>
                    <a:lnTo>
                      <a:pt x="1088" y="199"/>
                    </a:lnTo>
                    <a:lnTo>
                      <a:pt x="1101" y="211"/>
                    </a:lnTo>
                    <a:lnTo>
                      <a:pt x="1112" y="226"/>
                    </a:lnTo>
                    <a:lnTo>
                      <a:pt x="1218" y="409"/>
                    </a:lnTo>
                    <a:lnTo>
                      <a:pt x="1226" y="430"/>
                    </a:lnTo>
                    <a:lnTo>
                      <a:pt x="1229" y="452"/>
                    </a:lnTo>
                    <a:lnTo>
                      <a:pt x="1227" y="476"/>
                    </a:lnTo>
                    <a:lnTo>
                      <a:pt x="1220" y="492"/>
                    </a:lnTo>
                    <a:lnTo>
                      <a:pt x="1212" y="506"/>
                    </a:lnTo>
                    <a:lnTo>
                      <a:pt x="1200" y="518"/>
                    </a:lnTo>
                    <a:lnTo>
                      <a:pt x="1186" y="528"/>
                    </a:lnTo>
                    <a:lnTo>
                      <a:pt x="1106" y="575"/>
                    </a:lnTo>
                    <a:lnTo>
                      <a:pt x="1110" y="605"/>
                    </a:lnTo>
                    <a:lnTo>
                      <a:pt x="1112" y="636"/>
                    </a:lnTo>
                    <a:lnTo>
                      <a:pt x="1110" y="668"/>
                    </a:lnTo>
                    <a:lnTo>
                      <a:pt x="1106" y="698"/>
                    </a:lnTo>
                    <a:lnTo>
                      <a:pt x="1186" y="744"/>
                    </a:lnTo>
                    <a:lnTo>
                      <a:pt x="1202" y="756"/>
                    </a:lnTo>
                    <a:lnTo>
                      <a:pt x="1215" y="772"/>
                    </a:lnTo>
                    <a:lnTo>
                      <a:pt x="1224" y="788"/>
                    </a:lnTo>
                    <a:lnTo>
                      <a:pt x="1228" y="807"/>
                    </a:lnTo>
                    <a:lnTo>
                      <a:pt x="1229" y="826"/>
                    </a:lnTo>
                    <a:lnTo>
                      <a:pt x="1226" y="844"/>
                    </a:lnTo>
                    <a:lnTo>
                      <a:pt x="1218" y="864"/>
                    </a:lnTo>
                    <a:lnTo>
                      <a:pt x="1112" y="1046"/>
                    </a:lnTo>
                    <a:lnTo>
                      <a:pt x="1102" y="1061"/>
                    </a:lnTo>
                    <a:lnTo>
                      <a:pt x="1090" y="1072"/>
                    </a:lnTo>
                    <a:lnTo>
                      <a:pt x="1076" y="1081"/>
                    </a:lnTo>
                    <a:lnTo>
                      <a:pt x="1060" y="1087"/>
                    </a:lnTo>
                    <a:lnTo>
                      <a:pt x="1038" y="1090"/>
                    </a:lnTo>
                    <a:lnTo>
                      <a:pt x="1023" y="1089"/>
                    </a:lnTo>
                    <a:lnTo>
                      <a:pt x="1008" y="1085"/>
                    </a:lnTo>
                    <a:lnTo>
                      <a:pt x="994" y="1078"/>
                    </a:lnTo>
                    <a:lnTo>
                      <a:pt x="915" y="1032"/>
                    </a:lnTo>
                    <a:lnTo>
                      <a:pt x="880" y="1056"/>
                    </a:lnTo>
                    <a:lnTo>
                      <a:pt x="845" y="1079"/>
                    </a:lnTo>
                    <a:lnTo>
                      <a:pt x="807" y="1097"/>
                    </a:lnTo>
                    <a:lnTo>
                      <a:pt x="807" y="1186"/>
                    </a:lnTo>
                    <a:lnTo>
                      <a:pt x="804" y="1209"/>
                    </a:lnTo>
                    <a:lnTo>
                      <a:pt x="795" y="1230"/>
                    </a:lnTo>
                    <a:lnTo>
                      <a:pt x="782" y="1247"/>
                    </a:lnTo>
                    <a:lnTo>
                      <a:pt x="764" y="1262"/>
                    </a:lnTo>
                    <a:lnTo>
                      <a:pt x="743" y="1270"/>
                    </a:lnTo>
                    <a:lnTo>
                      <a:pt x="720" y="1274"/>
                    </a:lnTo>
                    <a:lnTo>
                      <a:pt x="509" y="1274"/>
                    </a:lnTo>
                    <a:lnTo>
                      <a:pt x="486" y="1270"/>
                    </a:lnTo>
                    <a:lnTo>
                      <a:pt x="465" y="1262"/>
                    </a:lnTo>
                    <a:lnTo>
                      <a:pt x="448" y="1247"/>
                    </a:lnTo>
                    <a:lnTo>
                      <a:pt x="435" y="1230"/>
                    </a:lnTo>
                    <a:lnTo>
                      <a:pt x="426" y="1209"/>
                    </a:lnTo>
                    <a:lnTo>
                      <a:pt x="423" y="1186"/>
                    </a:lnTo>
                    <a:lnTo>
                      <a:pt x="423" y="1097"/>
                    </a:lnTo>
                    <a:lnTo>
                      <a:pt x="384" y="1079"/>
                    </a:lnTo>
                    <a:lnTo>
                      <a:pt x="349" y="1056"/>
                    </a:lnTo>
                    <a:lnTo>
                      <a:pt x="315" y="1032"/>
                    </a:lnTo>
                    <a:lnTo>
                      <a:pt x="235" y="1078"/>
                    </a:lnTo>
                    <a:lnTo>
                      <a:pt x="215" y="1087"/>
                    </a:lnTo>
                    <a:lnTo>
                      <a:pt x="192" y="1090"/>
                    </a:lnTo>
                    <a:lnTo>
                      <a:pt x="169" y="1087"/>
                    </a:lnTo>
                    <a:lnTo>
                      <a:pt x="153" y="1081"/>
                    </a:lnTo>
                    <a:lnTo>
                      <a:pt x="139" y="1072"/>
                    </a:lnTo>
                    <a:lnTo>
                      <a:pt x="127" y="1061"/>
                    </a:lnTo>
                    <a:lnTo>
                      <a:pt x="117" y="1046"/>
                    </a:lnTo>
                    <a:lnTo>
                      <a:pt x="11" y="864"/>
                    </a:lnTo>
                    <a:lnTo>
                      <a:pt x="3" y="844"/>
                    </a:lnTo>
                    <a:lnTo>
                      <a:pt x="0" y="825"/>
                    </a:lnTo>
                    <a:lnTo>
                      <a:pt x="1" y="807"/>
                    </a:lnTo>
                    <a:lnTo>
                      <a:pt x="6" y="788"/>
                    </a:lnTo>
                    <a:lnTo>
                      <a:pt x="14" y="771"/>
                    </a:lnTo>
                    <a:lnTo>
                      <a:pt x="27" y="756"/>
                    </a:lnTo>
                    <a:lnTo>
                      <a:pt x="43" y="744"/>
                    </a:lnTo>
                    <a:lnTo>
                      <a:pt x="123" y="698"/>
                    </a:lnTo>
                    <a:lnTo>
                      <a:pt x="119" y="668"/>
                    </a:lnTo>
                    <a:lnTo>
                      <a:pt x="117" y="636"/>
                    </a:lnTo>
                    <a:lnTo>
                      <a:pt x="119" y="605"/>
                    </a:lnTo>
                    <a:lnTo>
                      <a:pt x="123" y="575"/>
                    </a:lnTo>
                    <a:lnTo>
                      <a:pt x="43" y="528"/>
                    </a:lnTo>
                    <a:lnTo>
                      <a:pt x="27" y="516"/>
                    </a:lnTo>
                    <a:lnTo>
                      <a:pt x="14" y="501"/>
                    </a:lnTo>
                    <a:lnTo>
                      <a:pt x="6" y="485"/>
                    </a:lnTo>
                    <a:lnTo>
                      <a:pt x="1" y="466"/>
                    </a:lnTo>
                    <a:lnTo>
                      <a:pt x="0" y="447"/>
                    </a:lnTo>
                    <a:lnTo>
                      <a:pt x="3" y="428"/>
                    </a:lnTo>
                    <a:lnTo>
                      <a:pt x="11" y="409"/>
                    </a:lnTo>
                    <a:lnTo>
                      <a:pt x="117" y="226"/>
                    </a:lnTo>
                    <a:lnTo>
                      <a:pt x="127" y="212"/>
                    </a:lnTo>
                    <a:lnTo>
                      <a:pt x="139" y="201"/>
                    </a:lnTo>
                    <a:lnTo>
                      <a:pt x="153" y="192"/>
                    </a:lnTo>
                    <a:lnTo>
                      <a:pt x="169" y="186"/>
                    </a:lnTo>
                    <a:lnTo>
                      <a:pt x="193" y="183"/>
                    </a:lnTo>
                    <a:lnTo>
                      <a:pt x="207" y="184"/>
                    </a:lnTo>
                    <a:lnTo>
                      <a:pt x="222" y="188"/>
                    </a:lnTo>
                    <a:lnTo>
                      <a:pt x="235" y="195"/>
                    </a:lnTo>
                    <a:lnTo>
                      <a:pt x="315" y="240"/>
                    </a:lnTo>
                    <a:lnTo>
                      <a:pt x="349" y="216"/>
                    </a:lnTo>
                    <a:lnTo>
                      <a:pt x="384" y="194"/>
                    </a:lnTo>
                    <a:lnTo>
                      <a:pt x="423" y="176"/>
                    </a:lnTo>
                    <a:lnTo>
                      <a:pt x="423" y="87"/>
                    </a:lnTo>
                    <a:lnTo>
                      <a:pt x="426" y="64"/>
                    </a:lnTo>
                    <a:lnTo>
                      <a:pt x="435" y="42"/>
                    </a:lnTo>
                    <a:lnTo>
                      <a:pt x="448" y="25"/>
                    </a:lnTo>
                    <a:lnTo>
                      <a:pt x="465" y="11"/>
                    </a:lnTo>
                    <a:lnTo>
                      <a:pt x="486" y="3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52" name="Rounded Rectangle 128">
            <a:extLst>
              <a:ext uri="{FF2B5EF4-FFF2-40B4-BE49-F238E27FC236}">
                <a16:creationId xmlns:a16="http://schemas.microsoft.com/office/drawing/2014/main" id="{A940118D-F95B-43AC-AB78-D6F428742A4B}"/>
              </a:ext>
            </a:extLst>
          </p:cNvPr>
          <p:cNvSpPr/>
          <p:nvPr/>
        </p:nvSpPr>
        <p:spPr>
          <a:xfrm>
            <a:off x="3509173" y="2120265"/>
            <a:ext cx="486267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More than a half are invalid or are missing components</a:t>
            </a:r>
            <a:endParaRPr lang="en-IN" sz="1600" dirty="0"/>
          </a:p>
        </p:txBody>
      </p:sp>
      <p:sp>
        <p:nvSpPr>
          <p:cNvPr id="59" name="Rounded Rectangle 128">
            <a:extLst>
              <a:ext uri="{FF2B5EF4-FFF2-40B4-BE49-F238E27FC236}">
                <a16:creationId xmlns:a16="http://schemas.microsoft.com/office/drawing/2014/main" id="{08EE989B-53C9-4CD2-AE6F-0AB9161C9E3A}"/>
              </a:ext>
            </a:extLst>
          </p:cNvPr>
          <p:cNvSpPr/>
          <p:nvPr/>
        </p:nvSpPr>
        <p:spPr>
          <a:xfrm>
            <a:off x="3509173" y="4338353"/>
            <a:ext cx="504030" cy="277427"/>
          </a:xfrm>
          <a:prstGeom prst="roundRect">
            <a:avLst>
              <a:gd name="adj" fmla="val 3982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5%</a:t>
            </a:r>
            <a:endParaRPr lang="en-IN" sz="1600" dirty="0"/>
          </a:p>
        </p:txBody>
      </p:sp>
      <p:sp>
        <p:nvSpPr>
          <p:cNvPr id="60" name="Rounded Rectangle 128">
            <a:extLst>
              <a:ext uri="{FF2B5EF4-FFF2-40B4-BE49-F238E27FC236}">
                <a16:creationId xmlns:a16="http://schemas.microsoft.com/office/drawing/2014/main" id="{9D2A50A0-775C-49FD-AE2B-435ED9F1ABAF}"/>
              </a:ext>
            </a:extLst>
          </p:cNvPr>
          <p:cNvSpPr/>
          <p:nvPr/>
        </p:nvSpPr>
        <p:spPr>
          <a:xfrm>
            <a:off x="4064507" y="4342128"/>
            <a:ext cx="3408175" cy="277427"/>
          </a:xfrm>
          <a:prstGeom prst="roundRect">
            <a:avLst>
              <a:gd name="adj" fmla="val 3982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missing components (50%)</a:t>
            </a:r>
            <a:endParaRPr lang="en-IN" sz="1600" dirty="0"/>
          </a:p>
        </p:txBody>
      </p:sp>
      <p:sp>
        <p:nvSpPr>
          <p:cNvPr id="61" name="Rounded Rectangle 128">
            <a:extLst>
              <a:ext uri="{FF2B5EF4-FFF2-40B4-BE49-F238E27FC236}">
                <a16:creationId xmlns:a16="http://schemas.microsoft.com/office/drawing/2014/main" id="{7F263BEC-8D69-4464-AAA1-8C4D3154936C}"/>
              </a:ext>
            </a:extLst>
          </p:cNvPr>
          <p:cNvSpPr/>
          <p:nvPr/>
        </p:nvSpPr>
        <p:spPr>
          <a:xfrm>
            <a:off x="7523986" y="4337697"/>
            <a:ext cx="504030" cy="277427"/>
          </a:xfrm>
          <a:prstGeom prst="roundRect">
            <a:avLst>
              <a:gd name="adj" fmla="val 3982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1%</a:t>
            </a:r>
            <a:endParaRPr lang="en-IN" sz="1600" dirty="0"/>
          </a:p>
        </p:txBody>
      </p:sp>
      <p:sp>
        <p:nvSpPr>
          <p:cNvPr id="62" name="Rounded Rectangle 128">
            <a:extLst>
              <a:ext uri="{FF2B5EF4-FFF2-40B4-BE49-F238E27FC236}">
                <a16:creationId xmlns:a16="http://schemas.microsoft.com/office/drawing/2014/main" id="{A0C41E29-63E7-45B3-BDBA-F104ACAC3785}"/>
              </a:ext>
            </a:extLst>
          </p:cNvPr>
          <p:cNvSpPr/>
          <p:nvPr/>
        </p:nvSpPr>
        <p:spPr>
          <a:xfrm>
            <a:off x="8074646" y="4337695"/>
            <a:ext cx="504030" cy="277427"/>
          </a:xfrm>
          <a:prstGeom prst="roundRect">
            <a:avLst>
              <a:gd name="adj" fmla="val 398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1%</a:t>
            </a:r>
            <a:endParaRPr lang="en-IN" sz="1600" dirty="0"/>
          </a:p>
        </p:txBody>
      </p:sp>
      <p:sp>
        <p:nvSpPr>
          <p:cNvPr id="63" name="Rounded Rectangle 128">
            <a:extLst>
              <a:ext uri="{FF2B5EF4-FFF2-40B4-BE49-F238E27FC236}">
                <a16:creationId xmlns:a16="http://schemas.microsoft.com/office/drawing/2014/main" id="{43F51156-6267-41D9-A3C3-6B8E27082C90}"/>
              </a:ext>
            </a:extLst>
          </p:cNvPr>
          <p:cNvSpPr/>
          <p:nvPr/>
        </p:nvSpPr>
        <p:spPr>
          <a:xfrm>
            <a:off x="8625306" y="4337696"/>
            <a:ext cx="2125227" cy="277427"/>
          </a:xfrm>
          <a:prstGeom prst="roundRect">
            <a:avLst>
              <a:gd name="adj" fmla="val 398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02/12/2018 (43%)</a:t>
            </a:r>
            <a:endParaRPr lang="en-IN" sz="1600" dirty="0"/>
          </a:p>
        </p:txBody>
      </p:sp>
      <p:sp>
        <p:nvSpPr>
          <p:cNvPr id="65" name="Rounded Rectangle 128">
            <a:extLst>
              <a:ext uri="{FF2B5EF4-FFF2-40B4-BE49-F238E27FC236}">
                <a16:creationId xmlns:a16="http://schemas.microsoft.com/office/drawing/2014/main" id="{AEAC668E-17A8-4E2F-B4F5-F7AC489D42DB}"/>
              </a:ext>
            </a:extLst>
          </p:cNvPr>
          <p:cNvSpPr/>
          <p:nvPr/>
        </p:nvSpPr>
        <p:spPr>
          <a:xfrm>
            <a:off x="3509173" y="4675663"/>
            <a:ext cx="1052670" cy="277427"/>
          </a:xfrm>
          <a:prstGeom prst="roundRect">
            <a:avLst>
              <a:gd name="adj" fmla="val 3982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invalid</a:t>
            </a:r>
            <a:endParaRPr lang="en-IN" sz="1600" dirty="0"/>
          </a:p>
        </p:txBody>
      </p:sp>
      <p:sp>
        <p:nvSpPr>
          <p:cNvPr id="70" name="Rounded Rectangle 128">
            <a:extLst>
              <a:ext uri="{FF2B5EF4-FFF2-40B4-BE49-F238E27FC236}">
                <a16:creationId xmlns:a16="http://schemas.microsoft.com/office/drawing/2014/main" id="{933EAD5B-6D5C-430B-AF2F-984B265B4A06}"/>
              </a:ext>
            </a:extLst>
          </p:cNvPr>
          <p:cNvSpPr/>
          <p:nvPr/>
        </p:nvSpPr>
        <p:spPr>
          <a:xfrm>
            <a:off x="7523986" y="4027607"/>
            <a:ext cx="1343157" cy="277427"/>
          </a:xfrm>
          <a:prstGeom prst="roundRect">
            <a:avLst>
              <a:gd name="adj" fmla="val 3982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02.12.2018</a:t>
            </a:r>
            <a:endParaRPr lang="en-IN" sz="1600" dirty="0"/>
          </a:p>
        </p:txBody>
      </p:sp>
      <p:sp>
        <p:nvSpPr>
          <p:cNvPr id="73" name="Rounded Rectangle 128">
            <a:extLst>
              <a:ext uri="{FF2B5EF4-FFF2-40B4-BE49-F238E27FC236}">
                <a16:creationId xmlns:a16="http://schemas.microsoft.com/office/drawing/2014/main" id="{FF4621E4-924F-447D-BCBD-084B5261023C}"/>
              </a:ext>
            </a:extLst>
          </p:cNvPr>
          <p:cNvSpPr/>
          <p:nvPr/>
        </p:nvSpPr>
        <p:spPr>
          <a:xfrm>
            <a:off x="8074646" y="4673343"/>
            <a:ext cx="1772739" cy="277427"/>
          </a:xfrm>
          <a:prstGeom prst="roundRect">
            <a:avLst>
              <a:gd name="adj" fmla="val 398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December 2, 2018</a:t>
            </a:r>
            <a:endParaRPr lang="en-IN" sz="1600" dirty="0"/>
          </a:p>
        </p:txBody>
      </p:sp>
      <p:sp>
        <p:nvSpPr>
          <p:cNvPr id="74" name="Rounded Rectangle 128">
            <a:extLst>
              <a:ext uri="{FF2B5EF4-FFF2-40B4-BE49-F238E27FC236}">
                <a16:creationId xmlns:a16="http://schemas.microsoft.com/office/drawing/2014/main" id="{28245713-6132-464D-AA44-171A3B5B11BC}"/>
              </a:ext>
            </a:extLst>
          </p:cNvPr>
          <p:cNvSpPr/>
          <p:nvPr/>
        </p:nvSpPr>
        <p:spPr>
          <a:xfrm>
            <a:off x="3509173" y="2929767"/>
            <a:ext cx="486267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Dates appear in different formats</a:t>
            </a:r>
            <a:endParaRPr lang="en-IN" sz="1600" dirty="0"/>
          </a:p>
        </p:txBody>
      </p:sp>
      <p:sp>
        <p:nvSpPr>
          <p:cNvPr id="76" name="Rounded Rectangle 128">
            <a:extLst>
              <a:ext uri="{FF2B5EF4-FFF2-40B4-BE49-F238E27FC236}">
                <a16:creationId xmlns:a16="http://schemas.microsoft.com/office/drawing/2014/main" id="{E00D8B27-EACF-4254-8496-70053AFB09F0}"/>
              </a:ext>
            </a:extLst>
          </p:cNvPr>
          <p:cNvSpPr/>
          <p:nvPr/>
        </p:nvSpPr>
        <p:spPr>
          <a:xfrm>
            <a:off x="5695950" y="2519909"/>
            <a:ext cx="5054583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Use heuristics to determine which component is missing</a:t>
            </a:r>
            <a:endParaRPr lang="en-IN" sz="1600" dirty="0"/>
          </a:p>
        </p:txBody>
      </p:sp>
      <p:sp>
        <p:nvSpPr>
          <p:cNvPr id="83" name="Rounded Rectangle 128">
            <a:extLst>
              <a:ext uri="{FF2B5EF4-FFF2-40B4-BE49-F238E27FC236}">
                <a16:creationId xmlns:a16="http://schemas.microsoft.com/office/drawing/2014/main" id="{62C32914-8DF2-4798-B0C6-D841A7A5F7C1}"/>
              </a:ext>
            </a:extLst>
          </p:cNvPr>
          <p:cNvSpPr/>
          <p:nvPr/>
        </p:nvSpPr>
        <p:spPr>
          <a:xfrm>
            <a:off x="5695950" y="3350536"/>
            <a:ext cx="5054583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Use open source library to parse date strings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E40BA4-FB80-4BB6-B716-E84CF55A0E8F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8369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70" grpId="0" animBg="1"/>
      <p:bldP spid="73" grpId="0" animBg="1"/>
      <p:bldP spid="74" grpId="0" animBg="1"/>
      <p:bldP spid="76" grpId="0" animBg="1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Information Extraction Details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Height</a:t>
            </a:r>
            <a:endParaRPr lang="en-IN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19888A-D40D-4B4D-87FF-15FB9CBA4636}"/>
              </a:ext>
            </a:extLst>
          </p:cNvPr>
          <p:cNvGrpSpPr/>
          <p:nvPr/>
        </p:nvGrpSpPr>
        <p:grpSpPr>
          <a:xfrm>
            <a:off x="812682" y="2120265"/>
            <a:ext cx="2432482" cy="1508760"/>
            <a:chOff x="6815010" y="3057578"/>
            <a:chExt cx="1170750" cy="726164"/>
          </a:xfrm>
        </p:grpSpPr>
        <p:sp>
          <p:nvSpPr>
            <p:cNvPr id="112" name="Rounded Rectangle 128">
              <a:extLst>
                <a:ext uri="{FF2B5EF4-FFF2-40B4-BE49-F238E27FC236}">
                  <a16:creationId xmlns:a16="http://schemas.microsoft.com/office/drawing/2014/main" id="{900ABBA8-3F93-4B5E-8DF6-F4E23BF4A2E8}"/>
                </a:ext>
              </a:extLst>
            </p:cNvPr>
            <p:cNvSpPr/>
            <p:nvPr/>
          </p:nvSpPr>
          <p:spPr>
            <a:xfrm>
              <a:off x="6815010" y="3057578"/>
              <a:ext cx="1170750" cy="726164"/>
            </a:xfrm>
            <a:prstGeom prst="roundRect">
              <a:avLst>
                <a:gd name="adj" fmla="val 16744"/>
              </a:avLst>
            </a:prstGeom>
            <a:solidFill>
              <a:srgbClr val="46D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3629DC0-8F57-473A-9DC1-3BCCD8214921}"/>
                </a:ext>
              </a:extLst>
            </p:cNvPr>
            <p:cNvGrpSpPr/>
            <p:nvPr/>
          </p:nvGrpSpPr>
          <p:grpSpPr>
            <a:xfrm>
              <a:off x="7157909" y="3214356"/>
              <a:ext cx="484952" cy="419668"/>
              <a:chOff x="2454275" y="1481138"/>
              <a:chExt cx="660401" cy="571500"/>
            </a:xfrm>
            <a:solidFill>
              <a:schemeClr val="bg1"/>
            </a:solidFill>
          </p:grpSpPr>
          <p:sp>
            <p:nvSpPr>
              <p:cNvPr id="120" name="Freeform 16">
                <a:extLst>
                  <a:ext uri="{FF2B5EF4-FFF2-40B4-BE49-F238E27FC236}">
                    <a16:creationId xmlns:a16="http://schemas.microsoft.com/office/drawing/2014/main" id="{7030F519-B3B9-4E0A-A04E-A08F51F70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1606550"/>
                <a:ext cx="112713" cy="112713"/>
              </a:xfrm>
              <a:custGeom>
                <a:avLst/>
                <a:gdLst>
                  <a:gd name="T0" fmla="*/ 285 w 571"/>
                  <a:gd name="T1" fmla="*/ 0 h 571"/>
                  <a:gd name="T2" fmla="*/ 328 w 571"/>
                  <a:gd name="T3" fmla="*/ 3 h 571"/>
                  <a:gd name="T4" fmla="*/ 368 w 571"/>
                  <a:gd name="T5" fmla="*/ 12 h 571"/>
                  <a:gd name="T6" fmla="*/ 405 w 571"/>
                  <a:gd name="T7" fmla="*/ 27 h 571"/>
                  <a:gd name="T8" fmla="*/ 441 w 571"/>
                  <a:gd name="T9" fmla="*/ 46 h 571"/>
                  <a:gd name="T10" fmla="*/ 472 w 571"/>
                  <a:gd name="T11" fmla="*/ 70 h 571"/>
                  <a:gd name="T12" fmla="*/ 500 w 571"/>
                  <a:gd name="T13" fmla="*/ 98 h 571"/>
                  <a:gd name="T14" fmla="*/ 524 w 571"/>
                  <a:gd name="T15" fmla="*/ 131 h 571"/>
                  <a:gd name="T16" fmla="*/ 545 w 571"/>
                  <a:gd name="T17" fmla="*/ 166 h 571"/>
                  <a:gd name="T18" fmla="*/ 559 w 571"/>
                  <a:gd name="T19" fmla="*/ 203 h 571"/>
                  <a:gd name="T20" fmla="*/ 568 w 571"/>
                  <a:gd name="T21" fmla="*/ 244 h 571"/>
                  <a:gd name="T22" fmla="*/ 571 w 571"/>
                  <a:gd name="T23" fmla="*/ 286 h 571"/>
                  <a:gd name="T24" fmla="*/ 568 w 571"/>
                  <a:gd name="T25" fmla="*/ 328 h 571"/>
                  <a:gd name="T26" fmla="*/ 559 w 571"/>
                  <a:gd name="T27" fmla="*/ 368 h 571"/>
                  <a:gd name="T28" fmla="*/ 545 w 571"/>
                  <a:gd name="T29" fmla="*/ 406 h 571"/>
                  <a:gd name="T30" fmla="*/ 524 w 571"/>
                  <a:gd name="T31" fmla="*/ 442 h 571"/>
                  <a:gd name="T32" fmla="*/ 500 w 571"/>
                  <a:gd name="T33" fmla="*/ 473 h 571"/>
                  <a:gd name="T34" fmla="*/ 472 w 571"/>
                  <a:gd name="T35" fmla="*/ 501 h 571"/>
                  <a:gd name="T36" fmla="*/ 441 w 571"/>
                  <a:gd name="T37" fmla="*/ 526 h 571"/>
                  <a:gd name="T38" fmla="*/ 405 w 571"/>
                  <a:gd name="T39" fmla="*/ 545 h 571"/>
                  <a:gd name="T40" fmla="*/ 368 w 571"/>
                  <a:gd name="T41" fmla="*/ 559 h 571"/>
                  <a:gd name="T42" fmla="*/ 328 w 571"/>
                  <a:gd name="T43" fmla="*/ 568 h 571"/>
                  <a:gd name="T44" fmla="*/ 285 w 571"/>
                  <a:gd name="T45" fmla="*/ 571 h 571"/>
                  <a:gd name="T46" fmla="*/ 243 w 571"/>
                  <a:gd name="T47" fmla="*/ 568 h 571"/>
                  <a:gd name="T48" fmla="*/ 203 w 571"/>
                  <a:gd name="T49" fmla="*/ 559 h 571"/>
                  <a:gd name="T50" fmla="*/ 165 w 571"/>
                  <a:gd name="T51" fmla="*/ 545 h 571"/>
                  <a:gd name="T52" fmla="*/ 130 w 571"/>
                  <a:gd name="T53" fmla="*/ 526 h 571"/>
                  <a:gd name="T54" fmla="*/ 99 w 571"/>
                  <a:gd name="T55" fmla="*/ 501 h 571"/>
                  <a:gd name="T56" fmla="*/ 71 w 571"/>
                  <a:gd name="T57" fmla="*/ 473 h 571"/>
                  <a:gd name="T58" fmla="*/ 46 w 571"/>
                  <a:gd name="T59" fmla="*/ 442 h 571"/>
                  <a:gd name="T60" fmla="*/ 27 w 571"/>
                  <a:gd name="T61" fmla="*/ 406 h 571"/>
                  <a:gd name="T62" fmla="*/ 12 w 571"/>
                  <a:gd name="T63" fmla="*/ 368 h 571"/>
                  <a:gd name="T64" fmla="*/ 3 w 571"/>
                  <a:gd name="T65" fmla="*/ 328 h 571"/>
                  <a:gd name="T66" fmla="*/ 0 w 571"/>
                  <a:gd name="T67" fmla="*/ 286 h 571"/>
                  <a:gd name="T68" fmla="*/ 3 w 571"/>
                  <a:gd name="T69" fmla="*/ 244 h 571"/>
                  <a:gd name="T70" fmla="*/ 12 w 571"/>
                  <a:gd name="T71" fmla="*/ 203 h 571"/>
                  <a:gd name="T72" fmla="*/ 27 w 571"/>
                  <a:gd name="T73" fmla="*/ 166 h 571"/>
                  <a:gd name="T74" fmla="*/ 46 w 571"/>
                  <a:gd name="T75" fmla="*/ 131 h 571"/>
                  <a:gd name="T76" fmla="*/ 71 w 571"/>
                  <a:gd name="T77" fmla="*/ 98 h 571"/>
                  <a:gd name="T78" fmla="*/ 99 w 571"/>
                  <a:gd name="T79" fmla="*/ 70 h 571"/>
                  <a:gd name="T80" fmla="*/ 130 w 571"/>
                  <a:gd name="T81" fmla="*/ 46 h 571"/>
                  <a:gd name="T82" fmla="*/ 165 w 571"/>
                  <a:gd name="T83" fmla="*/ 27 h 571"/>
                  <a:gd name="T84" fmla="*/ 203 w 571"/>
                  <a:gd name="T85" fmla="*/ 12 h 571"/>
                  <a:gd name="T86" fmla="*/ 243 w 571"/>
                  <a:gd name="T87" fmla="*/ 3 h 571"/>
                  <a:gd name="T88" fmla="*/ 285 w 571"/>
                  <a:gd name="T89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71" h="571">
                    <a:moveTo>
                      <a:pt x="285" y="0"/>
                    </a:moveTo>
                    <a:lnTo>
                      <a:pt x="328" y="3"/>
                    </a:lnTo>
                    <a:lnTo>
                      <a:pt x="368" y="12"/>
                    </a:lnTo>
                    <a:lnTo>
                      <a:pt x="405" y="27"/>
                    </a:lnTo>
                    <a:lnTo>
                      <a:pt x="441" y="46"/>
                    </a:lnTo>
                    <a:lnTo>
                      <a:pt x="472" y="70"/>
                    </a:lnTo>
                    <a:lnTo>
                      <a:pt x="500" y="98"/>
                    </a:lnTo>
                    <a:lnTo>
                      <a:pt x="524" y="131"/>
                    </a:lnTo>
                    <a:lnTo>
                      <a:pt x="545" y="166"/>
                    </a:lnTo>
                    <a:lnTo>
                      <a:pt x="559" y="203"/>
                    </a:lnTo>
                    <a:lnTo>
                      <a:pt x="568" y="244"/>
                    </a:lnTo>
                    <a:lnTo>
                      <a:pt x="571" y="286"/>
                    </a:lnTo>
                    <a:lnTo>
                      <a:pt x="568" y="328"/>
                    </a:lnTo>
                    <a:lnTo>
                      <a:pt x="559" y="368"/>
                    </a:lnTo>
                    <a:lnTo>
                      <a:pt x="545" y="406"/>
                    </a:lnTo>
                    <a:lnTo>
                      <a:pt x="524" y="442"/>
                    </a:lnTo>
                    <a:lnTo>
                      <a:pt x="500" y="473"/>
                    </a:lnTo>
                    <a:lnTo>
                      <a:pt x="472" y="501"/>
                    </a:lnTo>
                    <a:lnTo>
                      <a:pt x="441" y="526"/>
                    </a:lnTo>
                    <a:lnTo>
                      <a:pt x="405" y="545"/>
                    </a:lnTo>
                    <a:lnTo>
                      <a:pt x="368" y="559"/>
                    </a:lnTo>
                    <a:lnTo>
                      <a:pt x="328" y="568"/>
                    </a:lnTo>
                    <a:lnTo>
                      <a:pt x="285" y="571"/>
                    </a:lnTo>
                    <a:lnTo>
                      <a:pt x="243" y="568"/>
                    </a:lnTo>
                    <a:lnTo>
                      <a:pt x="203" y="559"/>
                    </a:lnTo>
                    <a:lnTo>
                      <a:pt x="165" y="545"/>
                    </a:lnTo>
                    <a:lnTo>
                      <a:pt x="130" y="526"/>
                    </a:lnTo>
                    <a:lnTo>
                      <a:pt x="99" y="501"/>
                    </a:lnTo>
                    <a:lnTo>
                      <a:pt x="71" y="473"/>
                    </a:lnTo>
                    <a:lnTo>
                      <a:pt x="46" y="442"/>
                    </a:lnTo>
                    <a:lnTo>
                      <a:pt x="27" y="406"/>
                    </a:lnTo>
                    <a:lnTo>
                      <a:pt x="12" y="368"/>
                    </a:lnTo>
                    <a:lnTo>
                      <a:pt x="3" y="328"/>
                    </a:lnTo>
                    <a:lnTo>
                      <a:pt x="0" y="286"/>
                    </a:lnTo>
                    <a:lnTo>
                      <a:pt x="3" y="244"/>
                    </a:lnTo>
                    <a:lnTo>
                      <a:pt x="12" y="203"/>
                    </a:lnTo>
                    <a:lnTo>
                      <a:pt x="27" y="166"/>
                    </a:lnTo>
                    <a:lnTo>
                      <a:pt x="46" y="131"/>
                    </a:lnTo>
                    <a:lnTo>
                      <a:pt x="71" y="98"/>
                    </a:lnTo>
                    <a:lnTo>
                      <a:pt x="99" y="70"/>
                    </a:lnTo>
                    <a:lnTo>
                      <a:pt x="130" y="46"/>
                    </a:lnTo>
                    <a:lnTo>
                      <a:pt x="165" y="27"/>
                    </a:lnTo>
                    <a:lnTo>
                      <a:pt x="203" y="12"/>
                    </a:lnTo>
                    <a:lnTo>
                      <a:pt x="243" y="3"/>
                    </a:lnTo>
                    <a:lnTo>
                      <a:pt x="2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5" name="Freeform 17">
                <a:extLst>
                  <a:ext uri="{FF2B5EF4-FFF2-40B4-BE49-F238E27FC236}">
                    <a16:creationId xmlns:a16="http://schemas.microsoft.com/office/drawing/2014/main" id="{FB822257-A8DC-4F12-AB86-1281209F4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481138"/>
                <a:ext cx="376238" cy="431800"/>
              </a:xfrm>
              <a:custGeom>
                <a:avLst/>
                <a:gdLst>
                  <a:gd name="T0" fmla="*/ 1895 w 1895"/>
                  <a:gd name="T1" fmla="*/ 0 h 2176"/>
                  <a:gd name="T2" fmla="*/ 1845 w 1895"/>
                  <a:gd name="T3" fmla="*/ 47 h 2176"/>
                  <a:gd name="T4" fmla="*/ 1808 w 1895"/>
                  <a:gd name="T5" fmla="*/ 104 h 2176"/>
                  <a:gd name="T6" fmla="*/ 1786 w 1895"/>
                  <a:gd name="T7" fmla="*/ 170 h 2176"/>
                  <a:gd name="T8" fmla="*/ 1752 w 1895"/>
                  <a:gd name="T9" fmla="*/ 193 h 2176"/>
                  <a:gd name="T10" fmla="*/ 1690 w 1895"/>
                  <a:gd name="T11" fmla="*/ 179 h 2176"/>
                  <a:gd name="T12" fmla="*/ 1622 w 1895"/>
                  <a:gd name="T13" fmla="*/ 179 h 2176"/>
                  <a:gd name="T14" fmla="*/ 1557 w 1895"/>
                  <a:gd name="T15" fmla="*/ 196 h 2176"/>
                  <a:gd name="T16" fmla="*/ 1505 w 1895"/>
                  <a:gd name="T17" fmla="*/ 224 h 2176"/>
                  <a:gd name="T18" fmla="*/ 259 w 1895"/>
                  <a:gd name="T19" fmla="*/ 226 h 2176"/>
                  <a:gd name="T20" fmla="*/ 234 w 1895"/>
                  <a:gd name="T21" fmla="*/ 246 h 2176"/>
                  <a:gd name="T22" fmla="*/ 224 w 1895"/>
                  <a:gd name="T23" fmla="*/ 276 h 2176"/>
                  <a:gd name="T24" fmla="*/ 208 w 1895"/>
                  <a:gd name="T25" fmla="*/ 1149 h 2176"/>
                  <a:gd name="T26" fmla="*/ 194 w 1895"/>
                  <a:gd name="T27" fmla="*/ 1219 h 2176"/>
                  <a:gd name="T28" fmla="*/ 199 w 1895"/>
                  <a:gd name="T29" fmla="*/ 1291 h 2176"/>
                  <a:gd name="T30" fmla="*/ 224 w 1895"/>
                  <a:gd name="T31" fmla="*/ 1358 h 2176"/>
                  <a:gd name="T32" fmla="*/ 209 w 1895"/>
                  <a:gd name="T33" fmla="*/ 1513 h 2176"/>
                  <a:gd name="T34" fmla="*/ 194 w 1895"/>
                  <a:gd name="T35" fmla="*/ 1583 h 2176"/>
                  <a:gd name="T36" fmla="*/ 198 w 1895"/>
                  <a:gd name="T37" fmla="*/ 1655 h 2176"/>
                  <a:gd name="T38" fmla="*/ 224 w 1895"/>
                  <a:gd name="T39" fmla="*/ 1724 h 2176"/>
                  <a:gd name="T40" fmla="*/ 226 w 1895"/>
                  <a:gd name="T41" fmla="*/ 1916 h 2176"/>
                  <a:gd name="T42" fmla="*/ 245 w 1895"/>
                  <a:gd name="T43" fmla="*/ 1942 h 2176"/>
                  <a:gd name="T44" fmla="*/ 275 w 1895"/>
                  <a:gd name="T45" fmla="*/ 1952 h 2176"/>
                  <a:gd name="T46" fmla="*/ 386 w 1895"/>
                  <a:gd name="T47" fmla="*/ 1979 h 2176"/>
                  <a:gd name="T48" fmla="*/ 450 w 1895"/>
                  <a:gd name="T49" fmla="*/ 2019 h 2176"/>
                  <a:gd name="T50" fmla="*/ 518 w 1895"/>
                  <a:gd name="T51" fmla="*/ 2038 h 2176"/>
                  <a:gd name="T52" fmla="*/ 588 w 1895"/>
                  <a:gd name="T53" fmla="*/ 2038 h 2176"/>
                  <a:gd name="T54" fmla="*/ 633 w 1895"/>
                  <a:gd name="T55" fmla="*/ 2065 h 2176"/>
                  <a:gd name="T56" fmla="*/ 670 w 1895"/>
                  <a:gd name="T57" fmla="*/ 2126 h 2176"/>
                  <a:gd name="T58" fmla="*/ 721 w 1895"/>
                  <a:gd name="T59" fmla="*/ 2176 h 2176"/>
                  <a:gd name="T60" fmla="*/ 235 w 1895"/>
                  <a:gd name="T61" fmla="*/ 2173 h 2176"/>
                  <a:gd name="T62" fmla="*/ 159 w 1895"/>
                  <a:gd name="T63" fmla="*/ 2150 h 2176"/>
                  <a:gd name="T64" fmla="*/ 95 w 1895"/>
                  <a:gd name="T65" fmla="*/ 2108 h 2176"/>
                  <a:gd name="T66" fmla="*/ 44 w 1895"/>
                  <a:gd name="T67" fmla="*/ 2050 h 2176"/>
                  <a:gd name="T68" fmla="*/ 12 w 1895"/>
                  <a:gd name="T69" fmla="*/ 1979 h 2176"/>
                  <a:gd name="T70" fmla="*/ 0 w 1895"/>
                  <a:gd name="T71" fmla="*/ 1900 h 2176"/>
                  <a:gd name="T72" fmla="*/ 3 w 1895"/>
                  <a:gd name="T73" fmla="*/ 235 h 2176"/>
                  <a:gd name="T74" fmla="*/ 25 w 1895"/>
                  <a:gd name="T75" fmla="*/ 160 h 2176"/>
                  <a:gd name="T76" fmla="*/ 68 w 1895"/>
                  <a:gd name="T77" fmla="*/ 95 h 2176"/>
                  <a:gd name="T78" fmla="*/ 126 w 1895"/>
                  <a:gd name="T79" fmla="*/ 45 h 2176"/>
                  <a:gd name="T80" fmla="*/ 196 w 1895"/>
                  <a:gd name="T81" fmla="*/ 12 h 2176"/>
                  <a:gd name="T82" fmla="*/ 275 w 1895"/>
                  <a:gd name="T83" fmla="*/ 0 h 2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95" h="2176">
                    <a:moveTo>
                      <a:pt x="1249" y="0"/>
                    </a:moveTo>
                    <a:lnTo>
                      <a:pt x="1895" y="0"/>
                    </a:lnTo>
                    <a:lnTo>
                      <a:pt x="1869" y="22"/>
                    </a:lnTo>
                    <a:lnTo>
                      <a:pt x="1845" y="47"/>
                    </a:lnTo>
                    <a:lnTo>
                      <a:pt x="1824" y="75"/>
                    </a:lnTo>
                    <a:lnTo>
                      <a:pt x="1808" y="104"/>
                    </a:lnTo>
                    <a:lnTo>
                      <a:pt x="1795" y="136"/>
                    </a:lnTo>
                    <a:lnTo>
                      <a:pt x="1786" y="170"/>
                    </a:lnTo>
                    <a:lnTo>
                      <a:pt x="1781" y="206"/>
                    </a:lnTo>
                    <a:lnTo>
                      <a:pt x="1752" y="193"/>
                    </a:lnTo>
                    <a:lnTo>
                      <a:pt x="1721" y="184"/>
                    </a:lnTo>
                    <a:lnTo>
                      <a:pt x="1690" y="179"/>
                    </a:lnTo>
                    <a:lnTo>
                      <a:pt x="1658" y="177"/>
                    </a:lnTo>
                    <a:lnTo>
                      <a:pt x="1622" y="179"/>
                    </a:lnTo>
                    <a:lnTo>
                      <a:pt x="1586" y="186"/>
                    </a:lnTo>
                    <a:lnTo>
                      <a:pt x="1557" y="196"/>
                    </a:lnTo>
                    <a:lnTo>
                      <a:pt x="1531" y="209"/>
                    </a:lnTo>
                    <a:lnTo>
                      <a:pt x="1505" y="224"/>
                    </a:lnTo>
                    <a:lnTo>
                      <a:pt x="275" y="224"/>
                    </a:lnTo>
                    <a:lnTo>
                      <a:pt x="259" y="226"/>
                    </a:lnTo>
                    <a:lnTo>
                      <a:pt x="245" y="234"/>
                    </a:lnTo>
                    <a:lnTo>
                      <a:pt x="234" y="246"/>
                    </a:lnTo>
                    <a:lnTo>
                      <a:pt x="226" y="260"/>
                    </a:lnTo>
                    <a:lnTo>
                      <a:pt x="224" y="276"/>
                    </a:lnTo>
                    <a:lnTo>
                      <a:pt x="224" y="1114"/>
                    </a:lnTo>
                    <a:lnTo>
                      <a:pt x="208" y="1149"/>
                    </a:lnTo>
                    <a:lnTo>
                      <a:pt x="198" y="1184"/>
                    </a:lnTo>
                    <a:lnTo>
                      <a:pt x="194" y="1219"/>
                    </a:lnTo>
                    <a:lnTo>
                      <a:pt x="194" y="1256"/>
                    </a:lnTo>
                    <a:lnTo>
                      <a:pt x="199" y="1291"/>
                    </a:lnTo>
                    <a:lnTo>
                      <a:pt x="209" y="1325"/>
                    </a:lnTo>
                    <a:lnTo>
                      <a:pt x="224" y="1358"/>
                    </a:lnTo>
                    <a:lnTo>
                      <a:pt x="224" y="1481"/>
                    </a:lnTo>
                    <a:lnTo>
                      <a:pt x="209" y="1513"/>
                    </a:lnTo>
                    <a:lnTo>
                      <a:pt x="199" y="1548"/>
                    </a:lnTo>
                    <a:lnTo>
                      <a:pt x="194" y="1583"/>
                    </a:lnTo>
                    <a:lnTo>
                      <a:pt x="193" y="1619"/>
                    </a:lnTo>
                    <a:lnTo>
                      <a:pt x="198" y="1655"/>
                    </a:lnTo>
                    <a:lnTo>
                      <a:pt x="208" y="1690"/>
                    </a:lnTo>
                    <a:lnTo>
                      <a:pt x="224" y="1724"/>
                    </a:lnTo>
                    <a:lnTo>
                      <a:pt x="224" y="1900"/>
                    </a:lnTo>
                    <a:lnTo>
                      <a:pt x="226" y="1916"/>
                    </a:lnTo>
                    <a:lnTo>
                      <a:pt x="234" y="1930"/>
                    </a:lnTo>
                    <a:lnTo>
                      <a:pt x="245" y="1942"/>
                    </a:lnTo>
                    <a:lnTo>
                      <a:pt x="259" y="1950"/>
                    </a:lnTo>
                    <a:lnTo>
                      <a:pt x="275" y="1952"/>
                    </a:lnTo>
                    <a:lnTo>
                      <a:pt x="359" y="1952"/>
                    </a:lnTo>
                    <a:lnTo>
                      <a:pt x="386" y="1979"/>
                    </a:lnTo>
                    <a:lnTo>
                      <a:pt x="417" y="2001"/>
                    </a:lnTo>
                    <a:lnTo>
                      <a:pt x="450" y="2019"/>
                    </a:lnTo>
                    <a:lnTo>
                      <a:pt x="485" y="2031"/>
                    </a:lnTo>
                    <a:lnTo>
                      <a:pt x="518" y="2038"/>
                    </a:lnTo>
                    <a:lnTo>
                      <a:pt x="552" y="2040"/>
                    </a:lnTo>
                    <a:lnTo>
                      <a:pt x="588" y="2038"/>
                    </a:lnTo>
                    <a:lnTo>
                      <a:pt x="622" y="2030"/>
                    </a:lnTo>
                    <a:lnTo>
                      <a:pt x="633" y="2065"/>
                    </a:lnTo>
                    <a:lnTo>
                      <a:pt x="649" y="2097"/>
                    </a:lnTo>
                    <a:lnTo>
                      <a:pt x="670" y="2126"/>
                    </a:lnTo>
                    <a:lnTo>
                      <a:pt x="694" y="2153"/>
                    </a:lnTo>
                    <a:lnTo>
                      <a:pt x="721" y="2176"/>
                    </a:lnTo>
                    <a:lnTo>
                      <a:pt x="275" y="2176"/>
                    </a:lnTo>
                    <a:lnTo>
                      <a:pt x="235" y="2173"/>
                    </a:lnTo>
                    <a:lnTo>
                      <a:pt x="196" y="2164"/>
                    </a:lnTo>
                    <a:lnTo>
                      <a:pt x="159" y="2150"/>
                    </a:lnTo>
                    <a:lnTo>
                      <a:pt x="126" y="2131"/>
                    </a:lnTo>
                    <a:lnTo>
                      <a:pt x="95" y="2108"/>
                    </a:lnTo>
                    <a:lnTo>
                      <a:pt x="68" y="2081"/>
                    </a:lnTo>
                    <a:lnTo>
                      <a:pt x="44" y="2050"/>
                    </a:lnTo>
                    <a:lnTo>
                      <a:pt x="25" y="2016"/>
                    </a:lnTo>
                    <a:lnTo>
                      <a:pt x="12" y="1979"/>
                    </a:lnTo>
                    <a:lnTo>
                      <a:pt x="3" y="1940"/>
                    </a:lnTo>
                    <a:lnTo>
                      <a:pt x="0" y="1900"/>
                    </a:lnTo>
                    <a:lnTo>
                      <a:pt x="0" y="276"/>
                    </a:lnTo>
                    <a:lnTo>
                      <a:pt x="3" y="235"/>
                    </a:lnTo>
                    <a:lnTo>
                      <a:pt x="12" y="197"/>
                    </a:lnTo>
                    <a:lnTo>
                      <a:pt x="25" y="160"/>
                    </a:lnTo>
                    <a:lnTo>
                      <a:pt x="44" y="126"/>
                    </a:lnTo>
                    <a:lnTo>
                      <a:pt x="68" y="95"/>
                    </a:lnTo>
                    <a:lnTo>
                      <a:pt x="95" y="68"/>
                    </a:lnTo>
                    <a:lnTo>
                      <a:pt x="126" y="45"/>
                    </a:lnTo>
                    <a:lnTo>
                      <a:pt x="159" y="26"/>
                    </a:lnTo>
                    <a:lnTo>
                      <a:pt x="196" y="12"/>
                    </a:lnTo>
                    <a:lnTo>
                      <a:pt x="235" y="3"/>
                    </a:lnTo>
                    <a:lnTo>
                      <a:pt x="275" y="0"/>
                    </a:lnTo>
                    <a:lnTo>
                      <a:pt x="1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6" name="Freeform 18">
                <a:extLst>
                  <a:ext uri="{FF2B5EF4-FFF2-40B4-BE49-F238E27FC236}">
                    <a16:creationId xmlns:a16="http://schemas.microsoft.com/office/drawing/2014/main" id="{B7A90585-D2E3-4AE8-A4E1-567B3CF374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7313" y="1481138"/>
                <a:ext cx="487363" cy="571500"/>
              </a:xfrm>
              <a:custGeom>
                <a:avLst/>
                <a:gdLst>
                  <a:gd name="T0" fmla="*/ 287 w 2452"/>
                  <a:gd name="T1" fmla="*/ 2523 h 2882"/>
                  <a:gd name="T2" fmla="*/ 211 w 2452"/>
                  <a:gd name="T3" fmla="*/ 2577 h 2882"/>
                  <a:gd name="T4" fmla="*/ 171 w 2452"/>
                  <a:gd name="T5" fmla="*/ 2662 h 2882"/>
                  <a:gd name="T6" fmla="*/ 1411 w 2452"/>
                  <a:gd name="T7" fmla="*/ 2713 h 2882"/>
                  <a:gd name="T8" fmla="*/ 1399 w 2452"/>
                  <a:gd name="T9" fmla="*/ 2631 h 2882"/>
                  <a:gd name="T10" fmla="*/ 1346 w 2452"/>
                  <a:gd name="T11" fmla="*/ 2555 h 2882"/>
                  <a:gd name="T12" fmla="*/ 1261 w 2452"/>
                  <a:gd name="T13" fmla="*/ 2515 h 2882"/>
                  <a:gd name="T14" fmla="*/ 1613 w 2452"/>
                  <a:gd name="T15" fmla="*/ 0 h 2882"/>
                  <a:gd name="T16" fmla="*/ 2256 w 2452"/>
                  <a:gd name="T17" fmla="*/ 12 h 2882"/>
                  <a:gd name="T18" fmla="*/ 2357 w 2452"/>
                  <a:gd name="T19" fmla="*/ 68 h 2882"/>
                  <a:gd name="T20" fmla="*/ 2426 w 2452"/>
                  <a:gd name="T21" fmla="*/ 160 h 2882"/>
                  <a:gd name="T22" fmla="*/ 2452 w 2452"/>
                  <a:gd name="T23" fmla="*/ 276 h 2882"/>
                  <a:gd name="T24" fmla="*/ 2440 w 2452"/>
                  <a:gd name="T25" fmla="*/ 1979 h 2882"/>
                  <a:gd name="T26" fmla="*/ 2384 w 2452"/>
                  <a:gd name="T27" fmla="*/ 2081 h 2882"/>
                  <a:gd name="T28" fmla="*/ 2293 w 2452"/>
                  <a:gd name="T29" fmla="*/ 2150 h 2882"/>
                  <a:gd name="T30" fmla="*/ 2177 w 2452"/>
                  <a:gd name="T31" fmla="*/ 2176 h 2882"/>
                  <a:gd name="T32" fmla="*/ 1309 w 2452"/>
                  <a:gd name="T33" fmla="*/ 2356 h 2882"/>
                  <a:gd name="T34" fmla="*/ 1425 w 2452"/>
                  <a:gd name="T35" fmla="*/ 2406 h 2882"/>
                  <a:gd name="T36" fmla="*/ 1514 w 2452"/>
                  <a:gd name="T37" fmla="*/ 2493 h 2882"/>
                  <a:gd name="T38" fmla="*/ 1568 w 2452"/>
                  <a:gd name="T39" fmla="*/ 2607 h 2882"/>
                  <a:gd name="T40" fmla="*/ 1579 w 2452"/>
                  <a:gd name="T41" fmla="*/ 2797 h 2882"/>
                  <a:gd name="T42" fmla="*/ 1554 w 2452"/>
                  <a:gd name="T43" fmla="*/ 2857 h 2882"/>
                  <a:gd name="T44" fmla="*/ 1495 w 2452"/>
                  <a:gd name="T45" fmla="*/ 2882 h 2882"/>
                  <a:gd name="T46" fmla="*/ 42 w 2452"/>
                  <a:gd name="T47" fmla="*/ 2870 h 2882"/>
                  <a:gd name="T48" fmla="*/ 3 w 2452"/>
                  <a:gd name="T49" fmla="*/ 2820 h 2882"/>
                  <a:gd name="T50" fmla="*/ 3 w 2452"/>
                  <a:gd name="T51" fmla="*/ 2651 h 2882"/>
                  <a:gd name="T52" fmla="*/ 43 w 2452"/>
                  <a:gd name="T53" fmla="*/ 2528 h 2882"/>
                  <a:gd name="T54" fmla="*/ 121 w 2452"/>
                  <a:gd name="T55" fmla="*/ 2431 h 2882"/>
                  <a:gd name="T56" fmla="*/ 229 w 2452"/>
                  <a:gd name="T57" fmla="*/ 2368 h 2882"/>
                  <a:gd name="T58" fmla="*/ 313 w 2452"/>
                  <a:gd name="T59" fmla="*/ 2200 h 2882"/>
                  <a:gd name="T60" fmla="*/ 391 w 2452"/>
                  <a:gd name="T61" fmla="*/ 2145 h 2882"/>
                  <a:gd name="T62" fmla="*/ 443 w 2452"/>
                  <a:gd name="T63" fmla="*/ 2064 h 2882"/>
                  <a:gd name="T64" fmla="*/ 488 w 2452"/>
                  <a:gd name="T65" fmla="*/ 2038 h 2882"/>
                  <a:gd name="T66" fmla="*/ 591 w 2452"/>
                  <a:gd name="T67" fmla="*/ 2031 h 2882"/>
                  <a:gd name="T68" fmla="*/ 690 w 2452"/>
                  <a:gd name="T69" fmla="*/ 1979 h 2882"/>
                  <a:gd name="T70" fmla="*/ 2193 w 2452"/>
                  <a:gd name="T71" fmla="*/ 1950 h 2882"/>
                  <a:gd name="T72" fmla="*/ 2226 w 2452"/>
                  <a:gd name="T73" fmla="*/ 1916 h 2882"/>
                  <a:gd name="T74" fmla="*/ 2243 w 2452"/>
                  <a:gd name="T75" fmla="*/ 1237 h 2882"/>
                  <a:gd name="T76" fmla="*/ 2258 w 2452"/>
                  <a:gd name="T77" fmla="*/ 1127 h 2882"/>
                  <a:gd name="T78" fmla="*/ 2228 w 2452"/>
                  <a:gd name="T79" fmla="*/ 1021 h 2882"/>
                  <a:gd name="T80" fmla="*/ 2250 w 2452"/>
                  <a:gd name="T81" fmla="*/ 757 h 2882"/>
                  <a:gd name="T82" fmla="*/ 2255 w 2452"/>
                  <a:gd name="T83" fmla="*/ 635 h 2882"/>
                  <a:gd name="T84" fmla="*/ 2228 w 2452"/>
                  <a:gd name="T85" fmla="*/ 276 h 2882"/>
                  <a:gd name="T86" fmla="*/ 2207 w 2452"/>
                  <a:gd name="T87" fmla="*/ 234 h 2882"/>
                  <a:gd name="T88" fmla="*/ 2001 w 2452"/>
                  <a:gd name="T89" fmla="*/ 224 h 2882"/>
                  <a:gd name="T90" fmla="*/ 1890 w 2452"/>
                  <a:gd name="T91" fmla="*/ 180 h 2882"/>
                  <a:gd name="T92" fmla="*/ 1786 w 2452"/>
                  <a:gd name="T93" fmla="*/ 184 h 2882"/>
                  <a:gd name="T94" fmla="*/ 1722 w 2452"/>
                  <a:gd name="T95" fmla="*/ 170 h 2882"/>
                  <a:gd name="T96" fmla="*/ 1684 w 2452"/>
                  <a:gd name="T97" fmla="*/ 75 h 2882"/>
                  <a:gd name="T98" fmla="*/ 1613 w 2452"/>
                  <a:gd name="T99" fmla="*/ 0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52" h="2882">
                    <a:moveTo>
                      <a:pt x="350" y="2512"/>
                    </a:moveTo>
                    <a:lnTo>
                      <a:pt x="318" y="2515"/>
                    </a:lnTo>
                    <a:lnTo>
                      <a:pt x="287" y="2523"/>
                    </a:lnTo>
                    <a:lnTo>
                      <a:pt x="259" y="2536"/>
                    </a:lnTo>
                    <a:lnTo>
                      <a:pt x="233" y="2555"/>
                    </a:lnTo>
                    <a:lnTo>
                      <a:pt x="211" y="2577"/>
                    </a:lnTo>
                    <a:lnTo>
                      <a:pt x="193" y="2602"/>
                    </a:lnTo>
                    <a:lnTo>
                      <a:pt x="180" y="2631"/>
                    </a:lnTo>
                    <a:lnTo>
                      <a:pt x="171" y="2662"/>
                    </a:lnTo>
                    <a:lnTo>
                      <a:pt x="168" y="2695"/>
                    </a:lnTo>
                    <a:lnTo>
                      <a:pt x="168" y="2713"/>
                    </a:lnTo>
                    <a:lnTo>
                      <a:pt x="1411" y="2713"/>
                    </a:lnTo>
                    <a:lnTo>
                      <a:pt x="1411" y="2695"/>
                    </a:lnTo>
                    <a:lnTo>
                      <a:pt x="1408" y="2662"/>
                    </a:lnTo>
                    <a:lnTo>
                      <a:pt x="1399" y="2631"/>
                    </a:lnTo>
                    <a:lnTo>
                      <a:pt x="1386" y="2602"/>
                    </a:lnTo>
                    <a:lnTo>
                      <a:pt x="1368" y="2577"/>
                    </a:lnTo>
                    <a:lnTo>
                      <a:pt x="1346" y="2555"/>
                    </a:lnTo>
                    <a:lnTo>
                      <a:pt x="1320" y="2536"/>
                    </a:lnTo>
                    <a:lnTo>
                      <a:pt x="1292" y="2523"/>
                    </a:lnTo>
                    <a:lnTo>
                      <a:pt x="1261" y="2515"/>
                    </a:lnTo>
                    <a:lnTo>
                      <a:pt x="1229" y="2512"/>
                    </a:lnTo>
                    <a:lnTo>
                      <a:pt x="350" y="2512"/>
                    </a:lnTo>
                    <a:close/>
                    <a:moveTo>
                      <a:pt x="1613" y="0"/>
                    </a:moveTo>
                    <a:lnTo>
                      <a:pt x="2177" y="0"/>
                    </a:lnTo>
                    <a:lnTo>
                      <a:pt x="2217" y="3"/>
                    </a:lnTo>
                    <a:lnTo>
                      <a:pt x="2256" y="12"/>
                    </a:lnTo>
                    <a:lnTo>
                      <a:pt x="2293" y="26"/>
                    </a:lnTo>
                    <a:lnTo>
                      <a:pt x="2326" y="45"/>
                    </a:lnTo>
                    <a:lnTo>
                      <a:pt x="2357" y="68"/>
                    </a:lnTo>
                    <a:lnTo>
                      <a:pt x="2384" y="95"/>
                    </a:lnTo>
                    <a:lnTo>
                      <a:pt x="2408" y="126"/>
                    </a:lnTo>
                    <a:lnTo>
                      <a:pt x="2426" y="160"/>
                    </a:lnTo>
                    <a:lnTo>
                      <a:pt x="2440" y="197"/>
                    </a:lnTo>
                    <a:lnTo>
                      <a:pt x="2449" y="235"/>
                    </a:lnTo>
                    <a:lnTo>
                      <a:pt x="2452" y="276"/>
                    </a:lnTo>
                    <a:lnTo>
                      <a:pt x="2452" y="1900"/>
                    </a:lnTo>
                    <a:lnTo>
                      <a:pt x="2449" y="1940"/>
                    </a:lnTo>
                    <a:lnTo>
                      <a:pt x="2440" y="1979"/>
                    </a:lnTo>
                    <a:lnTo>
                      <a:pt x="2426" y="2016"/>
                    </a:lnTo>
                    <a:lnTo>
                      <a:pt x="2408" y="2050"/>
                    </a:lnTo>
                    <a:lnTo>
                      <a:pt x="2384" y="2081"/>
                    </a:lnTo>
                    <a:lnTo>
                      <a:pt x="2357" y="2108"/>
                    </a:lnTo>
                    <a:lnTo>
                      <a:pt x="2326" y="2131"/>
                    </a:lnTo>
                    <a:lnTo>
                      <a:pt x="2293" y="2150"/>
                    </a:lnTo>
                    <a:lnTo>
                      <a:pt x="2256" y="2164"/>
                    </a:lnTo>
                    <a:lnTo>
                      <a:pt x="2217" y="2173"/>
                    </a:lnTo>
                    <a:lnTo>
                      <a:pt x="2177" y="2176"/>
                    </a:lnTo>
                    <a:lnTo>
                      <a:pt x="1266" y="2176"/>
                    </a:lnTo>
                    <a:lnTo>
                      <a:pt x="1266" y="2348"/>
                    </a:lnTo>
                    <a:lnTo>
                      <a:pt x="1309" y="2356"/>
                    </a:lnTo>
                    <a:lnTo>
                      <a:pt x="1350" y="2368"/>
                    </a:lnTo>
                    <a:lnTo>
                      <a:pt x="1389" y="2385"/>
                    </a:lnTo>
                    <a:lnTo>
                      <a:pt x="1425" y="2406"/>
                    </a:lnTo>
                    <a:lnTo>
                      <a:pt x="1458" y="2431"/>
                    </a:lnTo>
                    <a:lnTo>
                      <a:pt x="1488" y="2461"/>
                    </a:lnTo>
                    <a:lnTo>
                      <a:pt x="1514" y="2493"/>
                    </a:lnTo>
                    <a:lnTo>
                      <a:pt x="1536" y="2528"/>
                    </a:lnTo>
                    <a:lnTo>
                      <a:pt x="1554" y="2567"/>
                    </a:lnTo>
                    <a:lnTo>
                      <a:pt x="1568" y="2607"/>
                    </a:lnTo>
                    <a:lnTo>
                      <a:pt x="1576" y="2651"/>
                    </a:lnTo>
                    <a:lnTo>
                      <a:pt x="1579" y="2695"/>
                    </a:lnTo>
                    <a:lnTo>
                      <a:pt x="1579" y="2797"/>
                    </a:lnTo>
                    <a:lnTo>
                      <a:pt x="1576" y="2820"/>
                    </a:lnTo>
                    <a:lnTo>
                      <a:pt x="1568" y="2839"/>
                    </a:lnTo>
                    <a:lnTo>
                      <a:pt x="1554" y="2857"/>
                    </a:lnTo>
                    <a:lnTo>
                      <a:pt x="1537" y="2870"/>
                    </a:lnTo>
                    <a:lnTo>
                      <a:pt x="1517" y="2879"/>
                    </a:lnTo>
                    <a:lnTo>
                      <a:pt x="1495" y="2882"/>
                    </a:lnTo>
                    <a:lnTo>
                      <a:pt x="84" y="2882"/>
                    </a:lnTo>
                    <a:lnTo>
                      <a:pt x="62" y="2879"/>
                    </a:lnTo>
                    <a:lnTo>
                      <a:pt x="42" y="2870"/>
                    </a:lnTo>
                    <a:lnTo>
                      <a:pt x="25" y="2857"/>
                    </a:lnTo>
                    <a:lnTo>
                      <a:pt x="11" y="2839"/>
                    </a:lnTo>
                    <a:lnTo>
                      <a:pt x="3" y="2820"/>
                    </a:lnTo>
                    <a:lnTo>
                      <a:pt x="0" y="2797"/>
                    </a:lnTo>
                    <a:lnTo>
                      <a:pt x="0" y="2695"/>
                    </a:lnTo>
                    <a:lnTo>
                      <a:pt x="3" y="2651"/>
                    </a:lnTo>
                    <a:lnTo>
                      <a:pt x="11" y="2607"/>
                    </a:lnTo>
                    <a:lnTo>
                      <a:pt x="25" y="2567"/>
                    </a:lnTo>
                    <a:lnTo>
                      <a:pt x="43" y="2528"/>
                    </a:lnTo>
                    <a:lnTo>
                      <a:pt x="65" y="2493"/>
                    </a:lnTo>
                    <a:lnTo>
                      <a:pt x="91" y="2461"/>
                    </a:lnTo>
                    <a:lnTo>
                      <a:pt x="121" y="2431"/>
                    </a:lnTo>
                    <a:lnTo>
                      <a:pt x="154" y="2406"/>
                    </a:lnTo>
                    <a:lnTo>
                      <a:pt x="190" y="2385"/>
                    </a:lnTo>
                    <a:lnTo>
                      <a:pt x="229" y="2368"/>
                    </a:lnTo>
                    <a:lnTo>
                      <a:pt x="270" y="2356"/>
                    </a:lnTo>
                    <a:lnTo>
                      <a:pt x="313" y="2348"/>
                    </a:lnTo>
                    <a:lnTo>
                      <a:pt x="313" y="2200"/>
                    </a:lnTo>
                    <a:lnTo>
                      <a:pt x="341" y="2185"/>
                    </a:lnTo>
                    <a:lnTo>
                      <a:pt x="367" y="2166"/>
                    </a:lnTo>
                    <a:lnTo>
                      <a:pt x="391" y="2145"/>
                    </a:lnTo>
                    <a:lnTo>
                      <a:pt x="412" y="2120"/>
                    </a:lnTo>
                    <a:lnTo>
                      <a:pt x="429" y="2093"/>
                    </a:lnTo>
                    <a:lnTo>
                      <a:pt x="443" y="2064"/>
                    </a:lnTo>
                    <a:lnTo>
                      <a:pt x="449" y="2048"/>
                    </a:lnTo>
                    <a:lnTo>
                      <a:pt x="454" y="2030"/>
                    </a:lnTo>
                    <a:lnTo>
                      <a:pt x="488" y="2038"/>
                    </a:lnTo>
                    <a:lnTo>
                      <a:pt x="525" y="2040"/>
                    </a:lnTo>
                    <a:lnTo>
                      <a:pt x="558" y="2038"/>
                    </a:lnTo>
                    <a:lnTo>
                      <a:pt x="591" y="2031"/>
                    </a:lnTo>
                    <a:lnTo>
                      <a:pt x="627" y="2019"/>
                    </a:lnTo>
                    <a:lnTo>
                      <a:pt x="660" y="2001"/>
                    </a:lnTo>
                    <a:lnTo>
                      <a:pt x="690" y="1979"/>
                    </a:lnTo>
                    <a:lnTo>
                      <a:pt x="717" y="1952"/>
                    </a:lnTo>
                    <a:lnTo>
                      <a:pt x="2177" y="1952"/>
                    </a:lnTo>
                    <a:lnTo>
                      <a:pt x="2193" y="1950"/>
                    </a:lnTo>
                    <a:lnTo>
                      <a:pt x="2207" y="1942"/>
                    </a:lnTo>
                    <a:lnTo>
                      <a:pt x="2218" y="1930"/>
                    </a:lnTo>
                    <a:lnTo>
                      <a:pt x="2226" y="1916"/>
                    </a:lnTo>
                    <a:lnTo>
                      <a:pt x="2228" y="1900"/>
                    </a:lnTo>
                    <a:lnTo>
                      <a:pt x="2228" y="1273"/>
                    </a:lnTo>
                    <a:lnTo>
                      <a:pt x="2243" y="1237"/>
                    </a:lnTo>
                    <a:lnTo>
                      <a:pt x="2253" y="1201"/>
                    </a:lnTo>
                    <a:lnTo>
                      <a:pt x="2258" y="1164"/>
                    </a:lnTo>
                    <a:lnTo>
                      <a:pt x="2258" y="1127"/>
                    </a:lnTo>
                    <a:lnTo>
                      <a:pt x="2253" y="1090"/>
                    </a:lnTo>
                    <a:lnTo>
                      <a:pt x="2243" y="1055"/>
                    </a:lnTo>
                    <a:lnTo>
                      <a:pt x="2228" y="1021"/>
                    </a:lnTo>
                    <a:lnTo>
                      <a:pt x="2228" y="812"/>
                    </a:lnTo>
                    <a:lnTo>
                      <a:pt x="2241" y="785"/>
                    </a:lnTo>
                    <a:lnTo>
                      <a:pt x="2250" y="757"/>
                    </a:lnTo>
                    <a:lnTo>
                      <a:pt x="2258" y="716"/>
                    </a:lnTo>
                    <a:lnTo>
                      <a:pt x="2259" y="676"/>
                    </a:lnTo>
                    <a:lnTo>
                      <a:pt x="2255" y="635"/>
                    </a:lnTo>
                    <a:lnTo>
                      <a:pt x="2244" y="596"/>
                    </a:lnTo>
                    <a:lnTo>
                      <a:pt x="2228" y="559"/>
                    </a:lnTo>
                    <a:lnTo>
                      <a:pt x="2228" y="276"/>
                    </a:lnTo>
                    <a:lnTo>
                      <a:pt x="2226" y="260"/>
                    </a:lnTo>
                    <a:lnTo>
                      <a:pt x="2218" y="246"/>
                    </a:lnTo>
                    <a:lnTo>
                      <a:pt x="2207" y="234"/>
                    </a:lnTo>
                    <a:lnTo>
                      <a:pt x="2193" y="226"/>
                    </a:lnTo>
                    <a:lnTo>
                      <a:pt x="2177" y="224"/>
                    </a:lnTo>
                    <a:lnTo>
                      <a:pt x="2001" y="224"/>
                    </a:lnTo>
                    <a:lnTo>
                      <a:pt x="1967" y="204"/>
                    </a:lnTo>
                    <a:lnTo>
                      <a:pt x="1930" y="189"/>
                    </a:lnTo>
                    <a:lnTo>
                      <a:pt x="1890" y="180"/>
                    </a:lnTo>
                    <a:lnTo>
                      <a:pt x="1850" y="177"/>
                    </a:lnTo>
                    <a:lnTo>
                      <a:pt x="1818" y="179"/>
                    </a:lnTo>
                    <a:lnTo>
                      <a:pt x="1786" y="184"/>
                    </a:lnTo>
                    <a:lnTo>
                      <a:pt x="1756" y="193"/>
                    </a:lnTo>
                    <a:lnTo>
                      <a:pt x="1727" y="206"/>
                    </a:lnTo>
                    <a:lnTo>
                      <a:pt x="1722" y="170"/>
                    </a:lnTo>
                    <a:lnTo>
                      <a:pt x="1713" y="136"/>
                    </a:lnTo>
                    <a:lnTo>
                      <a:pt x="1701" y="104"/>
                    </a:lnTo>
                    <a:lnTo>
                      <a:pt x="1684" y="75"/>
                    </a:lnTo>
                    <a:lnTo>
                      <a:pt x="1663" y="47"/>
                    </a:lnTo>
                    <a:lnTo>
                      <a:pt x="1639" y="22"/>
                    </a:lnTo>
                    <a:lnTo>
                      <a:pt x="16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E1267AFB-D421-494C-AA65-4D92FA4EEE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35263" y="1503363"/>
                <a:ext cx="307975" cy="319088"/>
              </a:xfrm>
              <a:custGeom>
                <a:avLst/>
                <a:gdLst>
                  <a:gd name="T0" fmla="*/ 677 w 1549"/>
                  <a:gd name="T1" fmla="*/ 417 h 1605"/>
                  <a:gd name="T2" fmla="*/ 548 w 1549"/>
                  <a:gd name="T3" fmla="*/ 477 h 1605"/>
                  <a:gd name="T4" fmla="*/ 449 w 1549"/>
                  <a:gd name="T5" fmla="*/ 576 h 1605"/>
                  <a:gd name="T6" fmla="*/ 390 w 1549"/>
                  <a:gd name="T7" fmla="*/ 705 h 1605"/>
                  <a:gd name="T8" fmla="*/ 381 w 1549"/>
                  <a:gd name="T9" fmla="*/ 853 h 1605"/>
                  <a:gd name="T10" fmla="*/ 424 w 1549"/>
                  <a:gd name="T11" fmla="*/ 990 h 1605"/>
                  <a:gd name="T12" fmla="*/ 511 w 1549"/>
                  <a:gd name="T13" fmla="*/ 1100 h 1605"/>
                  <a:gd name="T14" fmla="*/ 631 w 1549"/>
                  <a:gd name="T15" fmla="*/ 1174 h 1605"/>
                  <a:gd name="T16" fmla="*/ 774 w 1549"/>
                  <a:gd name="T17" fmla="*/ 1200 h 1605"/>
                  <a:gd name="T18" fmla="*/ 918 w 1549"/>
                  <a:gd name="T19" fmla="*/ 1174 h 1605"/>
                  <a:gd name="T20" fmla="*/ 1038 w 1549"/>
                  <a:gd name="T21" fmla="*/ 1100 h 1605"/>
                  <a:gd name="T22" fmla="*/ 1124 w 1549"/>
                  <a:gd name="T23" fmla="*/ 990 h 1605"/>
                  <a:gd name="T24" fmla="*/ 1168 w 1549"/>
                  <a:gd name="T25" fmla="*/ 853 h 1605"/>
                  <a:gd name="T26" fmla="*/ 1159 w 1549"/>
                  <a:gd name="T27" fmla="*/ 705 h 1605"/>
                  <a:gd name="T28" fmla="*/ 1100 w 1549"/>
                  <a:gd name="T29" fmla="*/ 576 h 1605"/>
                  <a:gd name="T30" fmla="*/ 1001 w 1549"/>
                  <a:gd name="T31" fmla="*/ 477 h 1605"/>
                  <a:gd name="T32" fmla="*/ 872 w 1549"/>
                  <a:gd name="T33" fmla="*/ 417 h 1605"/>
                  <a:gd name="T34" fmla="*/ 641 w 1549"/>
                  <a:gd name="T35" fmla="*/ 0 h 1605"/>
                  <a:gd name="T36" fmla="*/ 955 w 1549"/>
                  <a:gd name="T37" fmla="*/ 11 h 1605"/>
                  <a:gd name="T38" fmla="*/ 1005 w 1549"/>
                  <a:gd name="T39" fmla="*/ 62 h 1605"/>
                  <a:gd name="T40" fmla="*/ 1016 w 1549"/>
                  <a:gd name="T41" fmla="*/ 223 h 1605"/>
                  <a:gd name="T42" fmla="*/ 1120 w 1549"/>
                  <a:gd name="T43" fmla="*/ 281 h 1605"/>
                  <a:gd name="T44" fmla="*/ 1270 w 1549"/>
                  <a:gd name="T45" fmla="*/ 239 h 1605"/>
                  <a:gd name="T46" fmla="*/ 1329 w 1549"/>
                  <a:gd name="T47" fmla="*/ 234 h 1605"/>
                  <a:gd name="T48" fmla="*/ 1388 w 1549"/>
                  <a:gd name="T49" fmla="*/ 267 h 1605"/>
                  <a:gd name="T50" fmla="*/ 1544 w 1549"/>
                  <a:gd name="T51" fmla="*/ 537 h 1605"/>
                  <a:gd name="T52" fmla="*/ 1546 w 1549"/>
                  <a:gd name="T53" fmla="*/ 600 h 1605"/>
                  <a:gd name="T54" fmla="*/ 1513 w 1549"/>
                  <a:gd name="T55" fmla="*/ 654 h 1605"/>
                  <a:gd name="T56" fmla="*/ 1398 w 1549"/>
                  <a:gd name="T57" fmla="*/ 751 h 1605"/>
                  <a:gd name="T58" fmla="*/ 1401 w 1549"/>
                  <a:gd name="T59" fmla="*/ 829 h 1605"/>
                  <a:gd name="T60" fmla="*/ 1494 w 1549"/>
                  <a:gd name="T61" fmla="*/ 940 h 1605"/>
                  <a:gd name="T62" fmla="*/ 1538 w 1549"/>
                  <a:gd name="T63" fmla="*/ 986 h 1605"/>
                  <a:gd name="T64" fmla="*/ 1549 w 1549"/>
                  <a:gd name="T65" fmla="*/ 1048 h 1605"/>
                  <a:gd name="T66" fmla="*/ 1402 w 1549"/>
                  <a:gd name="T67" fmla="*/ 1319 h 1605"/>
                  <a:gd name="T68" fmla="*/ 1355 w 1549"/>
                  <a:gd name="T69" fmla="*/ 1363 h 1605"/>
                  <a:gd name="T70" fmla="*/ 1289 w 1549"/>
                  <a:gd name="T71" fmla="*/ 1373 h 1605"/>
                  <a:gd name="T72" fmla="*/ 1153 w 1549"/>
                  <a:gd name="T73" fmla="*/ 1302 h 1605"/>
                  <a:gd name="T74" fmla="*/ 1053 w 1549"/>
                  <a:gd name="T75" fmla="*/ 1366 h 1605"/>
                  <a:gd name="T76" fmla="*/ 1013 w 1549"/>
                  <a:gd name="T77" fmla="*/ 1520 h 1605"/>
                  <a:gd name="T78" fmla="*/ 976 w 1549"/>
                  <a:gd name="T79" fmla="*/ 1581 h 1605"/>
                  <a:gd name="T80" fmla="*/ 908 w 1549"/>
                  <a:gd name="T81" fmla="*/ 1605 h 1605"/>
                  <a:gd name="T82" fmla="*/ 594 w 1549"/>
                  <a:gd name="T83" fmla="*/ 1594 h 1605"/>
                  <a:gd name="T84" fmla="*/ 543 w 1549"/>
                  <a:gd name="T85" fmla="*/ 1544 h 1605"/>
                  <a:gd name="T86" fmla="*/ 532 w 1549"/>
                  <a:gd name="T87" fmla="*/ 1383 h 1605"/>
                  <a:gd name="T88" fmla="*/ 429 w 1549"/>
                  <a:gd name="T89" fmla="*/ 1325 h 1605"/>
                  <a:gd name="T90" fmla="*/ 284 w 1549"/>
                  <a:gd name="T91" fmla="*/ 1330 h 1605"/>
                  <a:gd name="T92" fmla="*/ 305 w 1549"/>
                  <a:gd name="T93" fmla="*/ 1253 h 1605"/>
                  <a:gd name="T94" fmla="*/ 339 w 1549"/>
                  <a:gd name="T95" fmla="*/ 1157 h 1605"/>
                  <a:gd name="T96" fmla="*/ 333 w 1549"/>
                  <a:gd name="T97" fmla="*/ 1058 h 1605"/>
                  <a:gd name="T98" fmla="*/ 202 w 1549"/>
                  <a:gd name="T99" fmla="*/ 812 h 1605"/>
                  <a:gd name="T100" fmla="*/ 151 w 1549"/>
                  <a:gd name="T101" fmla="*/ 752 h 1605"/>
                  <a:gd name="T102" fmla="*/ 36 w 1549"/>
                  <a:gd name="T103" fmla="*/ 654 h 1605"/>
                  <a:gd name="T104" fmla="*/ 3 w 1549"/>
                  <a:gd name="T105" fmla="*/ 600 h 1605"/>
                  <a:gd name="T106" fmla="*/ 5 w 1549"/>
                  <a:gd name="T107" fmla="*/ 538 h 1605"/>
                  <a:gd name="T108" fmla="*/ 160 w 1549"/>
                  <a:gd name="T109" fmla="*/ 269 h 1605"/>
                  <a:gd name="T110" fmla="*/ 214 w 1549"/>
                  <a:gd name="T111" fmla="*/ 236 h 1605"/>
                  <a:gd name="T112" fmla="*/ 261 w 1549"/>
                  <a:gd name="T113" fmla="*/ 234 h 1605"/>
                  <a:gd name="T114" fmla="*/ 396 w 1549"/>
                  <a:gd name="T115" fmla="*/ 304 h 1605"/>
                  <a:gd name="T116" fmla="*/ 496 w 1549"/>
                  <a:gd name="T117" fmla="*/ 240 h 1605"/>
                  <a:gd name="T118" fmla="*/ 535 w 1549"/>
                  <a:gd name="T119" fmla="*/ 85 h 1605"/>
                  <a:gd name="T120" fmla="*/ 573 w 1549"/>
                  <a:gd name="T121" fmla="*/ 24 h 1605"/>
                  <a:gd name="T122" fmla="*/ 641 w 1549"/>
                  <a:gd name="T123" fmla="*/ 0 h 1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49" h="1605">
                    <a:moveTo>
                      <a:pt x="774" y="405"/>
                    </a:moveTo>
                    <a:lnTo>
                      <a:pt x="725" y="408"/>
                    </a:lnTo>
                    <a:lnTo>
                      <a:pt x="677" y="417"/>
                    </a:lnTo>
                    <a:lnTo>
                      <a:pt x="631" y="433"/>
                    </a:lnTo>
                    <a:lnTo>
                      <a:pt x="588" y="452"/>
                    </a:lnTo>
                    <a:lnTo>
                      <a:pt x="548" y="477"/>
                    </a:lnTo>
                    <a:lnTo>
                      <a:pt x="511" y="505"/>
                    </a:lnTo>
                    <a:lnTo>
                      <a:pt x="478" y="539"/>
                    </a:lnTo>
                    <a:lnTo>
                      <a:pt x="449" y="576"/>
                    </a:lnTo>
                    <a:lnTo>
                      <a:pt x="424" y="616"/>
                    </a:lnTo>
                    <a:lnTo>
                      <a:pt x="404" y="660"/>
                    </a:lnTo>
                    <a:lnTo>
                      <a:pt x="390" y="705"/>
                    </a:lnTo>
                    <a:lnTo>
                      <a:pt x="381" y="753"/>
                    </a:lnTo>
                    <a:lnTo>
                      <a:pt x="378" y="803"/>
                    </a:lnTo>
                    <a:lnTo>
                      <a:pt x="381" y="853"/>
                    </a:lnTo>
                    <a:lnTo>
                      <a:pt x="390" y="900"/>
                    </a:lnTo>
                    <a:lnTo>
                      <a:pt x="404" y="947"/>
                    </a:lnTo>
                    <a:lnTo>
                      <a:pt x="424" y="990"/>
                    </a:lnTo>
                    <a:lnTo>
                      <a:pt x="449" y="1030"/>
                    </a:lnTo>
                    <a:lnTo>
                      <a:pt x="478" y="1067"/>
                    </a:lnTo>
                    <a:lnTo>
                      <a:pt x="511" y="1100"/>
                    </a:lnTo>
                    <a:lnTo>
                      <a:pt x="548" y="1130"/>
                    </a:lnTo>
                    <a:lnTo>
                      <a:pt x="588" y="1154"/>
                    </a:lnTo>
                    <a:lnTo>
                      <a:pt x="631" y="1174"/>
                    </a:lnTo>
                    <a:lnTo>
                      <a:pt x="677" y="1188"/>
                    </a:lnTo>
                    <a:lnTo>
                      <a:pt x="725" y="1197"/>
                    </a:lnTo>
                    <a:lnTo>
                      <a:pt x="774" y="1200"/>
                    </a:lnTo>
                    <a:lnTo>
                      <a:pt x="824" y="1197"/>
                    </a:lnTo>
                    <a:lnTo>
                      <a:pt x="872" y="1188"/>
                    </a:lnTo>
                    <a:lnTo>
                      <a:pt x="918" y="1174"/>
                    </a:lnTo>
                    <a:lnTo>
                      <a:pt x="961" y="1154"/>
                    </a:lnTo>
                    <a:lnTo>
                      <a:pt x="1001" y="1130"/>
                    </a:lnTo>
                    <a:lnTo>
                      <a:pt x="1038" y="1100"/>
                    </a:lnTo>
                    <a:lnTo>
                      <a:pt x="1071" y="1067"/>
                    </a:lnTo>
                    <a:lnTo>
                      <a:pt x="1100" y="1030"/>
                    </a:lnTo>
                    <a:lnTo>
                      <a:pt x="1124" y="990"/>
                    </a:lnTo>
                    <a:lnTo>
                      <a:pt x="1145" y="947"/>
                    </a:lnTo>
                    <a:lnTo>
                      <a:pt x="1159" y="900"/>
                    </a:lnTo>
                    <a:lnTo>
                      <a:pt x="1168" y="853"/>
                    </a:lnTo>
                    <a:lnTo>
                      <a:pt x="1172" y="803"/>
                    </a:lnTo>
                    <a:lnTo>
                      <a:pt x="1168" y="753"/>
                    </a:lnTo>
                    <a:lnTo>
                      <a:pt x="1159" y="705"/>
                    </a:lnTo>
                    <a:lnTo>
                      <a:pt x="1145" y="660"/>
                    </a:lnTo>
                    <a:lnTo>
                      <a:pt x="1124" y="616"/>
                    </a:lnTo>
                    <a:lnTo>
                      <a:pt x="1100" y="576"/>
                    </a:lnTo>
                    <a:lnTo>
                      <a:pt x="1071" y="539"/>
                    </a:lnTo>
                    <a:lnTo>
                      <a:pt x="1038" y="505"/>
                    </a:lnTo>
                    <a:lnTo>
                      <a:pt x="1001" y="477"/>
                    </a:lnTo>
                    <a:lnTo>
                      <a:pt x="961" y="452"/>
                    </a:lnTo>
                    <a:lnTo>
                      <a:pt x="918" y="433"/>
                    </a:lnTo>
                    <a:lnTo>
                      <a:pt x="872" y="417"/>
                    </a:lnTo>
                    <a:lnTo>
                      <a:pt x="824" y="408"/>
                    </a:lnTo>
                    <a:lnTo>
                      <a:pt x="774" y="405"/>
                    </a:lnTo>
                    <a:close/>
                    <a:moveTo>
                      <a:pt x="641" y="0"/>
                    </a:moveTo>
                    <a:lnTo>
                      <a:pt x="908" y="0"/>
                    </a:lnTo>
                    <a:lnTo>
                      <a:pt x="933" y="3"/>
                    </a:lnTo>
                    <a:lnTo>
                      <a:pt x="955" y="11"/>
                    </a:lnTo>
                    <a:lnTo>
                      <a:pt x="976" y="24"/>
                    </a:lnTo>
                    <a:lnTo>
                      <a:pt x="992" y="42"/>
                    </a:lnTo>
                    <a:lnTo>
                      <a:pt x="1005" y="62"/>
                    </a:lnTo>
                    <a:lnTo>
                      <a:pt x="1013" y="85"/>
                    </a:lnTo>
                    <a:lnTo>
                      <a:pt x="1016" y="110"/>
                    </a:lnTo>
                    <a:lnTo>
                      <a:pt x="1016" y="223"/>
                    </a:lnTo>
                    <a:lnTo>
                      <a:pt x="1053" y="240"/>
                    </a:lnTo>
                    <a:lnTo>
                      <a:pt x="1087" y="259"/>
                    </a:lnTo>
                    <a:lnTo>
                      <a:pt x="1120" y="281"/>
                    </a:lnTo>
                    <a:lnTo>
                      <a:pt x="1153" y="304"/>
                    </a:lnTo>
                    <a:lnTo>
                      <a:pt x="1252" y="247"/>
                    </a:lnTo>
                    <a:lnTo>
                      <a:pt x="1270" y="239"/>
                    </a:lnTo>
                    <a:lnTo>
                      <a:pt x="1289" y="234"/>
                    </a:lnTo>
                    <a:lnTo>
                      <a:pt x="1307" y="232"/>
                    </a:lnTo>
                    <a:lnTo>
                      <a:pt x="1329" y="234"/>
                    </a:lnTo>
                    <a:lnTo>
                      <a:pt x="1351" y="241"/>
                    </a:lnTo>
                    <a:lnTo>
                      <a:pt x="1370" y="252"/>
                    </a:lnTo>
                    <a:lnTo>
                      <a:pt x="1388" y="267"/>
                    </a:lnTo>
                    <a:lnTo>
                      <a:pt x="1402" y="286"/>
                    </a:lnTo>
                    <a:lnTo>
                      <a:pt x="1535" y="517"/>
                    </a:lnTo>
                    <a:lnTo>
                      <a:pt x="1544" y="537"/>
                    </a:lnTo>
                    <a:lnTo>
                      <a:pt x="1548" y="558"/>
                    </a:lnTo>
                    <a:lnTo>
                      <a:pt x="1549" y="579"/>
                    </a:lnTo>
                    <a:lnTo>
                      <a:pt x="1546" y="600"/>
                    </a:lnTo>
                    <a:lnTo>
                      <a:pt x="1538" y="620"/>
                    </a:lnTo>
                    <a:lnTo>
                      <a:pt x="1527" y="639"/>
                    </a:lnTo>
                    <a:lnTo>
                      <a:pt x="1513" y="654"/>
                    </a:lnTo>
                    <a:lnTo>
                      <a:pt x="1494" y="667"/>
                    </a:lnTo>
                    <a:lnTo>
                      <a:pt x="1395" y="724"/>
                    </a:lnTo>
                    <a:lnTo>
                      <a:pt x="1398" y="751"/>
                    </a:lnTo>
                    <a:lnTo>
                      <a:pt x="1401" y="777"/>
                    </a:lnTo>
                    <a:lnTo>
                      <a:pt x="1403" y="803"/>
                    </a:lnTo>
                    <a:lnTo>
                      <a:pt x="1401" y="829"/>
                    </a:lnTo>
                    <a:lnTo>
                      <a:pt x="1398" y="855"/>
                    </a:lnTo>
                    <a:lnTo>
                      <a:pt x="1395" y="881"/>
                    </a:lnTo>
                    <a:lnTo>
                      <a:pt x="1494" y="940"/>
                    </a:lnTo>
                    <a:lnTo>
                      <a:pt x="1513" y="952"/>
                    </a:lnTo>
                    <a:lnTo>
                      <a:pt x="1527" y="968"/>
                    </a:lnTo>
                    <a:lnTo>
                      <a:pt x="1538" y="986"/>
                    </a:lnTo>
                    <a:lnTo>
                      <a:pt x="1546" y="1005"/>
                    </a:lnTo>
                    <a:lnTo>
                      <a:pt x="1549" y="1026"/>
                    </a:lnTo>
                    <a:lnTo>
                      <a:pt x="1549" y="1048"/>
                    </a:lnTo>
                    <a:lnTo>
                      <a:pt x="1544" y="1069"/>
                    </a:lnTo>
                    <a:lnTo>
                      <a:pt x="1535" y="1089"/>
                    </a:lnTo>
                    <a:lnTo>
                      <a:pt x="1402" y="1319"/>
                    </a:lnTo>
                    <a:lnTo>
                      <a:pt x="1390" y="1337"/>
                    </a:lnTo>
                    <a:lnTo>
                      <a:pt x="1373" y="1352"/>
                    </a:lnTo>
                    <a:lnTo>
                      <a:pt x="1355" y="1363"/>
                    </a:lnTo>
                    <a:lnTo>
                      <a:pt x="1335" y="1371"/>
                    </a:lnTo>
                    <a:lnTo>
                      <a:pt x="1307" y="1374"/>
                    </a:lnTo>
                    <a:lnTo>
                      <a:pt x="1289" y="1373"/>
                    </a:lnTo>
                    <a:lnTo>
                      <a:pt x="1270" y="1368"/>
                    </a:lnTo>
                    <a:lnTo>
                      <a:pt x="1252" y="1360"/>
                    </a:lnTo>
                    <a:lnTo>
                      <a:pt x="1153" y="1302"/>
                    </a:lnTo>
                    <a:lnTo>
                      <a:pt x="1120" y="1325"/>
                    </a:lnTo>
                    <a:lnTo>
                      <a:pt x="1087" y="1347"/>
                    </a:lnTo>
                    <a:lnTo>
                      <a:pt x="1053" y="1366"/>
                    </a:lnTo>
                    <a:lnTo>
                      <a:pt x="1016" y="1383"/>
                    </a:lnTo>
                    <a:lnTo>
                      <a:pt x="1016" y="1496"/>
                    </a:lnTo>
                    <a:lnTo>
                      <a:pt x="1013" y="1520"/>
                    </a:lnTo>
                    <a:lnTo>
                      <a:pt x="1005" y="1544"/>
                    </a:lnTo>
                    <a:lnTo>
                      <a:pt x="992" y="1564"/>
                    </a:lnTo>
                    <a:lnTo>
                      <a:pt x="976" y="1581"/>
                    </a:lnTo>
                    <a:lnTo>
                      <a:pt x="955" y="1594"/>
                    </a:lnTo>
                    <a:lnTo>
                      <a:pt x="933" y="1602"/>
                    </a:lnTo>
                    <a:lnTo>
                      <a:pt x="908" y="1605"/>
                    </a:lnTo>
                    <a:lnTo>
                      <a:pt x="641" y="1605"/>
                    </a:lnTo>
                    <a:lnTo>
                      <a:pt x="616" y="1602"/>
                    </a:lnTo>
                    <a:lnTo>
                      <a:pt x="594" y="1594"/>
                    </a:lnTo>
                    <a:lnTo>
                      <a:pt x="573" y="1581"/>
                    </a:lnTo>
                    <a:lnTo>
                      <a:pt x="557" y="1564"/>
                    </a:lnTo>
                    <a:lnTo>
                      <a:pt x="543" y="1544"/>
                    </a:lnTo>
                    <a:lnTo>
                      <a:pt x="535" y="1520"/>
                    </a:lnTo>
                    <a:lnTo>
                      <a:pt x="532" y="1496"/>
                    </a:lnTo>
                    <a:lnTo>
                      <a:pt x="532" y="1383"/>
                    </a:lnTo>
                    <a:lnTo>
                      <a:pt x="496" y="1366"/>
                    </a:lnTo>
                    <a:lnTo>
                      <a:pt x="462" y="1347"/>
                    </a:lnTo>
                    <a:lnTo>
                      <a:pt x="429" y="1325"/>
                    </a:lnTo>
                    <a:lnTo>
                      <a:pt x="396" y="1302"/>
                    </a:lnTo>
                    <a:lnTo>
                      <a:pt x="302" y="1356"/>
                    </a:lnTo>
                    <a:lnTo>
                      <a:pt x="284" y="1330"/>
                    </a:lnTo>
                    <a:lnTo>
                      <a:pt x="263" y="1306"/>
                    </a:lnTo>
                    <a:lnTo>
                      <a:pt x="286" y="1281"/>
                    </a:lnTo>
                    <a:lnTo>
                      <a:pt x="305" y="1253"/>
                    </a:lnTo>
                    <a:lnTo>
                      <a:pt x="322" y="1222"/>
                    </a:lnTo>
                    <a:lnTo>
                      <a:pt x="333" y="1190"/>
                    </a:lnTo>
                    <a:lnTo>
                      <a:pt x="339" y="1157"/>
                    </a:lnTo>
                    <a:lnTo>
                      <a:pt x="342" y="1123"/>
                    </a:lnTo>
                    <a:lnTo>
                      <a:pt x="340" y="1090"/>
                    </a:lnTo>
                    <a:lnTo>
                      <a:pt x="333" y="1058"/>
                    </a:lnTo>
                    <a:lnTo>
                      <a:pt x="323" y="1026"/>
                    </a:lnTo>
                    <a:lnTo>
                      <a:pt x="308" y="996"/>
                    </a:lnTo>
                    <a:lnTo>
                      <a:pt x="202" y="812"/>
                    </a:lnTo>
                    <a:lnTo>
                      <a:pt x="187" y="790"/>
                    </a:lnTo>
                    <a:lnTo>
                      <a:pt x="170" y="770"/>
                    </a:lnTo>
                    <a:lnTo>
                      <a:pt x="151" y="752"/>
                    </a:lnTo>
                    <a:lnTo>
                      <a:pt x="154" y="724"/>
                    </a:lnTo>
                    <a:lnTo>
                      <a:pt x="54" y="667"/>
                    </a:lnTo>
                    <a:lnTo>
                      <a:pt x="36" y="654"/>
                    </a:lnTo>
                    <a:lnTo>
                      <a:pt x="22" y="638"/>
                    </a:lnTo>
                    <a:lnTo>
                      <a:pt x="11" y="619"/>
                    </a:lnTo>
                    <a:lnTo>
                      <a:pt x="3" y="600"/>
                    </a:lnTo>
                    <a:lnTo>
                      <a:pt x="0" y="579"/>
                    </a:lnTo>
                    <a:lnTo>
                      <a:pt x="0" y="558"/>
                    </a:lnTo>
                    <a:lnTo>
                      <a:pt x="5" y="538"/>
                    </a:lnTo>
                    <a:lnTo>
                      <a:pt x="14" y="517"/>
                    </a:lnTo>
                    <a:lnTo>
                      <a:pt x="147" y="286"/>
                    </a:lnTo>
                    <a:lnTo>
                      <a:pt x="160" y="269"/>
                    </a:lnTo>
                    <a:lnTo>
                      <a:pt x="175" y="255"/>
                    </a:lnTo>
                    <a:lnTo>
                      <a:pt x="194" y="243"/>
                    </a:lnTo>
                    <a:lnTo>
                      <a:pt x="214" y="236"/>
                    </a:lnTo>
                    <a:lnTo>
                      <a:pt x="228" y="233"/>
                    </a:lnTo>
                    <a:lnTo>
                      <a:pt x="242" y="232"/>
                    </a:lnTo>
                    <a:lnTo>
                      <a:pt x="261" y="234"/>
                    </a:lnTo>
                    <a:lnTo>
                      <a:pt x="279" y="239"/>
                    </a:lnTo>
                    <a:lnTo>
                      <a:pt x="296" y="247"/>
                    </a:lnTo>
                    <a:lnTo>
                      <a:pt x="396" y="304"/>
                    </a:lnTo>
                    <a:lnTo>
                      <a:pt x="429" y="281"/>
                    </a:lnTo>
                    <a:lnTo>
                      <a:pt x="462" y="259"/>
                    </a:lnTo>
                    <a:lnTo>
                      <a:pt x="496" y="240"/>
                    </a:lnTo>
                    <a:lnTo>
                      <a:pt x="532" y="223"/>
                    </a:lnTo>
                    <a:lnTo>
                      <a:pt x="532" y="110"/>
                    </a:lnTo>
                    <a:lnTo>
                      <a:pt x="535" y="85"/>
                    </a:lnTo>
                    <a:lnTo>
                      <a:pt x="543" y="62"/>
                    </a:lnTo>
                    <a:lnTo>
                      <a:pt x="557" y="42"/>
                    </a:lnTo>
                    <a:lnTo>
                      <a:pt x="573" y="24"/>
                    </a:lnTo>
                    <a:lnTo>
                      <a:pt x="594" y="11"/>
                    </a:lnTo>
                    <a:lnTo>
                      <a:pt x="616" y="3"/>
                    </a:lnTo>
                    <a:lnTo>
                      <a:pt x="6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24FAA2BB-7DF1-4C67-886C-F3908019C5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5713" y="1636713"/>
                <a:ext cx="244475" cy="252413"/>
              </a:xfrm>
              <a:custGeom>
                <a:avLst/>
                <a:gdLst>
                  <a:gd name="T0" fmla="*/ 539 w 1229"/>
                  <a:gd name="T1" fmla="*/ 409 h 1274"/>
                  <a:gd name="T2" fmla="*/ 446 w 1229"/>
                  <a:gd name="T3" fmla="*/ 467 h 1274"/>
                  <a:gd name="T4" fmla="*/ 387 w 1229"/>
                  <a:gd name="T5" fmla="*/ 561 h 1274"/>
                  <a:gd name="T6" fmla="*/ 378 w 1229"/>
                  <a:gd name="T7" fmla="*/ 676 h 1274"/>
                  <a:gd name="T8" fmla="*/ 422 w 1229"/>
                  <a:gd name="T9" fmla="*/ 778 h 1274"/>
                  <a:gd name="T10" fmla="*/ 504 w 1229"/>
                  <a:gd name="T11" fmla="*/ 849 h 1274"/>
                  <a:gd name="T12" fmla="*/ 614 w 1229"/>
                  <a:gd name="T13" fmla="*/ 876 h 1274"/>
                  <a:gd name="T14" fmla="*/ 725 w 1229"/>
                  <a:gd name="T15" fmla="*/ 849 h 1274"/>
                  <a:gd name="T16" fmla="*/ 808 w 1229"/>
                  <a:gd name="T17" fmla="*/ 778 h 1274"/>
                  <a:gd name="T18" fmla="*/ 851 w 1229"/>
                  <a:gd name="T19" fmla="*/ 676 h 1274"/>
                  <a:gd name="T20" fmla="*/ 842 w 1229"/>
                  <a:gd name="T21" fmla="*/ 561 h 1274"/>
                  <a:gd name="T22" fmla="*/ 785 w 1229"/>
                  <a:gd name="T23" fmla="*/ 467 h 1274"/>
                  <a:gd name="T24" fmla="*/ 691 w 1229"/>
                  <a:gd name="T25" fmla="*/ 409 h 1274"/>
                  <a:gd name="T26" fmla="*/ 509 w 1229"/>
                  <a:gd name="T27" fmla="*/ 0 h 1274"/>
                  <a:gd name="T28" fmla="*/ 764 w 1229"/>
                  <a:gd name="T29" fmla="*/ 11 h 1274"/>
                  <a:gd name="T30" fmla="*/ 804 w 1229"/>
                  <a:gd name="T31" fmla="*/ 64 h 1274"/>
                  <a:gd name="T32" fmla="*/ 845 w 1229"/>
                  <a:gd name="T33" fmla="*/ 194 h 1274"/>
                  <a:gd name="T34" fmla="*/ 994 w 1229"/>
                  <a:gd name="T35" fmla="*/ 195 h 1274"/>
                  <a:gd name="T36" fmla="*/ 1055 w 1229"/>
                  <a:gd name="T37" fmla="*/ 185 h 1274"/>
                  <a:gd name="T38" fmla="*/ 1101 w 1229"/>
                  <a:gd name="T39" fmla="*/ 211 h 1274"/>
                  <a:gd name="T40" fmla="*/ 1226 w 1229"/>
                  <a:gd name="T41" fmla="*/ 430 h 1274"/>
                  <a:gd name="T42" fmla="*/ 1220 w 1229"/>
                  <a:gd name="T43" fmla="*/ 492 h 1274"/>
                  <a:gd name="T44" fmla="*/ 1186 w 1229"/>
                  <a:gd name="T45" fmla="*/ 528 h 1274"/>
                  <a:gd name="T46" fmla="*/ 1112 w 1229"/>
                  <a:gd name="T47" fmla="*/ 636 h 1274"/>
                  <a:gd name="T48" fmla="*/ 1186 w 1229"/>
                  <a:gd name="T49" fmla="*/ 744 h 1274"/>
                  <a:gd name="T50" fmla="*/ 1224 w 1229"/>
                  <a:gd name="T51" fmla="*/ 788 h 1274"/>
                  <a:gd name="T52" fmla="*/ 1226 w 1229"/>
                  <a:gd name="T53" fmla="*/ 844 h 1274"/>
                  <a:gd name="T54" fmla="*/ 1102 w 1229"/>
                  <a:gd name="T55" fmla="*/ 1061 h 1274"/>
                  <a:gd name="T56" fmla="*/ 1060 w 1229"/>
                  <a:gd name="T57" fmla="*/ 1087 h 1274"/>
                  <a:gd name="T58" fmla="*/ 1008 w 1229"/>
                  <a:gd name="T59" fmla="*/ 1085 h 1274"/>
                  <a:gd name="T60" fmla="*/ 880 w 1229"/>
                  <a:gd name="T61" fmla="*/ 1056 h 1274"/>
                  <a:gd name="T62" fmla="*/ 807 w 1229"/>
                  <a:gd name="T63" fmla="*/ 1186 h 1274"/>
                  <a:gd name="T64" fmla="*/ 782 w 1229"/>
                  <a:gd name="T65" fmla="*/ 1247 h 1274"/>
                  <a:gd name="T66" fmla="*/ 720 w 1229"/>
                  <a:gd name="T67" fmla="*/ 1274 h 1274"/>
                  <a:gd name="T68" fmla="*/ 465 w 1229"/>
                  <a:gd name="T69" fmla="*/ 1262 h 1274"/>
                  <a:gd name="T70" fmla="*/ 426 w 1229"/>
                  <a:gd name="T71" fmla="*/ 1209 h 1274"/>
                  <a:gd name="T72" fmla="*/ 384 w 1229"/>
                  <a:gd name="T73" fmla="*/ 1079 h 1274"/>
                  <a:gd name="T74" fmla="*/ 235 w 1229"/>
                  <a:gd name="T75" fmla="*/ 1078 h 1274"/>
                  <a:gd name="T76" fmla="*/ 169 w 1229"/>
                  <a:gd name="T77" fmla="*/ 1087 h 1274"/>
                  <a:gd name="T78" fmla="*/ 127 w 1229"/>
                  <a:gd name="T79" fmla="*/ 1061 h 1274"/>
                  <a:gd name="T80" fmla="*/ 3 w 1229"/>
                  <a:gd name="T81" fmla="*/ 844 h 1274"/>
                  <a:gd name="T82" fmla="*/ 6 w 1229"/>
                  <a:gd name="T83" fmla="*/ 788 h 1274"/>
                  <a:gd name="T84" fmla="*/ 43 w 1229"/>
                  <a:gd name="T85" fmla="*/ 744 h 1274"/>
                  <a:gd name="T86" fmla="*/ 117 w 1229"/>
                  <a:gd name="T87" fmla="*/ 636 h 1274"/>
                  <a:gd name="T88" fmla="*/ 43 w 1229"/>
                  <a:gd name="T89" fmla="*/ 528 h 1274"/>
                  <a:gd name="T90" fmla="*/ 6 w 1229"/>
                  <a:gd name="T91" fmla="*/ 485 h 1274"/>
                  <a:gd name="T92" fmla="*/ 3 w 1229"/>
                  <a:gd name="T93" fmla="*/ 428 h 1274"/>
                  <a:gd name="T94" fmla="*/ 127 w 1229"/>
                  <a:gd name="T95" fmla="*/ 212 h 1274"/>
                  <a:gd name="T96" fmla="*/ 169 w 1229"/>
                  <a:gd name="T97" fmla="*/ 186 h 1274"/>
                  <a:gd name="T98" fmla="*/ 222 w 1229"/>
                  <a:gd name="T99" fmla="*/ 188 h 1274"/>
                  <a:gd name="T100" fmla="*/ 349 w 1229"/>
                  <a:gd name="T101" fmla="*/ 216 h 1274"/>
                  <a:gd name="T102" fmla="*/ 423 w 1229"/>
                  <a:gd name="T103" fmla="*/ 87 h 1274"/>
                  <a:gd name="T104" fmla="*/ 448 w 1229"/>
                  <a:gd name="T105" fmla="*/ 25 h 1274"/>
                  <a:gd name="T106" fmla="*/ 509 w 1229"/>
                  <a:gd name="T107" fmla="*/ 0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9" h="1274">
                    <a:moveTo>
                      <a:pt x="614" y="397"/>
                    </a:moveTo>
                    <a:lnTo>
                      <a:pt x="576" y="400"/>
                    </a:lnTo>
                    <a:lnTo>
                      <a:pt x="539" y="409"/>
                    </a:lnTo>
                    <a:lnTo>
                      <a:pt x="504" y="423"/>
                    </a:lnTo>
                    <a:lnTo>
                      <a:pt x="473" y="442"/>
                    </a:lnTo>
                    <a:lnTo>
                      <a:pt x="446" y="467"/>
                    </a:lnTo>
                    <a:lnTo>
                      <a:pt x="422" y="495"/>
                    </a:lnTo>
                    <a:lnTo>
                      <a:pt x="402" y="526"/>
                    </a:lnTo>
                    <a:lnTo>
                      <a:pt x="387" y="561"/>
                    </a:lnTo>
                    <a:lnTo>
                      <a:pt x="378" y="598"/>
                    </a:lnTo>
                    <a:lnTo>
                      <a:pt x="375" y="636"/>
                    </a:lnTo>
                    <a:lnTo>
                      <a:pt x="378" y="676"/>
                    </a:lnTo>
                    <a:lnTo>
                      <a:pt x="387" y="712"/>
                    </a:lnTo>
                    <a:lnTo>
                      <a:pt x="402" y="746"/>
                    </a:lnTo>
                    <a:lnTo>
                      <a:pt x="422" y="778"/>
                    </a:lnTo>
                    <a:lnTo>
                      <a:pt x="446" y="806"/>
                    </a:lnTo>
                    <a:lnTo>
                      <a:pt x="473" y="830"/>
                    </a:lnTo>
                    <a:lnTo>
                      <a:pt x="504" y="849"/>
                    </a:lnTo>
                    <a:lnTo>
                      <a:pt x="539" y="864"/>
                    </a:lnTo>
                    <a:lnTo>
                      <a:pt x="576" y="873"/>
                    </a:lnTo>
                    <a:lnTo>
                      <a:pt x="614" y="876"/>
                    </a:lnTo>
                    <a:lnTo>
                      <a:pt x="654" y="873"/>
                    </a:lnTo>
                    <a:lnTo>
                      <a:pt x="691" y="864"/>
                    </a:lnTo>
                    <a:lnTo>
                      <a:pt x="725" y="849"/>
                    </a:lnTo>
                    <a:lnTo>
                      <a:pt x="756" y="830"/>
                    </a:lnTo>
                    <a:lnTo>
                      <a:pt x="785" y="806"/>
                    </a:lnTo>
                    <a:lnTo>
                      <a:pt x="808" y="778"/>
                    </a:lnTo>
                    <a:lnTo>
                      <a:pt x="828" y="746"/>
                    </a:lnTo>
                    <a:lnTo>
                      <a:pt x="842" y="712"/>
                    </a:lnTo>
                    <a:lnTo>
                      <a:pt x="851" y="676"/>
                    </a:lnTo>
                    <a:lnTo>
                      <a:pt x="854" y="636"/>
                    </a:lnTo>
                    <a:lnTo>
                      <a:pt x="851" y="598"/>
                    </a:lnTo>
                    <a:lnTo>
                      <a:pt x="842" y="561"/>
                    </a:lnTo>
                    <a:lnTo>
                      <a:pt x="828" y="526"/>
                    </a:lnTo>
                    <a:lnTo>
                      <a:pt x="808" y="495"/>
                    </a:lnTo>
                    <a:lnTo>
                      <a:pt x="785" y="467"/>
                    </a:lnTo>
                    <a:lnTo>
                      <a:pt x="756" y="442"/>
                    </a:lnTo>
                    <a:lnTo>
                      <a:pt x="725" y="423"/>
                    </a:lnTo>
                    <a:lnTo>
                      <a:pt x="691" y="409"/>
                    </a:lnTo>
                    <a:lnTo>
                      <a:pt x="654" y="400"/>
                    </a:lnTo>
                    <a:lnTo>
                      <a:pt x="614" y="397"/>
                    </a:lnTo>
                    <a:close/>
                    <a:moveTo>
                      <a:pt x="509" y="0"/>
                    </a:moveTo>
                    <a:lnTo>
                      <a:pt x="720" y="0"/>
                    </a:lnTo>
                    <a:lnTo>
                      <a:pt x="743" y="3"/>
                    </a:lnTo>
                    <a:lnTo>
                      <a:pt x="764" y="11"/>
                    </a:lnTo>
                    <a:lnTo>
                      <a:pt x="782" y="25"/>
                    </a:lnTo>
                    <a:lnTo>
                      <a:pt x="795" y="42"/>
                    </a:lnTo>
                    <a:lnTo>
                      <a:pt x="804" y="64"/>
                    </a:lnTo>
                    <a:lnTo>
                      <a:pt x="807" y="87"/>
                    </a:lnTo>
                    <a:lnTo>
                      <a:pt x="807" y="176"/>
                    </a:lnTo>
                    <a:lnTo>
                      <a:pt x="845" y="194"/>
                    </a:lnTo>
                    <a:lnTo>
                      <a:pt x="880" y="216"/>
                    </a:lnTo>
                    <a:lnTo>
                      <a:pt x="915" y="240"/>
                    </a:lnTo>
                    <a:lnTo>
                      <a:pt x="994" y="195"/>
                    </a:lnTo>
                    <a:lnTo>
                      <a:pt x="1016" y="186"/>
                    </a:lnTo>
                    <a:lnTo>
                      <a:pt x="1038" y="183"/>
                    </a:lnTo>
                    <a:lnTo>
                      <a:pt x="1055" y="185"/>
                    </a:lnTo>
                    <a:lnTo>
                      <a:pt x="1072" y="190"/>
                    </a:lnTo>
                    <a:lnTo>
                      <a:pt x="1088" y="199"/>
                    </a:lnTo>
                    <a:lnTo>
                      <a:pt x="1101" y="211"/>
                    </a:lnTo>
                    <a:lnTo>
                      <a:pt x="1112" y="226"/>
                    </a:lnTo>
                    <a:lnTo>
                      <a:pt x="1218" y="409"/>
                    </a:lnTo>
                    <a:lnTo>
                      <a:pt x="1226" y="430"/>
                    </a:lnTo>
                    <a:lnTo>
                      <a:pt x="1229" y="452"/>
                    </a:lnTo>
                    <a:lnTo>
                      <a:pt x="1227" y="476"/>
                    </a:lnTo>
                    <a:lnTo>
                      <a:pt x="1220" y="492"/>
                    </a:lnTo>
                    <a:lnTo>
                      <a:pt x="1212" y="506"/>
                    </a:lnTo>
                    <a:lnTo>
                      <a:pt x="1200" y="518"/>
                    </a:lnTo>
                    <a:lnTo>
                      <a:pt x="1186" y="528"/>
                    </a:lnTo>
                    <a:lnTo>
                      <a:pt x="1106" y="575"/>
                    </a:lnTo>
                    <a:lnTo>
                      <a:pt x="1110" y="605"/>
                    </a:lnTo>
                    <a:lnTo>
                      <a:pt x="1112" y="636"/>
                    </a:lnTo>
                    <a:lnTo>
                      <a:pt x="1110" y="668"/>
                    </a:lnTo>
                    <a:lnTo>
                      <a:pt x="1106" y="698"/>
                    </a:lnTo>
                    <a:lnTo>
                      <a:pt x="1186" y="744"/>
                    </a:lnTo>
                    <a:lnTo>
                      <a:pt x="1202" y="756"/>
                    </a:lnTo>
                    <a:lnTo>
                      <a:pt x="1215" y="772"/>
                    </a:lnTo>
                    <a:lnTo>
                      <a:pt x="1224" y="788"/>
                    </a:lnTo>
                    <a:lnTo>
                      <a:pt x="1228" y="807"/>
                    </a:lnTo>
                    <a:lnTo>
                      <a:pt x="1229" y="826"/>
                    </a:lnTo>
                    <a:lnTo>
                      <a:pt x="1226" y="844"/>
                    </a:lnTo>
                    <a:lnTo>
                      <a:pt x="1218" y="864"/>
                    </a:lnTo>
                    <a:lnTo>
                      <a:pt x="1112" y="1046"/>
                    </a:lnTo>
                    <a:lnTo>
                      <a:pt x="1102" y="1061"/>
                    </a:lnTo>
                    <a:lnTo>
                      <a:pt x="1090" y="1072"/>
                    </a:lnTo>
                    <a:lnTo>
                      <a:pt x="1076" y="1081"/>
                    </a:lnTo>
                    <a:lnTo>
                      <a:pt x="1060" y="1087"/>
                    </a:lnTo>
                    <a:lnTo>
                      <a:pt x="1038" y="1090"/>
                    </a:lnTo>
                    <a:lnTo>
                      <a:pt x="1023" y="1089"/>
                    </a:lnTo>
                    <a:lnTo>
                      <a:pt x="1008" y="1085"/>
                    </a:lnTo>
                    <a:lnTo>
                      <a:pt x="994" y="1078"/>
                    </a:lnTo>
                    <a:lnTo>
                      <a:pt x="915" y="1032"/>
                    </a:lnTo>
                    <a:lnTo>
                      <a:pt x="880" y="1056"/>
                    </a:lnTo>
                    <a:lnTo>
                      <a:pt x="845" y="1079"/>
                    </a:lnTo>
                    <a:lnTo>
                      <a:pt x="807" y="1097"/>
                    </a:lnTo>
                    <a:lnTo>
                      <a:pt x="807" y="1186"/>
                    </a:lnTo>
                    <a:lnTo>
                      <a:pt x="804" y="1209"/>
                    </a:lnTo>
                    <a:lnTo>
                      <a:pt x="795" y="1230"/>
                    </a:lnTo>
                    <a:lnTo>
                      <a:pt x="782" y="1247"/>
                    </a:lnTo>
                    <a:lnTo>
                      <a:pt x="764" y="1262"/>
                    </a:lnTo>
                    <a:lnTo>
                      <a:pt x="743" y="1270"/>
                    </a:lnTo>
                    <a:lnTo>
                      <a:pt x="720" y="1274"/>
                    </a:lnTo>
                    <a:lnTo>
                      <a:pt x="509" y="1274"/>
                    </a:lnTo>
                    <a:lnTo>
                      <a:pt x="486" y="1270"/>
                    </a:lnTo>
                    <a:lnTo>
                      <a:pt x="465" y="1262"/>
                    </a:lnTo>
                    <a:lnTo>
                      <a:pt x="448" y="1247"/>
                    </a:lnTo>
                    <a:lnTo>
                      <a:pt x="435" y="1230"/>
                    </a:lnTo>
                    <a:lnTo>
                      <a:pt x="426" y="1209"/>
                    </a:lnTo>
                    <a:lnTo>
                      <a:pt x="423" y="1186"/>
                    </a:lnTo>
                    <a:lnTo>
                      <a:pt x="423" y="1097"/>
                    </a:lnTo>
                    <a:lnTo>
                      <a:pt x="384" y="1079"/>
                    </a:lnTo>
                    <a:lnTo>
                      <a:pt x="349" y="1056"/>
                    </a:lnTo>
                    <a:lnTo>
                      <a:pt x="315" y="1032"/>
                    </a:lnTo>
                    <a:lnTo>
                      <a:pt x="235" y="1078"/>
                    </a:lnTo>
                    <a:lnTo>
                      <a:pt x="215" y="1087"/>
                    </a:lnTo>
                    <a:lnTo>
                      <a:pt x="192" y="1090"/>
                    </a:lnTo>
                    <a:lnTo>
                      <a:pt x="169" y="1087"/>
                    </a:lnTo>
                    <a:lnTo>
                      <a:pt x="153" y="1081"/>
                    </a:lnTo>
                    <a:lnTo>
                      <a:pt x="139" y="1072"/>
                    </a:lnTo>
                    <a:lnTo>
                      <a:pt x="127" y="1061"/>
                    </a:lnTo>
                    <a:lnTo>
                      <a:pt x="117" y="1046"/>
                    </a:lnTo>
                    <a:lnTo>
                      <a:pt x="11" y="864"/>
                    </a:lnTo>
                    <a:lnTo>
                      <a:pt x="3" y="844"/>
                    </a:lnTo>
                    <a:lnTo>
                      <a:pt x="0" y="825"/>
                    </a:lnTo>
                    <a:lnTo>
                      <a:pt x="1" y="807"/>
                    </a:lnTo>
                    <a:lnTo>
                      <a:pt x="6" y="788"/>
                    </a:lnTo>
                    <a:lnTo>
                      <a:pt x="14" y="771"/>
                    </a:lnTo>
                    <a:lnTo>
                      <a:pt x="27" y="756"/>
                    </a:lnTo>
                    <a:lnTo>
                      <a:pt x="43" y="744"/>
                    </a:lnTo>
                    <a:lnTo>
                      <a:pt x="123" y="698"/>
                    </a:lnTo>
                    <a:lnTo>
                      <a:pt x="119" y="668"/>
                    </a:lnTo>
                    <a:lnTo>
                      <a:pt x="117" y="636"/>
                    </a:lnTo>
                    <a:lnTo>
                      <a:pt x="119" y="605"/>
                    </a:lnTo>
                    <a:lnTo>
                      <a:pt x="123" y="575"/>
                    </a:lnTo>
                    <a:lnTo>
                      <a:pt x="43" y="528"/>
                    </a:lnTo>
                    <a:lnTo>
                      <a:pt x="27" y="516"/>
                    </a:lnTo>
                    <a:lnTo>
                      <a:pt x="14" y="501"/>
                    </a:lnTo>
                    <a:lnTo>
                      <a:pt x="6" y="485"/>
                    </a:lnTo>
                    <a:lnTo>
                      <a:pt x="1" y="466"/>
                    </a:lnTo>
                    <a:lnTo>
                      <a:pt x="0" y="447"/>
                    </a:lnTo>
                    <a:lnTo>
                      <a:pt x="3" y="428"/>
                    </a:lnTo>
                    <a:lnTo>
                      <a:pt x="11" y="409"/>
                    </a:lnTo>
                    <a:lnTo>
                      <a:pt x="117" y="226"/>
                    </a:lnTo>
                    <a:lnTo>
                      <a:pt x="127" y="212"/>
                    </a:lnTo>
                    <a:lnTo>
                      <a:pt x="139" y="201"/>
                    </a:lnTo>
                    <a:lnTo>
                      <a:pt x="153" y="192"/>
                    </a:lnTo>
                    <a:lnTo>
                      <a:pt x="169" y="186"/>
                    </a:lnTo>
                    <a:lnTo>
                      <a:pt x="193" y="183"/>
                    </a:lnTo>
                    <a:lnTo>
                      <a:pt x="207" y="184"/>
                    </a:lnTo>
                    <a:lnTo>
                      <a:pt x="222" y="188"/>
                    </a:lnTo>
                    <a:lnTo>
                      <a:pt x="235" y="195"/>
                    </a:lnTo>
                    <a:lnTo>
                      <a:pt x="315" y="240"/>
                    </a:lnTo>
                    <a:lnTo>
                      <a:pt x="349" y="216"/>
                    </a:lnTo>
                    <a:lnTo>
                      <a:pt x="384" y="194"/>
                    </a:lnTo>
                    <a:lnTo>
                      <a:pt x="423" y="176"/>
                    </a:lnTo>
                    <a:lnTo>
                      <a:pt x="423" y="87"/>
                    </a:lnTo>
                    <a:lnTo>
                      <a:pt x="426" y="64"/>
                    </a:lnTo>
                    <a:lnTo>
                      <a:pt x="435" y="42"/>
                    </a:lnTo>
                    <a:lnTo>
                      <a:pt x="448" y="25"/>
                    </a:lnTo>
                    <a:lnTo>
                      <a:pt x="465" y="11"/>
                    </a:lnTo>
                    <a:lnTo>
                      <a:pt x="486" y="3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52" name="Rounded Rectangle 128">
            <a:extLst>
              <a:ext uri="{FF2B5EF4-FFF2-40B4-BE49-F238E27FC236}">
                <a16:creationId xmlns:a16="http://schemas.microsoft.com/office/drawing/2014/main" id="{A940118D-F95B-43AC-AB78-D6F428742A4B}"/>
              </a:ext>
            </a:extLst>
          </p:cNvPr>
          <p:cNvSpPr/>
          <p:nvPr/>
        </p:nvSpPr>
        <p:spPr>
          <a:xfrm>
            <a:off x="3509173" y="2120265"/>
            <a:ext cx="486267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Height values appear in different format</a:t>
            </a:r>
            <a:endParaRPr lang="en-IN" sz="1600" dirty="0"/>
          </a:p>
        </p:txBody>
      </p:sp>
      <p:sp>
        <p:nvSpPr>
          <p:cNvPr id="76" name="Rounded Rectangle 128">
            <a:extLst>
              <a:ext uri="{FF2B5EF4-FFF2-40B4-BE49-F238E27FC236}">
                <a16:creationId xmlns:a16="http://schemas.microsoft.com/office/drawing/2014/main" id="{E00D8B27-EACF-4254-8496-70053AFB09F0}"/>
              </a:ext>
            </a:extLst>
          </p:cNvPr>
          <p:cNvSpPr/>
          <p:nvPr/>
        </p:nvSpPr>
        <p:spPr>
          <a:xfrm>
            <a:off x="5695950" y="2519909"/>
            <a:ext cx="5054583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Design a regular expression that covers all cases</a:t>
            </a:r>
            <a:endParaRPr lang="en-IN" sz="1600" dirty="0"/>
          </a:p>
        </p:txBody>
      </p:sp>
      <p:sp>
        <p:nvSpPr>
          <p:cNvPr id="25" name="Rounded Rectangle 128">
            <a:extLst>
              <a:ext uri="{FF2B5EF4-FFF2-40B4-BE49-F238E27FC236}">
                <a16:creationId xmlns:a16="http://schemas.microsoft.com/office/drawing/2014/main" id="{0F2D29EA-1975-45AE-AB68-B347D48F1861}"/>
              </a:ext>
            </a:extLst>
          </p:cNvPr>
          <p:cNvSpPr/>
          <p:nvPr/>
        </p:nvSpPr>
        <p:spPr>
          <a:xfrm>
            <a:off x="2463637" y="4182882"/>
            <a:ext cx="7264384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</a:rPr>
              <a:t>1\s{0,2}m\s{0,2}\d{1,2}|1\d\d\s{0,2}cm|1[\.,]\d{1,2}\s{0,2}m|1\d\d[,\.]\d?\s{0,2}cm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F27CA9-ECD6-42CA-8BCB-F316B4BB075E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6401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6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Information Extraction Details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Height</a:t>
            </a:r>
            <a:endParaRPr lang="en-IN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19888A-D40D-4B4D-87FF-15FB9CBA4636}"/>
              </a:ext>
            </a:extLst>
          </p:cNvPr>
          <p:cNvGrpSpPr/>
          <p:nvPr/>
        </p:nvGrpSpPr>
        <p:grpSpPr>
          <a:xfrm>
            <a:off x="812682" y="2120265"/>
            <a:ext cx="2432482" cy="1508760"/>
            <a:chOff x="6815010" y="3057578"/>
            <a:chExt cx="1170750" cy="726164"/>
          </a:xfrm>
        </p:grpSpPr>
        <p:sp>
          <p:nvSpPr>
            <p:cNvPr id="112" name="Rounded Rectangle 128">
              <a:extLst>
                <a:ext uri="{FF2B5EF4-FFF2-40B4-BE49-F238E27FC236}">
                  <a16:creationId xmlns:a16="http://schemas.microsoft.com/office/drawing/2014/main" id="{900ABBA8-3F93-4B5E-8DF6-F4E23BF4A2E8}"/>
                </a:ext>
              </a:extLst>
            </p:cNvPr>
            <p:cNvSpPr/>
            <p:nvPr/>
          </p:nvSpPr>
          <p:spPr>
            <a:xfrm>
              <a:off x="6815010" y="3057578"/>
              <a:ext cx="1170750" cy="726164"/>
            </a:xfrm>
            <a:prstGeom prst="roundRect">
              <a:avLst>
                <a:gd name="adj" fmla="val 16744"/>
              </a:avLst>
            </a:prstGeom>
            <a:solidFill>
              <a:srgbClr val="46D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3629DC0-8F57-473A-9DC1-3BCCD8214921}"/>
                </a:ext>
              </a:extLst>
            </p:cNvPr>
            <p:cNvGrpSpPr/>
            <p:nvPr/>
          </p:nvGrpSpPr>
          <p:grpSpPr>
            <a:xfrm>
              <a:off x="7157909" y="3214356"/>
              <a:ext cx="484952" cy="419668"/>
              <a:chOff x="2454275" y="1481138"/>
              <a:chExt cx="660401" cy="571500"/>
            </a:xfrm>
            <a:solidFill>
              <a:schemeClr val="bg1"/>
            </a:solidFill>
          </p:grpSpPr>
          <p:sp>
            <p:nvSpPr>
              <p:cNvPr id="120" name="Freeform 16">
                <a:extLst>
                  <a:ext uri="{FF2B5EF4-FFF2-40B4-BE49-F238E27FC236}">
                    <a16:creationId xmlns:a16="http://schemas.microsoft.com/office/drawing/2014/main" id="{7030F519-B3B9-4E0A-A04E-A08F51F70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1606550"/>
                <a:ext cx="112713" cy="112713"/>
              </a:xfrm>
              <a:custGeom>
                <a:avLst/>
                <a:gdLst>
                  <a:gd name="T0" fmla="*/ 285 w 571"/>
                  <a:gd name="T1" fmla="*/ 0 h 571"/>
                  <a:gd name="T2" fmla="*/ 328 w 571"/>
                  <a:gd name="T3" fmla="*/ 3 h 571"/>
                  <a:gd name="T4" fmla="*/ 368 w 571"/>
                  <a:gd name="T5" fmla="*/ 12 h 571"/>
                  <a:gd name="T6" fmla="*/ 405 w 571"/>
                  <a:gd name="T7" fmla="*/ 27 h 571"/>
                  <a:gd name="T8" fmla="*/ 441 w 571"/>
                  <a:gd name="T9" fmla="*/ 46 h 571"/>
                  <a:gd name="T10" fmla="*/ 472 w 571"/>
                  <a:gd name="T11" fmla="*/ 70 h 571"/>
                  <a:gd name="T12" fmla="*/ 500 w 571"/>
                  <a:gd name="T13" fmla="*/ 98 h 571"/>
                  <a:gd name="T14" fmla="*/ 524 w 571"/>
                  <a:gd name="T15" fmla="*/ 131 h 571"/>
                  <a:gd name="T16" fmla="*/ 545 w 571"/>
                  <a:gd name="T17" fmla="*/ 166 h 571"/>
                  <a:gd name="T18" fmla="*/ 559 w 571"/>
                  <a:gd name="T19" fmla="*/ 203 h 571"/>
                  <a:gd name="T20" fmla="*/ 568 w 571"/>
                  <a:gd name="T21" fmla="*/ 244 h 571"/>
                  <a:gd name="T22" fmla="*/ 571 w 571"/>
                  <a:gd name="T23" fmla="*/ 286 h 571"/>
                  <a:gd name="T24" fmla="*/ 568 w 571"/>
                  <a:gd name="T25" fmla="*/ 328 h 571"/>
                  <a:gd name="T26" fmla="*/ 559 w 571"/>
                  <a:gd name="T27" fmla="*/ 368 h 571"/>
                  <a:gd name="T28" fmla="*/ 545 w 571"/>
                  <a:gd name="T29" fmla="*/ 406 h 571"/>
                  <a:gd name="T30" fmla="*/ 524 w 571"/>
                  <a:gd name="T31" fmla="*/ 442 h 571"/>
                  <a:gd name="T32" fmla="*/ 500 w 571"/>
                  <a:gd name="T33" fmla="*/ 473 h 571"/>
                  <a:gd name="T34" fmla="*/ 472 w 571"/>
                  <a:gd name="T35" fmla="*/ 501 h 571"/>
                  <a:gd name="T36" fmla="*/ 441 w 571"/>
                  <a:gd name="T37" fmla="*/ 526 h 571"/>
                  <a:gd name="T38" fmla="*/ 405 w 571"/>
                  <a:gd name="T39" fmla="*/ 545 h 571"/>
                  <a:gd name="T40" fmla="*/ 368 w 571"/>
                  <a:gd name="T41" fmla="*/ 559 h 571"/>
                  <a:gd name="T42" fmla="*/ 328 w 571"/>
                  <a:gd name="T43" fmla="*/ 568 h 571"/>
                  <a:gd name="T44" fmla="*/ 285 w 571"/>
                  <a:gd name="T45" fmla="*/ 571 h 571"/>
                  <a:gd name="T46" fmla="*/ 243 w 571"/>
                  <a:gd name="T47" fmla="*/ 568 h 571"/>
                  <a:gd name="T48" fmla="*/ 203 w 571"/>
                  <a:gd name="T49" fmla="*/ 559 h 571"/>
                  <a:gd name="T50" fmla="*/ 165 w 571"/>
                  <a:gd name="T51" fmla="*/ 545 h 571"/>
                  <a:gd name="T52" fmla="*/ 130 w 571"/>
                  <a:gd name="T53" fmla="*/ 526 h 571"/>
                  <a:gd name="T54" fmla="*/ 99 w 571"/>
                  <a:gd name="T55" fmla="*/ 501 h 571"/>
                  <a:gd name="T56" fmla="*/ 71 w 571"/>
                  <a:gd name="T57" fmla="*/ 473 h 571"/>
                  <a:gd name="T58" fmla="*/ 46 w 571"/>
                  <a:gd name="T59" fmla="*/ 442 h 571"/>
                  <a:gd name="T60" fmla="*/ 27 w 571"/>
                  <a:gd name="T61" fmla="*/ 406 h 571"/>
                  <a:gd name="T62" fmla="*/ 12 w 571"/>
                  <a:gd name="T63" fmla="*/ 368 h 571"/>
                  <a:gd name="T64" fmla="*/ 3 w 571"/>
                  <a:gd name="T65" fmla="*/ 328 h 571"/>
                  <a:gd name="T66" fmla="*/ 0 w 571"/>
                  <a:gd name="T67" fmla="*/ 286 h 571"/>
                  <a:gd name="T68" fmla="*/ 3 w 571"/>
                  <a:gd name="T69" fmla="*/ 244 h 571"/>
                  <a:gd name="T70" fmla="*/ 12 w 571"/>
                  <a:gd name="T71" fmla="*/ 203 h 571"/>
                  <a:gd name="T72" fmla="*/ 27 w 571"/>
                  <a:gd name="T73" fmla="*/ 166 h 571"/>
                  <a:gd name="T74" fmla="*/ 46 w 571"/>
                  <a:gd name="T75" fmla="*/ 131 h 571"/>
                  <a:gd name="T76" fmla="*/ 71 w 571"/>
                  <a:gd name="T77" fmla="*/ 98 h 571"/>
                  <a:gd name="T78" fmla="*/ 99 w 571"/>
                  <a:gd name="T79" fmla="*/ 70 h 571"/>
                  <a:gd name="T80" fmla="*/ 130 w 571"/>
                  <a:gd name="T81" fmla="*/ 46 h 571"/>
                  <a:gd name="T82" fmla="*/ 165 w 571"/>
                  <a:gd name="T83" fmla="*/ 27 h 571"/>
                  <a:gd name="T84" fmla="*/ 203 w 571"/>
                  <a:gd name="T85" fmla="*/ 12 h 571"/>
                  <a:gd name="T86" fmla="*/ 243 w 571"/>
                  <a:gd name="T87" fmla="*/ 3 h 571"/>
                  <a:gd name="T88" fmla="*/ 285 w 571"/>
                  <a:gd name="T89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71" h="571">
                    <a:moveTo>
                      <a:pt x="285" y="0"/>
                    </a:moveTo>
                    <a:lnTo>
                      <a:pt x="328" y="3"/>
                    </a:lnTo>
                    <a:lnTo>
                      <a:pt x="368" y="12"/>
                    </a:lnTo>
                    <a:lnTo>
                      <a:pt x="405" y="27"/>
                    </a:lnTo>
                    <a:lnTo>
                      <a:pt x="441" y="46"/>
                    </a:lnTo>
                    <a:lnTo>
                      <a:pt x="472" y="70"/>
                    </a:lnTo>
                    <a:lnTo>
                      <a:pt x="500" y="98"/>
                    </a:lnTo>
                    <a:lnTo>
                      <a:pt x="524" y="131"/>
                    </a:lnTo>
                    <a:lnTo>
                      <a:pt x="545" y="166"/>
                    </a:lnTo>
                    <a:lnTo>
                      <a:pt x="559" y="203"/>
                    </a:lnTo>
                    <a:lnTo>
                      <a:pt x="568" y="244"/>
                    </a:lnTo>
                    <a:lnTo>
                      <a:pt x="571" y="286"/>
                    </a:lnTo>
                    <a:lnTo>
                      <a:pt x="568" y="328"/>
                    </a:lnTo>
                    <a:lnTo>
                      <a:pt x="559" y="368"/>
                    </a:lnTo>
                    <a:lnTo>
                      <a:pt x="545" y="406"/>
                    </a:lnTo>
                    <a:lnTo>
                      <a:pt x="524" y="442"/>
                    </a:lnTo>
                    <a:lnTo>
                      <a:pt x="500" y="473"/>
                    </a:lnTo>
                    <a:lnTo>
                      <a:pt x="472" y="501"/>
                    </a:lnTo>
                    <a:lnTo>
                      <a:pt x="441" y="526"/>
                    </a:lnTo>
                    <a:lnTo>
                      <a:pt x="405" y="545"/>
                    </a:lnTo>
                    <a:lnTo>
                      <a:pt x="368" y="559"/>
                    </a:lnTo>
                    <a:lnTo>
                      <a:pt x="328" y="568"/>
                    </a:lnTo>
                    <a:lnTo>
                      <a:pt x="285" y="571"/>
                    </a:lnTo>
                    <a:lnTo>
                      <a:pt x="243" y="568"/>
                    </a:lnTo>
                    <a:lnTo>
                      <a:pt x="203" y="559"/>
                    </a:lnTo>
                    <a:lnTo>
                      <a:pt x="165" y="545"/>
                    </a:lnTo>
                    <a:lnTo>
                      <a:pt x="130" y="526"/>
                    </a:lnTo>
                    <a:lnTo>
                      <a:pt x="99" y="501"/>
                    </a:lnTo>
                    <a:lnTo>
                      <a:pt x="71" y="473"/>
                    </a:lnTo>
                    <a:lnTo>
                      <a:pt x="46" y="442"/>
                    </a:lnTo>
                    <a:lnTo>
                      <a:pt x="27" y="406"/>
                    </a:lnTo>
                    <a:lnTo>
                      <a:pt x="12" y="368"/>
                    </a:lnTo>
                    <a:lnTo>
                      <a:pt x="3" y="328"/>
                    </a:lnTo>
                    <a:lnTo>
                      <a:pt x="0" y="286"/>
                    </a:lnTo>
                    <a:lnTo>
                      <a:pt x="3" y="244"/>
                    </a:lnTo>
                    <a:lnTo>
                      <a:pt x="12" y="203"/>
                    </a:lnTo>
                    <a:lnTo>
                      <a:pt x="27" y="166"/>
                    </a:lnTo>
                    <a:lnTo>
                      <a:pt x="46" y="131"/>
                    </a:lnTo>
                    <a:lnTo>
                      <a:pt x="71" y="98"/>
                    </a:lnTo>
                    <a:lnTo>
                      <a:pt x="99" y="70"/>
                    </a:lnTo>
                    <a:lnTo>
                      <a:pt x="130" y="46"/>
                    </a:lnTo>
                    <a:lnTo>
                      <a:pt x="165" y="27"/>
                    </a:lnTo>
                    <a:lnTo>
                      <a:pt x="203" y="12"/>
                    </a:lnTo>
                    <a:lnTo>
                      <a:pt x="243" y="3"/>
                    </a:lnTo>
                    <a:lnTo>
                      <a:pt x="2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5" name="Freeform 17">
                <a:extLst>
                  <a:ext uri="{FF2B5EF4-FFF2-40B4-BE49-F238E27FC236}">
                    <a16:creationId xmlns:a16="http://schemas.microsoft.com/office/drawing/2014/main" id="{FB822257-A8DC-4F12-AB86-1281209F4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481138"/>
                <a:ext cx="376238" cy="431800"/>
              </a:xfrm>
              <a:custGeom>
                <a:avLst/>
                <a:gdLst>
                  <a:gd name="T0" fmla="*/ 1895 w 1895"/>
                  <a:gd name="T1" fmla="*/ 0 h 2176"/>
                  <a:gd name="T2" fmla="*/ 1845 w 1895"/>
                  <a:gd name="T3" fmla="*/ 47 h 2176"/>
                  <a:gd name="T4" fmla="*/ 1808 w 1895"/>
                  <a:gd name="T5" fmla="*/ 104 h 2176"/>
                  <a:gd name="T6" fmla="*/ 1786 w 1895"/>
                  <a:gd name="T7" fmla="*/ 170 h 2176"/>
                  <a:gd name="T8" fmla="*/ 1752 w 1895"/>
                  <a:gd name="T9" fmla="*/ 193 h 2176"/>
                  <a:gd name="T10" fmla="*/ 1690 w 1895"/>
                  <a:gd name="T11" fmla="*/ 179 h 2176"/>
                  <a:gd name="T12" fmla="*/ 1622 w 1895"/>
                  <a:gd name="T13" fmla="*/ 179 h 2176"/>
                  <a:gd name="T14" fmla="*/ 1557 w 1895"/>
                  <a:gd name="T15" fmla="*/ 196 h 2176"/>
                  <a:gd name="T16" fmla="*/ 1505 w 1895"/>
                  <a:gd name="T17" fmla="*/ 224 h 2176"/>
                  <a:gd name="T18" fmla="*/ 259 w 1895"/>
                  <a:gd name="T19" fmla="*/ 226 h 2176"/>
                  <a:gd name="T20" fmla="*/ 234 w 1895"/>
                  <a:gd name="T21" fmla="*/ 246 h 2176"/>
                  <a:gd name="T22" fmla="*/ 224 w 1895"/>
                  <a:gd name="T23" fmla="*/ 276 h 2176"/>
                  <a:gd name="T24" fmla="*/ 208 w 1895"/>
                  <a:gd name="T25" fmla="*/ 1149 h 2176"/>
                  <a:gd name="T26" fmla="*/ 194 w 1895"/>
                  <a:gd name="T27" fmla="*/ 1219 h 2176"/>
                  <a:gd name="T28" fmla="*/ 199 w 1895"/>
                  <a:gd name="T29" fmla="*/ 1291 h 2176"/>
                  <a:gd name="T30" fmla="*/ 224 w 1895"/>
                  <a:gd name="T31" fmla="*/ 1358 h 2176"/>
                  <a:gd name="T32" fmla="*/ 209 w 1895"/>
                  <a:gd name="T33" fmla="*/ 1513 h 2176"/>
                  <a:gd name="T34" fmla="*/ 194 w 1895"/>
                  <a:gd name="T35" fmla="*/ 1583 h 2176"/>
                  <a:gd name="T36" fmla="*/ 198 w 1895"/>
                  <a:gd name="T37" fmla="*/ 1655 h 2176"/>
                  <a:gd name="T38" fmla="*/ 224 w 1895"/>
                  <a:gd name="T39" fmla="*/ 1724 h 2176"/>
                  <a:gd name="T40" fmla="*/ 226 w 1895"/>
                  <a:gd name="T41" fmla="*/ 1916 h 2176"/>
                  <a:gd name="T42" fmla="*/ 245 w 1895"/>
                  <a:gd name="T43" fmla="*/ 1942 h 2176"/>
                  <a:gd name="T44" fmla="*/ 275 w 1895"/>
                  <a:gd name="T45" fmla="*/ 1952 h 2176"/>
                  <a:gd name="T46" fmla="*/ 386 w 1895"/>
                  <a:gd name="T47" fmla="*/ 1979 h 2176"/>
                  <a:gd name="T48" fmla="*/ 450 w 1895"/>
                  <a:gd name="T49" fmla="*/ 2019 h 2176"/>
                  <a:gd name="T50" fmla="*/ 518 w 1895"/>
                  <a:gd name="T51" fmla="*/ 2038 h 2176"/>
                  <a:gd name="T52" fmla="*/ 588 w 1895"/>
                  <a:gd name="T53" fmla="*/ 2038 h 2176"/>
                  <a:gd name="T54" fmla="*/ 633 w 1895"/>
                  <a:gd name="T55" fmla="*/ 2065 h 2176"/>
                  <a:gd name="T56" fmla="*/ 670 w 1895"/>
                  <a:gd name="T57" fmla="*/ 2126 h 2176"/>
                  <a:gd name="T58" fmla="*/ 721 w 1895"/>
                  <a:gd name="T59" fmla="*/ 2176 h 2176"/>
                  <a:gd name="T60" fmla="*/ 235 w 1895"/>
                  <a:gd name="T61" fmla="*/ 2173 h 2176"/>
                  <a:gd name="T62" fmla="*/ 159 w 1895"/>
                  <a:gd name="T63" fmla="*/ 2150 h 2176"/>
                  <a:gd name="T64" fmla="*/ 95 w 1895"/>
                  <a:gd name="T65" fmla="*/ 2108 h 2176"/>
                  <a:gd name="T66" fmla="*/ 44 w 1895"/>
                  <a:gd name="T67" fmla="*/ 2050 h 2176"/>
                  <a:gd name="T68" fmla="*/ 12 w 1895"/>
                  <a:gd name="T69" fmla="*/ 1979 h 2176"/>
                  <a:gd name="T70" fmla="*/ 0 w 1895"/>
                  <a:gd name="T71" fmla="*/ 1900 h 2176"/>
                  <a:gd name="T72" fmla="*/ 3 w 1895"/>
                  <a:gd name="T73" fmla="*/ 235 h 2176"/>
                  <a:gd name="T74" fmla="*/ 25 w 1895"/>
                  <a:gd name="T75" fmla="*/ 160 h 2176"/>
                  <a:gd name="T76" fmla="*/ 68 w 1895"/>
                  <a:gd name="T77" fmla="*/ 95 h 2176"/>
                  <a:gd name="T78" fmla="*/ 126 w 1895"/>
                  <a:gd name="T79" fmla="*/ 45 h 2176"/>
                  <a:gd name="T80" fmla="*/ 196 w 1895"/>
                  <a:gd name="T81" fmla="*/ 12 h 2176"/>
                  <a:gd name="T82" fmla="*/ 275 w 1895"/>
                  <a:gd name="T83" fmla="*/ 0 h 2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95" h="2176">
                    <a:moveTo>
                      <a:pt x="1249" y="0"/>
                    </a:moveTo>
                    <a:lnTo>
                      <a:pt x="1895" y="0"/>
                    </a:lnTo>
                    <a:lnTo>
                      <a:pt x="1869" y="22"/>
                    </a:lnTo>
                    <a:lnTo>
                      <a:pt x="1845" y="47"/>
                    </a:lnTo>
                    <a:lnTo>
                      <a:pt x="1824" y="75"/>
                    </a:lnTo>
                    <a:lnTo>
                      <a:pt x="1808" y="104"/>
                    </a:lnTo>
                    <a:lnTo>
                      <a:pt x="1795" y="136"/>
                    </a:lnTo>
                    <a:lnTo>
                      <a:pt x="1786" y="170"/>
                    </a:lnTo>
                    <a:lnTo>
                      <a:pt x="1781" y="206"/>
                    </a:lnTo>
                    <a:lnTo>
                      <a:pt x="1752" y="193"/>
                    </a:lnTo>
                    <a:lnTo>
                      <a:pt x="1721" y="184"/>
                    </a:lnTo>
                    <a:lnTo>
                      <a:pt x="1690" y="179"/>
                    </a:lnTo>
                    <a:lnTo>
                      <a:pt x="1658" y="177"/>
                    </a:lnTo>
                    <a:lnTo>
                      <a:pt x="1622" y="179"/>
                    </a:lnTo>
                    <a:lnTo>
                      <a:pt x="1586" y="186"/>
                    </a:lnTo>
                    <a:lnTo>
                      <a:pt x="1557" y="196"/>
                    </a:lnTo>
                    <a:lnTo>
                      <a:pt x="1531" y="209"/>
                    </a:lnTo>
                    <a:lnTo>
                      <a:pt x="1505" y="224"/>
                    </a:lnTo>
                    <a:lnTo>
                      <a:pt x="275" y="224"/>
                    </a:lnTo>
                    <a:lnTo>
                      <a:pt x="259" y="226"/>
                    </a:lnTo>
                    <a:lnTo>
                      <a:pt x="245" y="234"/>
                    </a:lnTo>
                    <a:lnTo>
                      <a:pt x="234" y="246"/>
                    </a:lnTo>
                    <a:lnTo>
                      <a:pt x="226" y="260"/>
                    </a:lnTo>
                    <a:lnTo>
                      <a:pt x="224" y="276"/>
                    </a:lnTo>
                    <a:lnTo>
                      <a:pt x="224" y="1114"/>
                    </a:lnTo>
                    <a:lnTo>
                      <a:pt x="208" y="1149"/>
                    </a:lnTo>
                    <a:lnTo>
                      <a:pt x="198" y="1184"/>
                    </a:lnTo>
                    <a:lnTo>
                      <a:pt x="194" y="1219"/>
                    </a:lnTo>
                    <a:lnTo>
                      <a:pt x="194" y="1256"/>
                    </a:lnTo>
                    <a:lnTo>
                      <a:pt x="199" y="1291"/>
                    </a:lnTo>
                    <a:lnTo>
                      <a:pt x="209" y="1325"/>
                    </a:lnTo>
                    <a:lnTo>
                      <a:pt x="224" y="1358"/>
                    </a:lnTo>
                    <a:lnTo>
                      <a:pt x="224" y="1481"/>
                    </a:lnTo>
                    <a:lnTo>
                      <a:pt x="209" y="1513"/>
                    </a:lnTo>
                    <a:lnTo>
                      <a:pt x="199" y="1548"/>
                    </a:lnTo>
                    <a:lnTo>
                      <a:pt x="194" y="1583"/>
                    </a:lnTo>
                    <a:lnTo>
                      <a:pt x="193" y="1619"/>
                    </a:lnTo>
                    <a:lnTo>
                      <a:pt x="198" y="1655"/>
                    </a:lnTo>
                    <a:lnTo>
                      <a:pt x="208" y="1690"/>
                    </a:lnTo>
                    <a:lnTo>
                      <a:pt x="224" y="1724"/>
                    </a:lnTo>
                    <a:lnTo>
                      <a:pt x="224" y="1900"/>
                    </a:lnTo>
                    <a:lnTo>
                      <a:pt x="226" y="1916"/>
                    </a:lnTo>
                    <a:lnTo>
                      <a:pt x="234" y="1930"/>
                    </a:lnTo>
                    <a:lnTo>
                      <a:pt x="245" y="1942"/>
                    </a:lnTo>
                    <a:lnTo>
                      <a:pt x="259" y="1950"/>
                    </a:lnTo>
                    <a:lnTo>
                      <a:pt x="275" y="1952"/>
                    </a:lnTo>
                    <a:lnTo>
                      <a:pt x="359" y="1952"/>
                    </a:lnTo>
                    <a:lnTo>
                      <a:pt x="386" y="1979"/>
                    </a:lnTo>
                    <a:lnTo>
                      <a:pt x="417" y="2001"/>
                    </a:lnTo>
                    <a:lnTo>
                      <a:pt x="450" y="2019"/>
                    </a:lnTo>
                    <a:lnTo>
                      <a:pt x="485" y="2031"/>
                    </a:lnTo>
                    <a:lnTo>
                      <a:pt x="518" y="2038"/>
                    </a:lnTo>
                    <a:lnTo>
                      <a:pt x="552" y="2040"/>
                    </a:lnTo>
                    <a:lnTo>
                      <a:pt x="588" y="2038"/>
                    </a:lnTo>
                    <a:lnTo>
                      <a:pt x="622" y="2030"/>
                    </a:lnTo>
                    <a:lnTo>
                      <a:pt x="633" y="2065"/>
                    </a:lnTo>
                    <a:lnTo>
                      <a:pt x="649" y="2097"/>
                    </a:lnTo>
                    <a:lnTo>
                      <a:pt x="670" y="2126"/>
                    </a:lnTo>
                    <a:lnTo>
                      <a:pt x="694" y="2153"/>
                    </a:lnTo>
                    <a:lnTo>
                      <a:pt x="721" y="2176"/>
                    </a:lnTo>
                    <a:lnTo>
                      <a:pt x="275" y="2176"/>
                    </a:lnTo>
                    <a:lnTo>
                      <a:pt x="235" y="2173"/>
                    </a:lnTo>
                    <a:lnTo>
                      <a:pt x="196" y="2164"/>
                    </a:lnTo>
                    <a:lnTo>
                      <a:pt x="159" y="2150"/>
                    </a:lnTo>
                    <a:lnTo>
                      <a:pt x="126" y="2131"/>
                    </a:lnTo>
                    <a:lnTo>
                      <a:pt x="95" y="2108"/>
                    </a:lnTo>
                    <a:lnTo>
                      <a:pt x="68" y="2081"/>
                    </a:lnTo>
                    <a:lnTo>
                      <a:pt x="44" y="2050"/>
                    </a:lnTo>
                    <a:lnTo>
                      <a:pt x="25" y="2016"/>
                    </a:lnTo>
                    <a:lnTo>
                      <a:pt x="12" y="1979"/>
                    </a:lnTo>
                    <a:lnTo>
                      <a:pt x="3" y="1940"/>
                    </a:lnTo>
                    <a:lnTo>
                      <a:pt x="0" y="1900"/>
                    </a:lnTo>
                    <a:lnTo>
                      <a:pt x="0" y="276"/>
                    </a:lnTo>
                    <a:lnTo>
                      <a:pt x="3" y="235"/>
                    </a:lnTo>
                    <a:lnTo>
                      <a:pt x="12" y="197"/>
                    </a:lnTo>
                    <a:lnTo>
                      <a:pt x="25" y="160"/>
                    </a:lnTo>
                    <a:lnTo>
                      <a:pt x="44" y="126"/>
                    </a:lnTo>
                    <a:lnTo>
                      <a:pt x="68" y="95"/>
                    </a:lnTo>
                    <a:lnTo>
                      <a:pt x="95" y="68"/>
                    </a:lnTo>
                    <a:lnTo>
                      <a:pt x="126" y="45"/>
                    </a:lnTo>
                    <a:lnTo>
                      <a:pt x="159" y="26"/>
                    </a:lnTo>
                    <a:lnTo>
                      <a:pt x="196" y="12"/>
                    </a:lnTo>
                    <a:lnTo>
                      <a:pt x="235" y="3"/>
                    </a:lnTo>
                    <a:lnTo>
                      <a:pt x="275" y="0"/>
                    </a:lnTo>
                    <a:lnTo>
                      <a:pt x="1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6" name="Freeform 18">
                <a:extLst>
                  <a:ext uri="{FF2B5EF4-FFF2-40B4-BE49-F238E27FC236}">
                    <a16:creationId xmlns:a16="http://schemas.microsoft.com/office/drawing/2014/main" id="{B7A90585-D2E3-4AE8-A4E1-567B3CF374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7313" y="1481138"/>
                <a:ext cx="487363" cy="571500"/>
              </a:xfrm>
              <a:custGeom>
                <a:avLst/>
                <a:gdLst>
                  <a:gd name="T0" fmla="*/ 287 w 2452"/>
                  <a:gd name="T1" fmla="*/ 2523 h 2882"/>
                  <a:gd name="T2" fmla="*/ 211 w 2452"/>
                  <a:gd name="T3" fmla="*/ 2577 h 2882"/>
                  <a:gd name="T4" fmla="*/ 171 w 2452"/>
                  <a:gd name="T5" fmla="*/ 2662 h 2882"/>
                  <a:gd name="T6" fmla="*/ 1411 w 2452"/>
                  <a:gd name="T7" fmla="*/ 2713 h 2882"/>
                  <a:gd name="T8" fmla="*/ 1399 w 2452"/>
                  <a:gd name="T9" fmla="*/ 2631 h 2882"/>
                  <a:gd name="T10" fmla="*/ 1346 w 2452"/>
                  <a:gd name="T11" fmla="*/ 2555 h 2882"/>
                  <a:gd name="T12" fmla="*/ 1261 w 2452"/>
                  <a:gd name="T13" fmla="*/ 2515 h 2882"/>
                  <a:gd name="T14" fmla="*/ 1613 w 2452"/>
                  <a:gd name="T15" fmla="*/ 0 h 2882"/>
                  <a:gd name="T16" fmla="*/ 2256 w 2452"/>
                  <a:gd name="T17" fmla="*/ 12 h 2882"/>
                  <a:gd name="T18" fmla="*/ 2357 w 2452"/>
                  <a:gd name="T19" fmla="*/ 68 h 2882"/>
                  <a:gd name="T20" fmla="*/ 2426 w 2452"/>
                  <a:gd name="T21" fmla="*/ 160 h 2882"/>
                  <a:gd name="T22" fmla="*/ 2452 w 2452"/>
                  <a:gd name="T23" fmla="*/ 276 h 2882"/>
                  <a:gd name="T24" fmla="*/ 2440 w 2452"/>
                  <a:gd name="T25" fmla="*/ 1979 h 2882"/>
                  <a:gd name="T26" fmla="*/ 2384 w 2452"/>
                  <a:gd name="T27" fmla="*/ 2081 h 2882"/>
                  <a:gd name="T28" fmla="*/ 2293 w 2452"/>
                  <a:gd name="T29" fmla="*/ 2150 h 2882"/>
                  <a:gd name="T30" fmla="*/ 2177 w 2452"/>
                  <a:gd name="T31" fmla="*/ 2176 h 2882"/>
                  <a:gd name="T32" fmla="*/ 1309 w 2452"/>
                  <a:gd name="T33" fmla="*/ 2356 h 2882"/>
                  <a:gd name="T34" fmla="*/ 1425 w 2452"/>
                  <a:gd name="T35" fmla="*/ 2406 h 2882"/>
                  <a:gd name="T36" fmla="*/ 1514 w 2452"/>
                  <a:gd name="T37" fmla="*/ 2493 h 2882"/>
                  <a:gd name="T38" fmla="*/ 1568 w 2452"/>
                  <a:gd name="T39" fmla="*/ 2607 h 2882"/>
                  <a:gd name="T40" fmla="*/ 1579 w 2452"/>
                  <a:gd name="T41" fmla="*/ 2797 h 2882"/>
                  <a:gd name="T42" fmla="*/ 1554 w 2452"/>
                  <a:gd name="T43" fmla="*/ 2857 h 2882"/>
                  <a:gd name="T44" fmla="*/ 1495 w 2452"/>
                  <a:gd name="T45" fmla="*/ 2882 h 2882"/>
                  <a:gd name="T46" fmla="*/ 42 w 2452"/>
                  <a:gd name="T47" fmla="*/ 2870 h 2882"/>
                  <a:gd name="T48" fmla="*/ 3 w 2452"/>
                  <a:gd name="T49" fmla="*/ 2820 h 2882"/>
                  <a:gd name="T50" fmla="*/ 3 w 2452"/>
                  <a:gd name="T51" fmla="*/ 2651 h 2882"/>
                  <a:gd name="T52" fmla="*/ 43 w 2452"/>
                  <a:gd name="T53" fmla="*/ 2528 h 2882"/>
                  <a:gd name="T54" fmla="*/ 121 w 2452"/>
                  <a:gd name="T55" fmla="*/ 2431 h 2882"/>
                  <a:gd name="T56" fmla="*/ 229 w 2452"/>
                  <a:gd name="T57" fmla="*/ 2368 h 2882"/>
                  <a:gd name="T58" fmla="*/ 313 w 2452"/>
                  <a:gd name="T59" fmla="*/ 2200 h 2882"/>
                  <a:gd name="T60" fmla="*/ 391 w 2452"/>
                  <a:gd name="T61" fmla="*/ 2145 h 2882"/>
                  <a:gd name="T62" fmla="*/ 443 w 2452"/>
                  <a:gd name="T63" fmla="*/ 2064 h 2882"/>
                  <a:gd name="T64" fmla="*/ 488 w 2452"/>
                  <a:gd name="T65" fmla="*/ 2038 h 2882"/>
                  <a:gd name="T66" fmla="*/ 591 w 2452"/>
                  <a:gd name="T67" fmla="*/ 2031 h 2882"/>
                  <a:gd name="T68" fmla="*/ 690 w 2452"/>
                  <a:gd name="T69" fmla="*/ 1979 h 2882"/>
                  <a:gd name="T70" fmla="*/ 2193 w 2452"/>
                  <a:gd name="T71" fmla="*/ 1950 h 2882"/>
                  <a:gd name="T72" fmla="*/ 2226 w 2452"/>
                  <a:gd name="T73" fmla="*/ 1916 h 2882"/>
                  <a:gd name="T74" fmla="*/ 2243 w 2452"/>
                  <a:gd name="T75" fmla="*/ 1237 h 2882"/>
                  <a:gd name="T76" fmla="*/ 2258 w 2452"/>
                  <a:gd name="T77" fmla="*/ 1127 h 2882"/>
                  <a:gd name="T78" fmla="*/ 2228 w 2452"/>
                  <a:gd name="T79" fmla="*/ 1021 h 2882"/>
                  <a:gd name="T80" fmla="*/ 2250 w 2452"/>
                  <a:gd name="T81" fmla="*/ 757 h 2882"/>
                  <a:gd name="T82" fmla="*/ 2255 w 2452"/>
                  <a:gd name="T83" fmla="*/ 635 h 2882"/>
                  <a:gd name="T84" fmla="*/ 2228 w 2452"/>
                  <a:gd name="T85" fmla="*/ 276 h 2882"/>
                  <a:gd name="T86" fmla="*/ 2207 w 2452"/>
                  <a:gd name="T87" fmla="*/ 234 h 2882"/>
                  <a:gd name="T88" fmla="*/ 2001 w 2452"/>
                  <a:gd name="T89" fmla="*/ 224 h 2882"/>
                  <a:gd name="T90" fmla="*/ 1890 w 2452"/>
                  <a:gd name="T91" fmla="*/ 180 h 2882"/>
                  <a:gd name="T92" fmla="*/ 1786 w 2452"/>
                  <a:gd name="T93" fmla="*/ 184 h 2882"/>
                  <a:gd name="T94" fmla="*/ 1722 w 2452"/>
                  <a:gd name="T95" fmla="*/ 170 h 2882"/>
                  <a:gd name="T96" fmla="*/ 1684 w 2452"/>
                  <a:gd name="T97" fmla="*/ 75 h 2882"/>
                  <a:gd name="T98" fmla="*/ 1613 w 2452"/>
                  <a:gd name="T99" fmla="*/ 0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52" h="2882">
                    <a:moveTo>
                      <a:pt x="350" y="2512"/>
                    </a:moveTo>
                    <a:lnTo>
                      <a:pt x="318" y="2515"/>
                    </a:lnTo>
                    <a:lnTo>
                      <a:pt x="287" y="2523"/>
                    </a:lnTo>
                    <a:lnTo>
                      <a:pt x="259" y="2536"/>
                    </a:lnTo>
                    <a:lnTo>
                      <a:pt x="233" y="2555"/>
                    </a:lnTo>
                    <a:lnTo>
                      <a:pt x="211" y="2577"/>
                    </a:lnTo>
                    <a:lnTo>
                      <a:pt x="193" y="2602"/>
                    </a:lnTo>
                    <a:lnTo>
                      <a:pt x="180" y="2631"/>
                    </a:lnTo>
                    <a:lnTo>
                      <a:pt x="171" y="2662"/>
                    </a:lnTo>
                    <a:lnTo>
                      <a:pt x="168" y="2695"/>
                    </a:lnTo>
                    <a:lnTo>
                      <a:pt x="168" y="2713"/>
                    </a:lnTo>
                    <a:lnTo>
                      <a:pt x="1411" y="2713"/>
                    </a:lnTo>
                    <a:lnTo>
                      <a:pt x="1411" y="2695"/>
                    </a:lnTo>
                    <a:lnTo>
                      <a:pt x="1408" y="2662"/>
                    </a:lnTo>
                    <a:lnTo>
                      <a:pt x="1399" y="2631"/>
                    </a:lnTo>
                    <a:lnTo>
                      <a:pt x="1386" y="2602"/>
                    </a:lnTo>
                    <a:lnTo>
                      <a:pt x="1368" y="2577"/>
                    </a:lnTo>
                    <a:lnTo>
                      <a:pt x="1346" y="2555"/>
                    </a:lnTo>
                    <a:lnTo>
                      <a:pt x="1320" y="2536"/>
                    </a:lnTo>
                    <a:lnTo>
                      <a:pt x="1292" y="2523"/>
                    </a:lnTo>
                    <a:lnTo>
                      <a:pt x="1261" y="2515"/>
                    </a:lnTo>
                    <a:lnTo>
                      <a:pt x="1229" y="2512"/>
                    </a:lnTo>
                    <a:lnTo>
                      <a:pt x="350" y="2512"/>
                    </a:lnTo>
                    <a:close/>
                    <a:moveTo>
                      <a:pt x="1613" y="0"/>
                    </a:moveTo>
                    <a:lnTo>
                      <a:pt x="2177" y="0"/>
                    </a:lnTo>
                    <a:lnTo>
                      <a:pt x="2217" y="3"/>
                    </a:lnTo>
                    <a:lnTo>
                      <a:pt x="2256" y="12"/>
                    </a:lnTo>
                    <a:lnTo>
                      <a:pt x="2293" y="26"/>
                    </a:lnTo>
                    <a:lnTo>
                      <a:pt x="2326" y="45"/>
                    </a:lnTo>
                    <a:lnTo>
                      <a:pt x="2357" y="68"/>
                    </a:lnTo>
                    <a:lnTo>
                      <a:pt x="2384" y="95"/>
                    </a:lnTo>
                    <a:lnTo>
                      <a:pt x="2408" y="126"/>
                    </a:lnTo>
                    <a:lnTo>
                      <a:pt x="2426" y="160"/>
                    </a:lnTo>
                    <a:lnTo>
                      <a:pt x="2440" y="197"/>
                    </a:lnTo>
                    <a:lnTo>
                      <a:pt x="2449" y="235"/>
                    </a:lnTo>
                    <a:lnTo>
                      <a:pt x="2452" y="276"/>
                    </a:lnTo>
                    <a:lnTo>
                      <a:pt x="2452" y="1900"/>
                    </a:lnTo>
                    <a:lnTo>
                      <a:pt x="2449" y="1940"/>
                    </a:lnTo>
                    <a:lnTo>
                      <a:pt x="2440" y="1979"/>
                    </a:lnTo>
                    <a:lnTo>
                      <a:pt x="2426" y="2016"/>
                    </a:lnTo>
                    <a:lnTo>
                      <a:pt x="2408" y="2050"/>
                    </a:lnTo>
                    <a:lnTo>
                      <a:pt x="2384" y="2081"/>
                    </a:lnTo>
                    <a:lnTo>
                      <a:pt x="2357" y="2108"/>
                    </a:lnTo>
                    <a:lnTo>
                      <a:pt x="2326" y="2131"/>
                    </a:lnTo>
                    <a:lnTo>
                      <a:pt x="2293" y="2150"/>
                    </a:lnTo>
                    <a:lnTo>
                      <a:pt x="2256" y="2164"/>
                    </a:lnTo>
                    <a:lnTo>
                      <a:pt x="2217" y="2173"/>
                    </a:lnTo>
                    <a:lnTo>
                      <a:pt x="2177" y="2176"/>
                    </a:lnTo>
                    <a:lnTo>
                      <a:pt x="1266" y="2176"/>
                    </a:lnTo>
                    <a:lnTo>
                      <a:pt x="1266" y="2348"/>
                    </a:lnTo>
                    <a:lnTo>
                      <a:pt x="1309" y="2356"/>
                    </a:lnTo>
                    <a:lnTo>
                      <a:pt x="1350" y="2368"/>
                    </a:lnTo>
                    <a:lnTo>
                      <a:pt x="1389" y="2385"/>
                    </a:lnTo>
                    <a:lnTo>
                      <a:pt x="1425" y="2406"/>
                    </a:lnTo>
                    <a:lnTo>
                      <a:pt x="1458" y="2431"/>
                    </a:lnTo>
                    <a:lnTo>
                      <a:pt x="1488" y="2461"/>
                    </a:lnTo>
                    <a:lnTo>
                      <a:pt x="1514" y="2493"/>
                    </a:lnTo>
                    <a:lnTo>
                      <a:pt x="1536" y="2528"/>
                    </a:lnTo>
                    <a:lnTo>
                      <a:pt x="1554" y="2567"/>
                    </a:lnTo>
                    <a:lnTo>
                      <a:pt x="1568" y="2607"/>
                    </a:lnTo>
                    <a:lnTo>
                      <a:pt x="1576" y="2651"/>
                    </a:lnTo>
                    <a:lnTo>
                      <a:pt x="1579" y="2695"/>
                    </a:lnTo>
                    <a:lnTo>
                      <a:pt x="1579" y="2797"/>
                    </a:lnTo>
                    <a:lnTo>
                      <a:pt x="1576" y="2820"/>
                    </a:lnTo>
                    <a:lnTo>
                      <a:pt x="1568" y="2839"/>
                    </a:lnTo>
                    <a:lnTo>
                      <a:pt x="1554" y="2857"/>
                    </a:lnTo>
                    <a:lnTo>
                      <a:pt x="1537" y="2870"/>
                    </a:lnTo>
                    <a:lnTo>
                      <a:pt x="1517" y="2879"/>
                    </a:lnTo>
                    <a:lnTo>
                      <a:pt x="1495" y="2882"/>
                    </a:lnTo>
                    <a:lnTo>
                      <a:pt x="84" y="2882"/>
                    </a:lnTo>
                    <a:lnTo>
                      <a:pt x="62" y="2879"/>
                    </a:lnTo>
                    <a:lnTo>
                      <a:pt x="42" y="2870"/>
                    </a:lnTo>
                    <a:lnTo>
                      <a:pt x="25" y="2857"/>
                    </a:lnTo>
                    <a:lnTo>
                      <a:pt x="11" y="2839"/>
                    </a:lnTo>
                    <a:lnTo>
                      <a:pt x="3" y="2820"/>
                    </a:lnTo>
                    <a:lnTo>
                      <a:pt x="0" y="2797"/>
                    </a:lnTo>
                    <a:lnTo>
                      <a:pt x="0" y="2695"/>
                    </a:lnTo>
                    <a:lnTo>
                      <a:pt x="3" y="2651"/>
                    </a:lnTo>
                    <a:lnTo>
                      <a:pt x="11" y="2607"/>
                    </a:lnTo>
                    <a:lnTo>
                      <a:pt x="25" y="2567"/>
                    </a:lnTo>
                    <a:lnTo>
                      <a:pt x="43" y="2528"/>
                    </a:lnTo>
                    <a:lnTo>
                      <a:pt x="65" y="2493"/>
                    </a:lnTo>
                    <a:lnTo>
                      <a:pt x="91" y="2461"/>
                    </a:lnTo>
                    <a:lnTo>
                      <a:pt x="121" y="2431"/>
                    </a:lnTo>
                    <a:lnTo>
                      <a:pt x="154" y="2406"/>
                    </a:lnTo>
                    <a:lnTo>
                      <a:pt x="190" y="2385"/>
                    </a:lnTo>
                    <a:lnTo>
                      <a:pt x="229" y="2368"/>
                    </a:lnTo>
                    <a:lnTo>
                      <a:pt x="270" y="2356"/>
                    </a:lnTo>
                    <a:lnTo>
                      <a:pt x="313" y="2348"/>
                    </a:lnTo>
                    <a:lnTo>
                      <a:pt x="313" y="2200"/>
                    </a:lnTo>
                    <a:lnTo>
                      <a:pt x="341" y="2185"/>
                    </a:lnTo>
                    <a:lnTo>
                      <a:pt x="367" y="2166"/>
                    </a:lnTo>
                    <a:lnTo>
                      <a:pt x="391" y="2145"/>
                    </a:lnTo>
                    <a:lnTo>
                      <a:pt x="412" y="2120"/>
                    </a:lnTo>
                    <a:lnTo>
                      <a:pt x="429" y="2093"/>
                    </a:lnTo>
                    <a:lnTo>
                      <a:pt x="443" y="2064"/>
                    </a:lnTo>
                    <a:lnTo>
                      <a:pt x="449" y="2048"/>
                    </a:lnTo>
                    <a:lnTo>
                      <a:pt x="454" y="2030"/>
                    </a:lnTo>
                    <a:lnTo>
                      <a:pt x="488" y="2038"/>
                    </a:lnTo>
                    <a:lnTo>
                      <a:pt x="525" y="2040"/>
                    </a:lnTo>
                    <a:lnTo>
                      <a:pt x="558" y="2038"/>
                    </a:lnTo>
                    <a:lnTo>
                      <a:pt x="591" y="2031"/>
                    </a:lnTo>
                    <a:lnTo>
                      <a:pt x="627" y="2019"/>
                    </a:lnTo>
                    <a:lnTo>
                      <a:pt x="660" y="2001"/>
                    </a:lnTo>
                    <a:lnTo>
                      <a:pt x="690" y="1979"/>
                    </a:lnTo>
                    <a:lnTo>
                      <a:pt x="717" y="1952"/>
                    </a:lnTo>
                    <a:lnTo>
                      <a:pt x="2177" y="1952"/>
                    </a:lnTo>
                    <a:lnTo>
                      <a:pt x="2193" y="1950"/>
                    </a:lnTo>
                    <a:lnTo>
                      <a:pt x="2207" y="1942"/>
                    </a:lnTo>
                    <a:lnTo>
                      <a:pt x="2218" y="1930"/>
                    </a:lnTo>
                    <a:lnTo>
                      <a:pt x="2226" y="1916"/>
                    </a:lnTo>
                    <a:lnTo>
                      <a:pt x="2228" y="1900"/>
                    </a:lnTo>
                    <a:lnTo>
                      <a:pt x="2228" y="1273"/>
                    </a:lnTo>
                    <a:lnTo>
                      <a:pt x="2243" y="1237"/>
                    </a:lnTo>
                    <a:lnTo>
                      <a:pt x="2253" y="1201"/>
                    </a:lnTo>
                    <a:lnTo>
                      <a:pt x="2258" y="1164"/>
                    </a:lnTo>
                    <a:lnTo>
                      <a:pt x="2258" y="1127"/>
                    </a:lnTo>
                    <a:lnTo>
                      <a:pt x="2253" y="1090"/>
                    </a:lnTo>
                    <a:lnTo>
                      <a:pt x="2243" y="1055"/>
                    </a:lnTo>
                    <a:lnTo>
                      <a:pt x="2228" y="1021"/>
                    </a:lnTo>
                    <a:lnTo>
                      <a:pt x="2228" y="812"/>
                    </a:lnTo>
                    <a:lnTo>
                      <a:pt x="2241" y="785"/>
                    </a:lnTo>
                    <a:lnTo>
                      <a:pt x="2250" y="757"/>
                    </a:lnTo>
                    <a:lnTo>
                      <a:pt x="2258" y="716"/>
                    </a:lnTo>
                    <a:lnTo>
                      <a:pt x="2259" y="676"/>
                    </a:lnTo>
                    <a:lnTo>
                      <a:pt x="2255" y="635"/>
                    </a:lnTo>
                    <a:lnTo>
                      <a:pt x="2244" y="596"/>
                    </a:lnTo>
                    <a:lnTo>
                      <a:pt x="2228" y="559"/>
                    </a:lnTo>
                    <a:lnTo>
                      <a:pt x="2228" y="276"/>
                    </a:lnTo>
                    <a:lnTo>
                      <a:pt x="2226" y="260"/>
                    </a:lnTo>
                    <a:lnTo>
                      <a:pt x="2218" y="246"/>
                    </a:lnTo>
                    <a:lnTo>
                      <a:pt x="2207" y="234"/>
                    </a:lnTo>
                    <a:lnTo>
                      <a:pt x="2193" y="226"/>
                    </a:lnTo>
                    <a:lnTo>
                      <a:pt x="2177" y="224"/>
                    </a:lnTo>
                    <a:lnTo>
                      <a:pt x="2001" y="224"/>
                    </a:lnTo>
                    <a:lnTo>
                      <a:pt x="1967" y="204"/>
                    </a:lnTo>
                    <a:lnTo>
                      <a:pt x="1930" y="189"/>
                    </a:lnTo>
                    <a:lnTo>
                      <a:pt x="1890" y="180"/>
                    </a:lnTo>
                    <a:lnTo>
                      <a:pt x="1850" y="177"/>
                    </a:lnTo>
                    <a:lnTo>
                      <a:pt x="1818" y="179"/>
                    </a:lnTo>
                    <a:lnTo>
                      <a:pt x="1786" y="184"/>
                    </a:lnTo>
                    <a:lnTo>
                      <a:pt x="1756" y="193"/>
                    </a:lnTo>
                    <a:lnTo>
                      <a:pt x="1727" y="206"/>
                    </a:lnTo>
                    <a:lnTo>
                      <a:pt x="1722" y="170"/>
                    </a:lnTo>
                    <a:lnTo>
                      <a:pt x="1713" y="136"/>
                    </a:lnTo>
                    <a:lnTo>
                      <a:pt x="1701" y="104"/>
                    </a:lnTo>
                    <a:lnTo>
                      <a:pt x="1684" y="75"/>
                    </a:lnTo>
                    <a:lnTo>
                      <a:pt x="1663" y="47"/>
                    </a:lnTo>
                    <a:lnTo>
                      <a:pt x="1639" y="22"/>
                    </a:lnTo>
                    <a:lnTo>
                      <a:pt x="16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E1267AFB-D421-494C-AA65-4D92FA4EEE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35263" y="1503363"/>
                <a:ext cx="307975" cy="319088"/>
              </a:xfrm>
              <a:custGeom>
                <a:avLst/>
                <a:gdLst>
                  <a:gd name="T0" fmla="*/ 677 w 1549"/>
                  <a:gd name="T1" fmla="*/ 417 h 1605"/>
                  <a:gd name="T2" fmla="*/ 548 w 1549"/>
                  <a:gd name="T3" fmla="*/ 477 h 1605"/>
                  <a:gd name="T4" fmla="*/ 449 w 1549"/>
                  <a:gd name="T5" fmla="*/ 576 h 1605"/>
                  <a:gd name="T6" fmla="*/ 390 w 1549"/>
                  <a:gd name="T7" fmla="*/ 705 h 1605"/>
                  <a:gd name="T8" fmla="*/ 381 w 1549"/>
                  <a:gd name="T9" fmla="*/ 853 h 1605"/>
                  <a:gd name="T10" fmla="*/ 424 w 1549"/>
                  <a:gd name="T11" fmla="*/ 990 h 1605"/>
                  <a:gd name="T12" fmla="*/ 511 w 1549"/>
                  <a:gd name="T13" fmla="*/ 1100 h 1605"/>
                  <a:gd name="T14" fmla="*/ 631 w 1549"/>
                  <a:gd name="T15" fmla="*/ 1174 h 1605"/>
                  <a:gd name="T16" fmla="*/ 774 w 1549"/>
                  <a:gd name="T17" fmla="*/ 1200 h 1605"/>
                  <a:gd name="T18" fmla="*/ 918 w 1549"/>
                  <a:gd name="T19" fmla="*/ 1174 h 1605"/>
                  <a:gd name="T20" fmla="*/ 1038 w 1549"/>
                  <a:gd name="T21" fmla="*/ 1100 h 1605"/>
                  <a:gd name="T22" fmla="*/ 1124 w 1549"/>
                  <a:gd name="T23" fmla="*/ 990 h 1605"/>
                  <a:gd name="T24" fmla="*/ 1168 w 1549"/>
                  <a:gd name="T25" fmla="*/ 853 h 1605"/>
                  <a:gd name="T26" fmla="*/ 1159 w 1549"/>
                  <a:gd name="T27" fmla="*/ 705 h 1605"/>
                  <a:gd name="T28" fmla="*/ 1100 w 1549"/>
                  <a:gd name="T29" fmla="*/ 576 h 1605"/>
                  <a:gd name="T30" fmla="*/ 1001 w 1549"/>
                  <a:gd name="T31" fmla="*/ 477 h 1605"/>
                  <a:gd name="T32" fmla="*/ 872 w 1549"/>
                  <a:gd name="T33" fmla="*/ 417 h 1605"/>
                  <a:gd name="T34" fmla="*/ 641 w 1549"/>
                  <a:gd name="T35" fmla="*/ 0 h 1605"/>
                  <a:gd name="T36" fmla="*/ 955 w 1549"/>
                  <a:gd name="T37" fmla="*/ 11 h 1605"/>
                  <a:gd name="T38" fmla="*/ 1005 w 1549"/>
                  <a:gd name="T39" fmla="*/ 62 h 1605"/>
                  <a:gd name="T40" fmla="*/ 1016 w 1549"/>
                  <a:gd name="T41" fmla="*/ 223 h 1605"/>
                  <a:gd name="T42" fmla="*/ 1120 w 1549"/>
                  <a:gd name="T43" fmla="*/ 281 h 1605"/>
                  <a:gd name="T44" fmla="*/ 1270 w 1549"/>
                  <a:gd name="T45" fmla="*/ 239 h 1605"/>
                  <a:gd name="T46" fmla="*/ 1329 w 1549"/>
                  <a:gd name="T47" fmla="*/ 234 h 1605"/>
                  <a:gd name="T48" fmla="*/ 1388 w 1549"/>
                  <a:gd name="T49" fmla="*/ 267 h 1605"/>
                  <a:gd name="T50" fmla="*/ 1544 w 1549"/>
                  <a:gd name="T51" fmla="*/ 537 h 1605"/>
                  <a:gd name="T52" fmla="*/ 1546 w 1549"/>
                  <a:gd name="T53" fmla="*/ 600 h 1605"/>
                  <a:gd name="T54" fmla="*/ 1513 w 1549"/>
                  <a:gd name="T55" fmla="*/ 654 h 1605"/>
                  <a:gd name="T56" fmla="*/ 1398 w 1549"/>
                  <a:gd name="T57" fmla="*/ 751 h 1605"/>
                  <a:gd name="T58" fmla="*/ 1401 w 1549"/>
                  <a:gd name="T59" fmla="*/ 829 h 1605"/>
                  <a:gd name="T60" fmla="*/ 1494 w 1549"/>
                  <a:gd name="T61" fmla="*/ 940 h 1605"/>
                  <a:gd name="T62" fmla="*/ 1538 w 1549"/>
                  <a:gd name="T63" fmla="*/ 986 h 1605"/>
                  <a:gd name="T64" fmla="*/ 1549 w 1549"/>
                  <a:gd name="T65" fmla="*/ 1048 h 1605"/>
                  <a:gd name="T66" fmla="*/ 1402 w 1549"/>
                  <a:gd name="T67" fmla="*/ 1319 h 1605"/>
                  <a:gd name="T68" fmla="*/ 1355 w 1549"/>
                  <a:gd name="T69" fmla="*/ 1363 h 1605"/>
                  <a:gd name="T70" fmla="*/ 1289 w 1549"/>
                  <a:gd name="T71" fmla="*/ 1373 h 1605"/>
                  <a:gd name="T72" fmla="*/ 1153 w 1549"/>
                  <a:gd name="T73" fmla="*/ 1302 h 1605"/>
                  <a:gd name="T74" fmla="*/ 1053 w 1549"/>
                  <a:gd name="T75" fmla="*/ 1366 h 1605"/>
                  <a:gd name="T76" fmla="*/ 1013 w 1549"/>
                  <a:gd name="T77" fmla="*/ 1520 h 1605"/>
                  <a:gd name="T78" fmla="*/ 976 w 1549"/>
                  <a:gd name="T79" fmla="*/ 1581 h 1605"/>
                  <a:gd name="T80" fmla="*/ 908 w 1549"/>
                  <a:gd name="T81" fmla="*/ 1605 h 1605"/>
                  <a:gd name="T82" fmla="*/ 594 w 1549"/>
                  <a:gd name="T83" fmla="*/ 1594 h 1605"/>
                  <a:gd name="T84" fmla="*/ 543 w 1549"/>
                  <a:gd name="T85" fmla="*/ 1544 h 1605"/>
                  <a:gd name="T86" fmla="*/ 532 w 1549"/>
                  <a:gd name="T87" fmla="*/ 1383 h 1605"/>
                  <a:gd name="T88" fmla="*/ 429 w 1549"/>
                  <a:gd name="T89" fmla="*/ 1325 h 1605"/>
                  <a:gd name="T90" fmla="*/ 284 w 1549"/>
                  <a:gd name="T91" fmla="*/ 1330 h 1605"/>
                  <a:gd name="T92" fmla="*/ 305 w 1549"/>
                  <a:gd name="T93" fmla="*/ 1253 h 1605"/>
                  <a:gd name="T94" fmla="*/ 339 w 1549"/>
                  <a:gd name="T95" fmla="*/ 1157 h 1605"/>
                  <a:gd name="T96" fmla="*/ 333 w 1549"/>
                  <a:gd name="T97" fmla="*/ 1058 h 1605"/>
                  <a:gd name="T98" fmla="*/ 202 w 1549"/>
                  <a:gd name="T99" fmla="*/ 812 h 1605"/>
                  <a:gd name="T100" fmla="*/ 151 w 1549"/>
                  <a:gd name="T101" fmla="*/ 752 h 1605"/>
                  <a:gd name="T102" fmla="*/ 36 w 1549"/>
                  <a:gd name="T103" fmla="*/ 654 h 1605"/>
                  <a:gd name="T104" fmla="*/ 3 w 1549"/>
                  <a:gd name="T105" fmla="*/ 600 h 1605"/>
                  <a:gd name="T106" fmla="*/ 5 w 1549"/>
                  <a:gd name="T107" fmla="*/ 538 h 1605"/>
                  <a:gd name="T108" fmla="*/ 160 w 1549"/>
                  <a:gd name="T109" fmla="*/ 269 h 1605"/>
                  <a:gd name="T110" fmla="*/ 214 w 1549"/>
                  <a:gd name="T111" fmla="*/ 236 h 1605"/>
                  <a:gd name="T112" fmla="*/ 261 w 1549"/>
                  <a:gd name="T113" fmla="*/ 234 h 1605"/>
                  <a:gd name="T114" fmla="*/ 396 w 1549"/>
                  <a:gd name="T115" fmla="*/ 304 h 1605"/>
                  <a:gd name="T116" fmla="*/ 496 w 1549"/>
                  <a:gd name="T117" fmla="*/ 240 h 1605"/>
                  <a:gd name="T118" fmla="*/ 535 w 1549"/>
                  <a:gd name="T119" fmla="*/ 85 h 1605"/>
                  <a:gd name="T120" fmla="*/ 573 w 1549"/>
                  <a:gd name="T121" fmla="*/ 24 h 1605"/>
                  <a:gd name="T122" fmla="*/ 641 w 1549"/>
                  <a:gd name="T123" fmla="*/ 0 h 1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49" h="1605">
                    <a:moveTo>
                      <a:pt x="774" y="405"/>
                    </a:moveTo>
                    <a:lnTo>
                      <a:pt x="725" y="408"/>
                    </a:lnTo>
                    <a:lnTo>
                      <a:pt x="677" y="417"/>
                    </a:lnTo>
                    <a:lnTo>
                      <a:pt x="631" y="433"/>
                    </a:lnTo>
                    <a:lnTo>
                      <a:pt x="588" y="452"/>
                    </a:lnTo>
                    <a:lnTo>
                      <a:pt x="548" y="477"/>
                    </a:lnTo>
                    <a:lnTo>
                      <a:pt x="511" y="505"/>
                    </a:lnTo>
                    <a:lnTo>
                      <a:pt x="478" y="539"/>
                    </a:lnTo>
                    <a:lnTo>
                      <a:pt x="449" y="576"/>
                    </a:lnTo>
                    <a:lnTo>
                      <a:pt x="424" y="616"/>
                    </a:lnTo>
                    <a:lnTo>
                      <a:pt x="404" y="660"/>
                    </a:lnTo>
                    <a:lnTo>
                      <a:pt x="390" y="705"/>
                    </a:lnTo>
                    <a:lnTo>
                      <a:pt x="381" y="753"/>
                    </a:lnTo>
                    <a:lnTo>
                      <a:pt x="378" y="803"/>
                    </a:lnTo>
                    <a:lnTo>
                      <a:pt x="381" y="853"/>
                    </a:lnTo>
                    <a:lnTo>
                      <a:pt x="390" y="900"/>
                    </a:lnTo>
                    <a:lnTo>
                      <a:pt x="404" y="947"/>
                    </a:lnTo>
                    <a:lnTo>
                      <a:pt x="424" y="990"/>
                    </a:lnTo>
                    <a:lnTo>
                      <a:pt x="449" y="1030"/>
                    </a:lnTo>
                    <a:lnTo>
                      <a:pt x="478" y="1067"/>
                    </a:lnTo>
                    <a:lnTo>
                      <a:pt x="511" y="1100"/>
                    </a:lnTo>
                    <a:lnTo>
                      <a:pt x="548" y="1130"/>
                    </a:lnTo>
                    <a:lnTo>
                      <a:pt x="588" y="1154"/>
                    </a:lnTo>
                    <a:lnTo>
                      <a:pt x="631" y="1174"/>
                    </a:lnTo>
                    <a:lnTo>
                      <a:pt x="677" y="1188"/>
                    </a:lnTo>
                    <a:lnTo>
                      <a:pt x="725" y="1197"/>
                    </a:lnTo>
                    <a:lnTo>
                      <a:pt x="774" y="1200"/>
                    </a:lnTo>
                    <a:lnTo>
                      <a:pt x="824" y="1197"/>
                    </a:lnTo>
                    <a:lnTo>
                      <a:pt x="872" y="1188"/>
                    </a:lnTo>
                    <a:lnTo>
                      <a:pt x="918" y="1174"/>
                    </a:lnTo>
                    <a:lnTo>
                      <a:pt x="961" y="1154"/>
                    </a:lnTo>
                    <a:lnTo>
                      <a:pt x="1001" y="1130"/>
                    </a:lnTo>
                    <a:lnTo>
                      <a:pt x="1038" y="1100"/>
                    </a:lnTo>
                    <a:lnTo>
                      <a:pt x="1071" y="1067"/>
                    </a:lnTo>
                    <a:lnTo>
                      <a:pt x="1100" y="1030"/>
                    </a:lnTo>
                    <a:lnTo>
                      <a:pt x="1124" y="990"/>
                    </a:lnTo>
                    <a:lnTo>
                      <a:pt x="1145" y="947"/>
                    </a:lnTo>
                    <a:lnTo>
                      <a:pt x="1159" y="900"/>
                    </a:lnTo>
                    <a:lnTo>
                      <a:pt x="1168" y="853"/>
                    </a:lnTo>
                    <a:lnTo>
                      <a:pt x="1172" y="803"/>
                    </a:lnTo>
                    <a:lnTo>
                      <a:pt x="1168" y="753"/>
                    </a:lnTo>
                    <a:lnTo>
                      <a:pt x="1159" y="705"/>
                    </a:lnTo>
                    <a:lnTo>
                      <a:pt x="1145" y="660"/>
                    </a:lnTo>
                    <a:lnTo>
                      <a:pt x="1124" y="616"/>
                    </a:lnTo>
                    <a:lnTo>
                      <a:pt x="1100" y="576"/>
                    </a:lnTo>
                    <a:lnTo>
                      <a:pt x="1071" y="539"/>
                    </a:lnTo>
                    <a:lnTo>
                      <a:pt x="1038" y="505"/>
                    </a:lnTo>
                    <a:lnTo>
                      <a:pt x="1001" y="477"/>
                    </a:lnTo>
                    <a:lnTo>
                      <a:pt x="961" y="452"/>
                    </a:lnTo>
                    <a:lnTo>
                      <a:pt x="918" y="433"/>
                    </a:lnTo>
                    <a:lnTo>
                      <a:pt x="872" y="417"/>
                    </a:lnTo>
                    <a:lnTo>
                      <a:pt x="824" y="408"/>
                    </a:lnTo>
                    <a:lnTo>
                      <a:pt x="774" y="405"/>
                    </a:lnTo>
                    <a:close/>
                    <a:moveTo>
                      <a:pt x="641" y="0"/>
                    </a:moveTo>
                    <a:lnTo>
                      <a:pt x="908" y="0"/>
                    </a:lnTo>
                    <a:lnTo>
                      <a:pt x="933" y="3"/>
                    </a:lnTo>
                    <a:lnTo>
                      <a:pt x="955" y="11"/>
                    </a:lnTo>
                    <a:lnTo>
                      <a:pt x="976" y="24"/>
                    </a:lnTo>
                    <a:lnTo>
                      <a:pt x="992" y="42"/>
                    </a:lnTo>
                    <a:lnTo>
                      <a:pt x="1005" y="62"/>
                    </a:lnTo>
                    <a:lnTo>
                      <a:pt x="1013" y="85"/>
                    </a:lnTo>
                    <a:lnTo>
                      <a:pt x="1016" y="110"/>
                    </a:lnTo>
                    <a:lnTo>
                      <a:pt x="1016" y="223"/>
                    </a:lnTo>
                    <a:lnTo>
                      <a:pt x="1053" y="240"/>
                    </a:lnTo>
                    <a:lnTo>
                      <a:pt x="1087" y="259"/>
                    </a:lnTo>
                    <a:lnTo>
                      <a:pt x="1120" y="281"/>
                    </a:lnTo>
                    <a:lnTo>
                      <a:pt x="1153" y="304"/>
                    </a:lnTo>
                    <a:lnTo>
                      <a:pt x="1252" y="247"/>
                    </a:lnTo>
                    <a:lnTo>
                      <a:pt x="1270" y="239"/>
                    </a:lnTo>
                    <a:lnTo>
                      <a:pt x="1289" y="234"/>
                    </a:lnTo>
                    <a:lnTo>
                      <a:pt x="1307" y="232"/>
                    </a:lnTo>
                    <a:lnTo>
                      <a:pt x="1329" y="234"/>
                    </a:lnTo>
                    <a:lnTo>
                      <a:pt x="1351" y="241"/>
                    </a:lnTo>
                    <a:lnTo>
                      <a:pt x="1370" y="252"/>
                    </a:lnTo>
                    <a:lnTo>
                      <a:pt x="1388" y="267"/>
                    </a:lnTo>
                    <a:lnTo>
                      <a:pt x="1402" y="286"/>
                    </a:lnTo>
                    <a:lnTo>
                      <a:pt x="1535" y="517"/>
                    </a:lnTo>
                    <a:lnTo>
                      <a:pt x="1544" y="537"/>
                    </a:lnTo>
                    <a:lnTo>
                      <a:pt x="1548" y="558"/>
                    </a:lnTo>
                    <a:lnTo>
                      <a:pt x="1549" y="579"/>
                    </a:lnTo>
                    <a:lnTo>
                      <a:pt x="1546" y="600"/>
                    </a:lnTo>
                    <a:lnTo>
                      <a:pt x="1538" y="620"/>
                    </a:lnTo>
                    <a:lnTo>
                      <a:pt x="1527" y="639"/>
                    </a:lnTo>
                    <a:lnTo>
                      <a:pt x="1513" y="654"/>
                    </a:lnTo>
                    <a:lnTo>
                      <a:pt x="1494" y="667"/>
                    </a:lnTo>
                    <a:lnTo>
                      <a:pt x="1395" y="724"/>
                    </a:lnTo>
                    <a:lnTo>
                      <a:pt x="1398" y="751"/>
                    </a:lnTo>
                    <a:lnTo>
                      <a:pt x="1401" y="777"/>
                    </a:lnTo>
                    <a:lnTo>
                      <a:pt x="1403" y="803"/>
                    </a:lnTo>
                    <a:lnTo>
                      <a:pt x="1401" y="829"/>
                    </a:lnTo>
                    <a:lnTo>
                      <a:pt x="1398" y="855"/>
                    </a:lnTo>
                    <a:lnTo>
                      <a:pt x="1395" y="881"/>
                    </a:lnTo>
                    <a:lnTo>
                      <a:pt x="1494" y="940"/>
                    </a:lnTo>
                    <a:lnTo>
                      <a:pt x="1513" y="952"/>
                    </a:lnTo>
                    <a:lnTo>
                      <a:pt x="1527" y="968"/>
                    </a:lnTo>
                    <a:lnTo>
                      <a:pt x="1538" y="986"/>
                    </a:lnTo>
                    <a:lnTo>
                      <a:pt x="1546" y="1005"/>
                    </a:lnTo>
                    <a:lnTo>
                      <a:pt x="1549" y="1026"/>
                    </a:lnTo>
                    <a:lnTo>
                      <a:pt x="1549" y="1048"/>
                    </a:lnTo>
                    <a:lnTo>
                      <a:pt x="1544" y="1069"/>
                    </a:lnTo>
                    <a:lnTo>
                      <a:pt x="1535" y="1089"/>
                    </a:lnTo>
                    <a:lnTo>
                      <a:pt x="1402" y="1319"/>
                    </a:lnTo>
                    <a:lnTo>
                      <a:pt x="1390" y="1337"/>
                    </a:lnTo>
                    <a:lnTo>
                      <a:pt x="1373" y="1352"/>
                    </a:lnTo>
                    <a:lnTo>
                      <a:pt x="1355" y="1363"/>
                    </a:lnTo>
                    <a:lnTo>
                      <a:pt x="1335" y="1371"/>
                    </a:lnTo>
                    <a:lnTo>
                      <a:pt x="1307" y="1374"/>
                    </a:lnTo>
                    <a:lnTo>
                      <a:pt x="1289" y="1373"/>
                    </a:lnTo>
                    <a:lnTo>
                      <a:pt x="1270" y="1368"/>
                    </a:lnTo>
                    <a:lnTo>
                      <a:pt x="1252" y="1360"/>
                    </a:lnTo>
                    <a:lnTo>
                      <a:pt x="1153" y="1302"/>
                    </a:lnTo>
                    <a:lnTo>
                      <a:pt x="1120" y="1325"/>
                    </a:lnTo>
                    <a:lnTo>
                      <a:pt x="1087" y="1347"/>
                    </a:lnTo>
                    <a:lnTo>
                      <a:pt x="1053" y="1366"/>
                    </a:lnTo>
                    <a:lnTo>
                      <a:pt x="1016" y="1383"/>
                    </a:lnTo>
                    <a:lnTo>
                      <a:pt x="1016" y="1496"/>
                    </a:lnTo>
                    <a:lnTo>
                      <a:pt x="1013" y="1520"/>
                    </a:lnTo>
                    <a:lnTo>
                      <a:pt x="1005" y="1544"/>
                    </a:lnTo>
                    <a:lnTo>
                      <a:pt x="992" y="1564"/>
                    </a:lnTo>
                    <a:lnTo>
                      <a:pt x="976" y="1581"/>
                    </a:lnTo>
                    <a:lnTo>
                      <a:pt x="955" y="1594"/>
                    </a:lnTo>
                    <a:lnTo>
                      <a:pt x="933" y="1602"/>
                    </a:lnTo>
                    <a:lnTo>
                      <a:pt x="908" y="1605"/>
                    </a:lnTo>
                    <a:lnTo>
                      <a:pt x="641" y="1605"/>
                    </a:lnTo>
                    <a:lnTo>
                      <a:pt x="616" y="1602"/>
                    </a:lnTo>
                    <a:lnTo>
                      <a:pt x="594" y="1594"/>
                    </a:lnTo>
                    <a:lnTo>
                      <a:pt x="573" y="1581"/>
                    </a:lnTo>
                    <a:lnTo>
                      <a:pt x="557" y="1564"/>
                    </a:lnTo>
                    <a:lnTo>
                      <a:pt x="543" y="1544"/>
                    </a:lnTo>
                    <a:lnTo>
                      <a:pt x="535" y="1520"/>
                    </a:lnTo>
                    <a:lnTo>
                      <a:pt x="532" y="1496"/>
                    </a:lnTo>
                    <a:lnTo>
                      <a:pt x="532" y="1383"/>
                    </a:lnTo>
                    <a:lnTo>
                      <a:pt x="496" y="1366"/>
                    </a:lnTo>
                    <a:lnTo>
                      <a:pt x="462" y="1347"/>
                    </a:lnTo>
                    <a:lnTo>
                      <a:pt x="429" y="1325"/>
                    </a:lnTo>
                    <a:lnTo>
                      <a:pt x="396" y="1302"/>
                    </a:lnTo>
                    <a:lnTo>
                      <a:pt x="302" y="1356"/>
                    </a:lnTo>
                    <a:lnTo>
                      <a:pt x="284" y="1330"/>
                    </a:lnTo>
                    <a:lnTo>
                      <a:pt x="263" y="1306"/>
                    </a:lnTo>
                    <a:lnTo>
                      <a:pt x="286" y="1281"/>
                    </a:lnTo>
                    <a:lnTo>
                      <a:pt x="305" y="1253"/>
                    </a:lnTo>
                    <a:lnTo>
                      <a:pt x="322" y="1222"/>
                    </a:lnTo>
                    <a:lnTo>
                      <a:pt x="333" y="1190"/>
                    </a:lnTo>
                    <a:lnTo>
                      <a:pt x="339" y="1157"/>
                    </a:lnTo>
                    <a:lnTo>
                      <a:pt x="342" y="1123"/>
                    </a:lnTo>
                    <a:lnTo>
                      <a:pt x="340" y="1090"/>
                    </a:lnTo>
                    <a:lnTo>
                      <a:pt x="333" y="1058"/>
                    </a:lnTo>
                    <a:lnTo>
                      <a:pt x="323" y="1026"/>
                    </a:lnTo>
                    <a:lnTo>
                      <a:pt x="308" y="996"/>
                    </a:lnTo>
                    <a:lnTo>
                      <a:pt x="202" y="812"/>
                    </a:lnTo>
                    <a:lnTo>
                      <a:pt x="187" y="790"/>
                    </a:lnTo>
                    <a:lnTo>
                      <a:pt x="170" y="770"/>
                    </a:lnTo>
                    <a:lnTo>
                      <a:pt x="151" y="752"/>
                    </a:lnTo>
                    <a:lnTo>
                      <a:pt x="154" y="724"/>
                    </a:lnTo>
                    <a:lnTo>
                      <a:pt x="54" y="667"/>
                    </a:lnTo>
                    <a:lnTo>
                      <a:pt x="36" y="654"/>
                    </a:lnTo>
                    <a:lnTo>
                      <a:pt x="22" y="638"/>
                    </a:lnTo>
                    <a:lnTo>
                      <a:pt x="11" y="619"/>
                    </a:lnTo>
                    <a:lnTo>
                      <a:pt x="3" y="600"/>
                    </a:lnTo>
                    <a:lnTo>
                      <a:pt x="0" y="579"/>
                    </a:lnTo>
                    <a:lnTo>
                      <a:pt x="0" y="558"/>
                    </a:lnTo>
                    <a:lnTo>
                      <a:pt x="5" y="538"/>
                    </a:lnTo>
                    <a:lnTo>
                      <a:pt x="14" y="517"/>
                    </a:lnTo>
                    <a:lnTo>
                      <a:pt x="147" y="286"/>
                    </a:lnTo>
                    <a:lnTo>
                      <a:pt x="160" y="269"/>
                    </a:lnTo>
                    <a:lnTo>
                      <a:pt x="175" y="255"/>
                    </a:lnTo>
                    <a:lnTo>
                      <a:pt x="194" y="243"/>
                    </a:lnTo>
                    <a:lnTo>
                      <a:pt x="214" y="236"/>
                    </a:lnTo>
                    <a:lnTo>
                      <a:pt x="228" y="233"/>
                    </a:lnTo>
                    <a:lnTo>
                      <a:pt x="242" y="232"/>
                    </a:lnTo>
                    <a:lnTo>
                      <a:pt x="261" y="234"/>
                    </a:lnTo>
                    <a:lnTo>
                      <a:pt x="279" y="239"/>
                    </a:lnTo>
                    <a:lnTo>
                      <a:pt x="296" y="247"/>
                    </a:lnTo>
                    <a:lnTo>
                      <a:pt x="396" y="304"/>
                    </a:lnTo>
                    <a:lnTo>
                      <a:pt x="429" y="281"/>
                    </a:lnTo>
                    <a:lnTo>
                      <a:pt x="462" y="259"/>
                    </a:lnTo>
                    <a:lnTo>
                      <a:pt x="496" y="240"/>
                    </a:lnTo>
                    <a:lnTo>
                      <a:pt x="532" y="223"/>
                    </a:lnTo>
                    <a:lnTo>
                      <a:pt x="532" y="110"/>
                    </a:lnTo>
                    <a:lnTo>
                      <a:pt x="535" y="85"/>
                    </a:lnTo>
                    <a:lnTo>
                      <a:pt x="543" y="62"/>
                    </a:lnTo>
                    <a:lnTo>
                      <a:pt x="557" y="42"/>
                    </a:lnTo>
                    <a:lnTo>
                      <a:pt x="573" y="24"/>
                    </a:lnTo>
                    <a:lnTo>
                      <a:pt x="594" y="11"/>
                    </a:lnTo>
                    <a:lnTo>
                      <a:pt x="616" y="3"/>
                    </a:lnTo>
                    <a:lnTo>
                      <a:pt x="6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24FAA2BB-7DF1-4C67-886C-F3908019C5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5713" y="1636713"/>
                <a:ext cx="244475" cy="252413"/>
              </a:xfrm>
              <a:custGeom>
                <a:avLst/>
                <a:gdLst>
                  <a:gd name="T0" fmla="*/ 539 w 1229"/>
                  <a:gd name="T1" fmla="*/ 409 h 1274"/>
                  <a:gd name="T2" fmla="*/ 446 w 1229"/>
                  <a:gd name="T3" fmla="*/ 467 h 1274"/>
                  <a:gd name="T4" fmla="*/ 387 w 1229"/>
                  <a:gd name="T5" fmla="*/ 561 h 1274"/>
                  <a:gd name="T6" fmla="*/ 378 w 1229"/>
                  <a:gd name="T7" fmla="*/ 676 h 1274"/>
                  <a:gd name="T8" fmla="*/ 422 w 1229"/>
                  <a:gd name="T9" fmla="*/ 778 h 1274"/>
                  <a:gd name="T10" fmla="*/ 504 w 1229"/>
                  <a:gd name="T11" fmla="*/ 849 h 1274"/>
                  <a:gd name="T12" fmla="*/ 614 w 1229"/>
                  <a:gd name="T13" fmla="*/ 876 h 1274"/>
                  <a:gd name="T14" fmla="*/ 725 w 1229"/>
                  <a:gd name="T15" fmla="*/ 849 h 1274"/>
                  <a:gd name="T16" fmla="*/ 808 w 1229"/>
                  <a:gd name="T17" fmla="*/ 778 h 1274"/>
                  <a:gd name="T18" fmla="*/ 851 w 1229"/>
                  <a:gd name="T19" fmla="*/ 676 h 1274"/>
                  <a:gd name="T20" fmla="*/ 842 w 1229"/>
                  <a:gd name="T21" fmla="*/ 561 h 1274"/>
                  <a:gd name="T22" fmla="*/ 785 w 1229"/>
                  <a:gd name="T23" fmla="*/ 467 h 1274"/>
                  <a:gd name="T24" fmla="*/ 691 w 1229"/>
                  <a:gd name="T25" fmla="*/ 409 h 1274"/>
                  <a:gd name="T26" fmla="*/ 509 w 1229"/>
                  <a:gd name="T27" fmla="*/ 0 h 1274"/>
                  <a:gd name="T28" fmla="*/ 764 w 1229"/>
                  <a:gd name="T29" fmla="*/ 11 h 1274"/>
                  <a:gd name="T30" fmla="*/ 804 w 1229"/>
                  <a:gd name="T31" fmla="*/ 64 h 1274"/>
                  <a:gd name="T32" fmla="*/ 845 w 1229"/>
                  <a:gd name="T33" fmla="*/ 194 h 1274"/>
                  <a:gd name="T34" fmla="*/ 994 w 1229"/>
                  <a:gd name="T35" fmla="*/ 195 h 1274"/>
                  <a:gd name="T36" fmla="*/ 1055 w 1229"/>
                  <a:gd name="T37" fmla="*/ 185 h 1274"/>
                  <a:gd name="T38" fmla="*/ 1101 w 1229"/>
                  <a:gd name="T39" fmla="*/ 211 h 1274"/>
                  <a:gd name="T40" fmla="*/ 1226 w 1229"/>
                  <a:gd name="T41" fmla="*/ 430 h 1274"/>
                  <a:gd name="T42" fmla="*/ 1220 w 1229"/>
                  <a:gd name="T43" fmla="*/ 492 h 1274"/>
                  <a:gd name="T44" fmla="*/ 1186 w 1229"/>
                  <a:gd name="T45" fmla="*/ 528 h 1274"/>
                  <a:gd name="T46" fmla="*/ 1112 w 1229"/>
                  <a:gd name="T47" fmla="*/ 636 h 1274"/>
                  <a:gd name="T48" fmla="*/ 1186 w 1229"/>
                  <a:gd name="T49" fmla="*/ 744 h 1274"/>
                  <a:gd name="T50" fmla="*/ 1224 w 1229"/>
                  <a:gd name="T51" fmla="*/ 788 h 1274"/>
                  <a:gd name="T52" fmla="*/ 1226 w 1229"/>
                  <a:gd name="T53" fmla="*/ 844 h 1274"/>
                  <a:gd name="T54" fmla="*/ 1102 w 1229"/>
                  <a:gd name="T55" fmla="*/ 1061 h 1274"/>
                  <a:gd name="T56" fmla="*/ 1060 w 1229"/>
                  <a:gd name="T57" fmla="*/ 1087 h 1274"/>
                  <a:gd name="T58" fmla="*/ 1008 w 1229"/>
                  <a:gd name="T59" fmla="*/ 1085 h 1274"/>
                  <a:gd name="T60" fmla="*/ 880 w 1229"/>
                  <a:gd name="T61" fmla="*/ 1056 h 1274"/>
                  <a:gd name="T62" fmla="*/ 807 w 1229"/>
                  <a:gd name="T63" fmla="*/ 1186 h 1274"/>
                  <a:gd name="T64" fmla="*/ 782 w 1229"/>
                  <a:gd name="T65" fmla="*/ 1247 h 1274"/>
                  <a:gd name="T66" fmla="*/ 720 w 1229"/>
                  <a:gd name="T67" fmla="*/ 1274 h 1274"/>
                  <a:gd name="T68" fmla="*/ 465 w 1229"/>
                  <a:gd name="T69" fmla="*/ 1262 h 1274"/>
                  <a:gd name="T70" fmla="*/ 426 w 1229"/>
                  <a:gd name="T71" fmla="*/ 1209 h 1274"/>
                  <a:gd name="T72" fmla="*/ 384 w 1229"/>
                  <a:gd name="T73" fmla="*/ 1079 h 1274"/>
                  <a:gd name="T74" fmla="*/ 235 w 1229"/>
                  <a:gd name="T75" fmla="*/ 1078 h 1274"/>
                  <a:gd name="T76" fmla="*/ 169 w 1229"/>
                  <a:gd name="T77" fmla="*/ 1087 h 1274"/>
                  <a:gd name="T78" fmla="*/ 127 w 1229"/>
                  <a:gd name="T79" fmla="*/ 1061 h 1274"/>
                  <a:gd name="T80" fmla="*/ 3 w 1229"/>
                  <a:gd name="T81" fmla="*/ 844 h 1274"/>
                  <a:gd name="T82" fmla="*/ 6 w 1229"/>
                  <a:gd name="T83" fmla="*/ 788 h 1274"/>
                  <a:gd name="T84" fmla="*/ 43 w 1229"/>
                  <a:gd name="T85" fmla="*/ 744 h 1274"/>
                  <a:gd name="T86" fmla="*/ 117 w 1229"/>
                  <a:gd name="T87" fmla="*/ 636 h 1274"/>
                  <a:gd name="T88" fmla="*/ 43 w 1229"/>
                  <a:gd name="T89" fmla="*/ 528 h 1274"/>
                  <a:gd name="T90" fmla="*/ 6 w 1229"/>
                  <a:gd name="T91" fmla="*/ 485 h 1274"/>
                  <a:gd name="T92" fmla="*/ 3 w 1229"/>
                  <a:gd name="T93" fmla="*/ 428 h 1274"/>
                  <a:gd name="T94" fmla="*/ 127 w 1229"/>
                  <a:gd name="T95" fmla="*/ 212 h 1274"/>
                  <a:gd name="T96" fmla="*/ 169 w 1229"/>
                  <a:gd name="T97" fmla="*/ 186 h 1274"/>
                  <a:gd name="T98" fmla="*/ 222 w 1229"/>
                  <a:gd name="T99" fmla="*/ 188 h 1274"/>
                  <a:gd name="T100" fmla="*/ 349 w 1229"/>
                  <a:gd name="T101" fmla="*/ 216 h 1274"/>
                  <a:gd name="T102" fmla="*/ 423 w 1229"/>
                  <a:gd name="T103" fmla="*/ 87 h 1274"/>
                  <a:gd name="T104" fmla="*/ 448 w 1229"/>
                  <a:gd name="T105" fmla="*/ 25 h 1274"/>
                  <a:gd name="T106" fmla="*/ 509 w 1229"/>
                  <a:gd name="T107" fmla="*/ 0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9" h="1274">
                    <a:moveTo>
                      <a:pt x="614" y="397"/>
                    </a:moveTo>
                    <a:lnTo>
                      <a:pt x="576" y="400"/>
                    </a:lnTo>
                    <a:lnTo>
                      <a:pt x="539" y="409"/>
                    </a:lnTo>
                    <a:lnTo>
                      <a:pt x="504" y="423"/>
                    </a:lnTo>
                    <a:lnTo>
                      <a:pt x="473" y="442"/>
                    </a:lnTo>
                    <a:lnTo>
                      <a:pt x="446" y="467"/>
                    </a:lnTo>
                    <a:lnTo>
                      <a:pt x="422" y="495"/>
                    </a:lnTo>
                    <a:lnTo>
                      <a:pt x="402" y="526"/>
                    </a:lnTo>
                    <a:lnTo>
                      <a:pt x="387" y="561"/>
                    </a:lnTo>
                    <a:lnTo>
                      <a:pt x="378" y="598"/>
                    </a:lnTo>
                    <a:lnTo>
                      <a:pt x="375" y="636"/>
                    </a:lnTo>
                    <a:lnTo>
                      <a:pt x="378" y="676"/>
                    </a:lnTo>
                    <a:lnTo>
                      <a:pt x="387" y="712"/>
                    </a:lnTo>
                    <a:lnTo>
                      <a:pt x="402" y="746"/>
                    </a:lnTo>
                    <a:lnTo>
                      <a:pt x="422" y="778"/>
                    </a:lnTo>
                    <a:lnTo>
                      <a:pt x="446" y="806"/>
                    </a:lnTo>
                    <a:lnTo>
                      <a:pt x="473" y="830"/>
                    </a:lnTo>
                    <a:lnTo>
                      <a:pt x="504" y="849"/>
                    </a:lnTo>
                    <a:lnTo>
                      <a:pt x="539" y="864"/>
                    </a:lnTo>
                    <a:lnTo>
                      <a:pt x="576" y="873"/>
                    </a:lnTo>
                    <a:lnTo>
                      <a:pt x="614" y="876"/>
                    </a:lnTo>
                    <a:lnTo>
                      <a:pt x="654" y="873"/>
                    </a:lnTo>
                    <a:lnTo>
                      <a:pt x="691" y="864"/>
                    </a:lnTo>
                    <a:lnTo>
                      <a:pt x="725" y="849"/>
                    </a:lnTo>
                    <a:lnTo>
                      <a:pt x="756" y="830"/>
                    </a:lnTo>
                    <a:lnTo>
                      <a:pt x="785" y="806"/>
                    </a:lnTo>
                    <a:lnTo>
                      <a:pt x="808" y="778"/>
                    </a:lnTo>
                    <a:lnTo>
                      <a:pt x="828" y="746"/>
                    </a:lnTo>
                    <a:lnTo>
                      <a:pt x="842" y="712"/>
                    </a:lnTo>
                    <a:lnTo>
                      <a:pt x="851" y="676"/>
                    </a:lnTo>
                    <a:lnTo>
                      <a:pt x="854" y="636"/>
                    </a:lnTo>
                    <a:lnTo>
                      <a:pt x="851" y="598"/>
                    </a:lnTo>
                    <a:lnTo>
                      <a:pt x="842" y="561"/>
                    </a:lnTo>
                    <a:lnTo>
                      <a:pt x="828" y="526"/>
                    </a:lnTo>
                    <a:lnTo>
                      <a:pt x="808" y="495"/>
                    </a:lnTo>
                    <a:lnTo>
                      <a:pt x="785" y="467"/>
                    </a:lnTo>
                    <a:lnTo>
                      <a:pt x="756" y="442"/>
                    </a:lnTo>
                    <a:lnTo>
                      <a:pt x="725" y="423"/>
                    </a:lnTo>
                    <a:lnTo>
                      <a:pt x="691" y="409"/>
                    </a:lnTo>
                    <a:lnTo>
                      <a:pt x="654" y="400"/>
                    </a:lnTo>
                    <a:lnTo>
                      <a:pt x="614" y="397"/>
                    </a:lnTo>
                    <a:close/>
                    <a:moveTo>
                      <a:pt x="509" y="0"/>
                    </a:moveTo>
                    <a:lnTo>
                      <a:pt x="720" y="0"/>
                    </a:lnTo>
                    <a:lnTo>
                      <a:pt x="743" y="3"/>
                    </a:lnTo>
                    <a:lnTo>
                      <a:pt x="764" y="11"/>
                    </a:lnTo>
                    <a:lnTo>
                      <a:pt x="782" y="25"/>
                    </a:lnTo>
                    <a:lnTo>
                      <a:pt x="795" y="42"/>
                    </a:lnTo>
                    <a:lnTo>
                      <a:pt x="804" y="64"/>
                    </a:lnTo>
                    <a:lnTo>
                      <a:pt x="807" y="87"/>
                    </a:lnTo>
                    <a:lnTo>
                      <a:pt x="807" y="176"/>
                    </a:lnTo>
                    <a:lnTo>
                      <a:pt x="845" y="194"/>
                    </a:lnTo>
                    <a:lnTo>
                      <a:pt x="880" y="216"/>
                    </a:lnTo>
                    <a:lnTo>
                      <a:pt x="915" y="240"/>
                    </a:lnTo>
                    <a:lnTo>
                      <a:pt x="994" y="195"/>
                    </a:lnTo>
                    <a:lnTo>
                      <a:pt x="1016" y="186"/>
                    </a:lnTo>
                    <a:lnTo>
                      <a:pt x="1038" y="183"/>
                    </a:lnTo>
                    <a:lnTo>
                      <a:pt x="1055" y="185"/>
                    </a:lnTo>
                    <a:lnTo>
                      <a:pt x="1072" y="190"/>
                    </a:lnTo>
                    <a:lnTo>
                      <a:pt x="1088" y="199"/>
                    </a:lnTo>
                    <a:lnTo>
                      <a:pt x="1101" y="211"/>
                    </a:lnTo>
                    <a:lnTo>
                      <a:pt x="1112" y="226"/>
                    </a:lnTo>
                    <a:lnTo>
                      <a:pt x="1218" y="409"/>
                    </a:lnTo>
                    <a:lnTo>
                      <a:pt x="1226" y="430"/>
                    </a:lnTo>
                    <a:lnTo>
                      <a:pt x="1229" y="452"/>
                    </a:lnTo>
                    <a:lnTo>
                      <a:pt x="1227" y="476"/>
                    </a:lnTo>
                    <a:lnTo>
                      <a:pt x="1220" y="492"/>
                    </a:lnTo>
                    <a:lnTo>
                      <a:pt x="1212" y="506"/>
                    </a:lnTo>
                    <a:lnTo>
                      <a:pt x="1200" y="518"/>
                    </a:lnTo>
                    <a:lnTo>
                      <a:pt x="1186" y="528"/>
                    </a:lnTo>
                    <a:lnTo>
                      <a:pt x="1106" y="575"/>
                    </a:lnTo>
                    <a:lnTo>
                      <a:pt x="1110" y="605"/>
                    </a:lnTo>
                    <a:lnTo>
                      <a:pt x="1112" y="636"/>
                    </a:lnTo>
                    <a:lnTo>
                      <a:pt x="1110" y="668"/>
                    </a:lnTo>
                    <a:lnTo>
                      <a:pt x="1106" y="698"/>
                    </a:lnTo>
                    <a:lnTo>
                      <a:pt x="1186" y="744"/>
                    </a:lnTo>
                    <a:lnTo>
                      <a:pt x="1202" y="756"/>
                    </a:lnTo>
                    <a:lnTo>
                      <a:pt x="1215" y="772"/>
                    </a:lnTo>
                    <a:lnTo>
                      <a:pt x="1224" y="788"/>
                    </a:lnTo>
                    <a:lnTo>
                      <a:pt x="1228" y="807"/>
                    </a:lnTo>
                    <a:lnTo>
                      <a:pt x="1229" y="826"/>
                    </a:lnTo>
                    <a:lnTo>
                      <a:pt x="1226" y="844"/>
                    </a:lnTo>
                    <a:lnTo>
                      <a:pt x="1218" y="864"/>
                    </a:lnTo>
                    <a:lnTo>
                      <a:pt x="1112" y="1046"/>
                    </a:lnTo>
                    <a:lnTo>
                      <a:pt x="1102" y="1061"/>
                    </a:lnTo>
                    <a:lnTo>
                      <a:pt x="1090" y="1072"/>
                    </a:lnTo>
                    <a:lnTo>
                      <a:pt x="1076" y="1081"/>
                    </a:lnTo>
                    <a:lnTo>
                      <a:pt x="1060" y="1087"/>
                    </a:lnTo>
                    <a:lnTo>
                      <a:pt x="1038" y="1090"/>
                    </a:lnTo>
                    <a:lnTo>
                      <a:pt x="1023" y="1089"/>
                    </a:lnTo>
                    <a:lnTo>
                      <a:pt x="1008" y="1085"/>
                    </a:lnTo>
                    <a:lnTo>
                      <a:pt x="994" y="1078"/>
                    </a:lnTo>
                    <a:lnTo>
                      <a:pt x="915" y="1032"/>
                    </a:lnTo>
                    <a:lnTo>
                      <a:pt x="880" y="1056"/>
                    </a:lnTo>
                    <a:lnTo>
                      <a:pt x="845" y="1079"/>
                    </a:lnTo>
                    <a:lnTo>
                      <a:pt x="807" y="1097"/>
                    </a:lnTo>
                    <a:lnTo>
                      <a:pt x="807" y="1186"/>
                    </a:lnTo>
                    <a:lnTo>
                      <a:pt x="804" y="1209"/>
                    </a:lnTo>
                    <a:lnTo>
                      <a:pt x="795" y="1230"/>
                    </a:lnTo>
                    <a:lnTo>
                      <a:pt x="782" y="1247"/>
                    </a:lnTo>
                    <a:lnTo>
                      <a:pt x="764" y="1262"/>
                    </a:lnTo>
                    <a:lnTo>
                      <a:pt x="743" y="1270"/>
                    </a:lnTo>
                    <a:lnTo>
                      <a:pt x="720" y="1274"/>
                    </a:lnTo>
                    <a:lnTo>
                      <a:pt x="509" y="1274"/>
                    </a:lnTo>
                    <a:lnTo>
                      <a:pt x="486" y="1270"/>
                    </a:lnTo>
                    <a:lnTo>
                      <a:pt x="465" y="1262"/>
                    </a:lnTo>
                    <a:lnTo>
                      <a:pt x="448" y="1247"/>
                    </a:lnTo>
                    <a:lnTo>
                      <a:pt x="435" y="1230"/>
                    </a:lnTo>
                    <a:lnTo>
                      <a:pt x="426" y="1209"/>
                    </a:lnTo>
                    <a:lnTo>
                      <a:pt x="423" y="1186"/>
                    </a:lnTo>
                    <a:lnTo>
                      <a:pt x="423" y="1097"/>
                    </a:lnTo>
                    <a:lnTo>
                      <a:pt x="384" y="1079"/>
                    </a:lnTo>
                    <a:lnTo>
                      <a:pt x="349" y="1056"/>
                    </a:lnTo>
                    <a:lnTo>
                      <a:pt x="315" y="1032"/>
                    </a:lnTo>
                    <a:lnTo>
                      <a:pt x="235" y="1078"/>
                    </a:lnTo>
                    <a:lnTo>
                      <a:pt x="215" y="1087"/>
                    </a:lnTo>
                    <a:lnTo>
                      <a:pt x="192" y="1090"/>
                    </a:lnTo>
                    <a:lnTo>
                      <a:pt x="169" y="1087"/>
                    </a:lnTo>
                    <a:lnTo>
                      <a:pt x="153" y="1081"/>
                    </a:lnTo>
                    <a:lnTo>
                      <a:pt x="139" y="1072"/>
                    </a:lnTo>
                    <a:lnTo>
                      <a:pt x="127" y="1061"/>
                    </a:lnTo>
                    <a:lnTo>
                      <a:pt x="117" y="1046"/>
                    </a:lnTo>
                    <a:lnTo>
                      <a:pt x="11" y="864"/>
                    </a:lnTo>
                    <a:lnTo>
                      <a:pt x="3" y="844"/>
                    </a:lnTo>
                    <a:lnTo>
                      <a:pt x="0" y="825"/>
                    </a:lnTo>
                    <a:lnTo>
                      <a:pt x="1" y="807"/>
                    </a:lnTo>
                    <a:lnTo>
                      <a:pt x="6" y="788"/>
                    </a:lnTo>
                    <a:lnTo>
                      <a:pt x="14" y="771"/>
                    </a:lnTo>
                    <a:lnTo>
                      <a:pt x="27" y="756"/>
                    </a:lnTo>
                    <a:lnTo>
                      <a:pt x="43" y="744"/>
                    </a:lnTo>
                    <a:lnTo>
                      <a:pt x="123" y="698"/>
                    </a:lnTo>
                    <a:lnTo>
                      <a:pt x="119" y="668"/>
                    </a:lnTo>
                    <a:lnTo>
                      <a:pt x="117" y="636"/>
                    </a:lnTo>
                    <a:lnTo>
                      <a:pt x="119" y="605"/>
                    </a:lnTo>
                    <a:lnTo>
                      <a:pt x="123" y="575"/>
                    </a:lnTo>
                    <a:lnTo>
                      <a:pt x="43" y="528"/>
                    </a:lnTo>
                    <a:lnTo>
                      <a:pt x="27" y="516"/>
                    </a:lnTo>
                    <a:lnTo>
                      <a:pt x="14" y="501"/>
                    </a:lnTo>
                    <a:lnTo>
                      <a:pt x="6" y="485"/>
                    </a:lnTo>
                    <a:lnTo>
                      <a:pt x="1" y="466"/>
                    </a:lnTo>
                    <a:lnTo>
                      <a:pt x="0" y="447"/>
                    </a:lnTo>
                    <a:lnTo>
                      <a:pt x="3" y="428"/>
                    </a:lnTo>
                    <a:lnTo>
                      <a:pt x="11" y="409"/>
                    </a:lnTo>
                    <a:lnTo>
                      <a:pt x="117" y="226"/>
                    </a:lnTo>
                    <a:lnTo>
                      <a:pt x="127" y="212"/>
                    </a:lnTo>
                    <a:lnTo>
                      <a:pt x="139" y="201"/>
                    </a:lnTo>
                    <a:lnTo>
                      <a:pt x="153" y="192"/>
                    </a:lnTo>
                    <a:lnTo>
                      <a:pt x="169" y="186"/>
                    </a:lnTo>
                    <a:lnTo>
                      <a:pt x="193" y="183"/>
                    </a:lnTo>
                    <a:lnTo>
                      <a:pt x="207" y="184"/>
                    </a:lnTo>
                    <a:lnTo>
                      <a:pt x="222" y="188"/>
                    </a:lnTo>
                    <a:lnTo>
                      <a:pt x="235" y="195"/>
                    </a:lnTo>
                    <a:lnTo>
                      <a:pt x="315" y="240"/>
                    </a:lnTo>
                    <a:lnTo>
                      <a:pt x="349" y="216"/>
                    </a:lnTo>
                    <a:lnTo>
                      <a:pt x="384" y="194"/>
                    </a:lnTo>
                    <a:lnTo>
                      <a:pt x="423" y="176"/>
                    </a:lnTo>
                    <a:lnTo>
                      <a:pt x="423" y="87"/>
                    </a:lnTo>
                    <a:lnTo>
                      <a:pt x="426" y="64"/>
                    </a:lnTo>
                    <a:lnTo>
                      <a:pt x="435" y="42"/>
                    </a:lnTo>
                    <a:lnTo>
                      <a:pt x="448" y="25"/>
                    </a:lnTo>
                    <a:lnTo>
                      <a:pt x="465" y="11"/>
                    </a:lnTo>
                    <a:lnTo>
                      <a:pt x="486" y="3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52" name="Rounded Rectangle 128">
            <a:extLst>
              <a:ext uri="{FF2B5EF4-FFF2-40B4-BE49-F238E27FC236}">
                <a16:creationId xmlns:a16="http://schemas.microsoft.com/office/drawing/2014/main" id="{A940118D-F95B-43AC-AB78-D6F428742A4B}"/>
              </a:ext>
            </a:extLst>
          </p:cNvPr>
          <p:cNvSpPr/>
          <p:nvPr/>
        </p:nvSpPr>
        <p:spPr>
          <a:xfrm>
            <a:off x="3509173" y="2120265"/>
            <a:ext cx="486267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Height values appear in different format</a:t>
            </a:r>
            <a:endParaRPr lang="en-IN" sz="1600" dirty="0"/>
          </a:p>
        </p:txBody>
      </p:sp>
      <p:sp>
        <p:nvSpPr>
          <p:cNvPr id="76" name="Rounded Rectangle 128">
            <a:extLst>
              <a:ext uri="{FF2B5EF4-FFF2-40B4-BE49-F238E27FC236}">
                <a16:creationId xmlns:a16="http://schemas.microsoft.com/office/drawing/2014/main" id="{E00D8B27-EACF-4254-8496-70053AFB09F0}"/>
              </a:ext>
            </a:extLst>
          </p:cNvPr>
          <p:cNvSpPr/>
          <p:nvPr/>
        </p:nvSpPr>
        <p:spPr>
          <a:xfrm>
            <a:off x="5695950" y="2519909"/>
            <a:ext cx="5054583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Design a regular expression that covers all cases</a:t>
            </a:r>
            <a:endParaRPr lang="en-IN" sz="1600" dirty="0"/>
          </a:p>
        </p:txBody>
      </p:sp>
      <p:sp>
        <p:nvSpPr>
          <p:cNvPr id="25" name="Rounded Rectangle 128">
            <a:extLst>
              <a:ext uri="{FF2B5EF4-FFF2-40B4-BE49-F238E27FC236}">
                <a16:creationId xmlns:a16="http://schemas.microsoft.com/office/drawing/2014/main" id="{0F2D29EA-1975-45AE-AB68-B347D48F1861}"/>
              </a:ext>
            </a:extLst>
          </p:cNvPr>
          <p:cNvSpPr/>
          <p:nvPr/>
        </p:nvSpPr>
        <p:spPr>
          <a:xfrm>
            <a:off x="811734" y="4182882"/>
            <a:ext cx="2284209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</a:rPr>
              <a:t>1\s{0,2}m\s{0,2}\d{1,2}</a:t>
            </a:r>
          </a:p>
        </p:txBody>
      </p:sp>
      <p:sp>
        <p:nvSpPr>
          <p:cNvPr id="15" name="Rounded Rectangle 128">
            <a:extLst>
              <a:ext uri="{FF2B5EF4-FFF2-40B4-BE49-F238E27FC236}">
                <a16:creationId xmlns:a16="http://schemas.microsoft.com/office/drawing/2014/main" id="{9216A7DB-DF8E-43C4-99FC-641019EE1577}"/>
              </a:ext>
            </a:extLst>
          </p:cNvPr>
          <p:cNvSpPr/>
          <p:nvPr/>
        </p:nvSpPr>
        <p:spPr>
          <a:xfrm>
            <a:off x="3712900" y="4182882"/>
            <a:ext cx="1517712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</a:rPr>
              <a:t>1\d\d\s{0,2}cm</a:t>
            </a:r>
          </a:p>
        </p:txBody>
      </p:sp>
      <p:sp>
        <p:nvSpPr>
          <p:cNvPr id="16" name="Rounded Rectangle 128">
            <a:extLst>
              <a:ext uri="{FF2B5EF4-FFF2-40B4-BE49-F238E27FC236}">
                <a16:creationId xmlns:a16="http://schemas.microsoft.com/office/drawing/2014/main" id="{B8AE6501-8829-409C-8313-20B6F5502B45}"/>
              </a:ext>
            </a:extLst>
          </p:cNvPr>
          <p:cNvSpPr/>
          <p:nvPr/>
        </p:nvSpPr>
        <p:spPr>
          <a:xfrm>
            <a:off x="5847569" y="4187396"/>
            <a:ext cx="2001798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</a:rPr>
              <a:t>1[\.,]\d{1,2}\s{0,2}m</a:t>
            </a:r>
          </a:p>
        </p:txBody>
      </p:sp>
      <p:sp>
        <p:nvSpPr>
          <p:cNvPr id="20" name="Rounded Rectangle 128">
            <a:extLst>
              <a:ext uri="{FF2B5EF4-FFF2-40B4-BE49-F238E27FC236}">
                <a16:creationId xmlns:a16="http://schemas.microsoft.com/office/drawing/2014/main" id="{A5B2FF11-843B-4942-8E17-58396901B246}"/>
              </a:ext>
            </a:extLst>
          </p:cNvPr>
          <p:cNvSpPr/>
          <p:nvPr/>
        </p:nvSpPr>
        <p:spPr>
          <a:xfrm>
            <a:off x="8466324" y="4182881"/>
            <a:ext cx="2284209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</a:rPr>
              <a:t>1\d\d[,\.]\d?\s{0,2}cm</a:t>
            </a:r>
          </a:p>
        </p:txBody>
      </p:sp>
      <p:sp>
        <p:nvSpPr>
          <p:cNvPr id="21" name="Rounded Rectangle 128">
            <a:extLst>
              <a:ext uri="{FF2B5EF4-FFF2-40B4-BE49-F238E27FC236}">
                <a16:creationId xmlns:a16="http://schemas.microsoft.com/office/drawing/2014/main" id="{6E5B2289-0312-4588-8499-0A8BEF4D7500}"/>
              </a:ext>
            </a:extLst>
          </p:cNvPr>
          <p:cNvSpPr/>
          <p:nvPr/>
        </p:nvSpPr>
        <p:spPr>
          <a:xfrm>
            <a:off x="811734" y="4591338"/>
            <a:ext cx="822389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1 m 74</a:t>
            </a:r>
            <a:endParaRPr lang="en-IN" sz="1600" dirty="0"/>
          </a:p>
        </p:txBody>
      </p:sp>
      <p:sp>
        <p:nvSpPr>
          <p:cNvPr id="22" name="Rounded Rectangle 128">
            <a:extLst>
              <a:ext uri="{FF2B5EF4-FFF2-40B4-BE49-F238E27FC236}">
                <a16:creationId xmlns:a16="http://schemas.microsoft.com/office/drawing/2014/main" id="{BEFDACE6-271C-477C-8A9B-84C74F7D9C0C}"/>
              </a:ext>
            </a:extLst>
          </p:cNvPr>
          <p:cNvSpPr/>
          <p:nvPr/>
        </p:nvSpPr>
        <p:spPr>
          <a:xfrm>
            <a:off x="811734" y="4999794"/>
            <a:ext cx="649035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1m6</a:t>
            </a:r>
            <a:endParaRPr lang="en-IN" sz="1600" dirty="0"/>
          </a:p>
        </p:txBody>
      </p:sp>
      <p:sp>
        <p:nvSpPr>
          <p:cNvPr id="23" name="Rounded Rectangle 128">
            <a:extLst>
              <a:ext uri="{FF2B5EF4-FFF2-40B4-BE49-F238E27FC236}">
                <a16:creationId xmlns:a16="http://schemas.microsoft.com/office/drawing/2014/main" id="{3C5D1D00-ECE1-4014-A498-3763950E89AF}"/>
              </a:ext>
            </a:extLst>
          </p:cNvPr>
          <p:cNvSpPr/>
          <p:nvPr/>
        </p:nvSpPr>
        <p:spPr>
          <a:xfrm>
            <a:off x="3712900" y="4591337"/>
            <a:ext cx="894269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174 cm</a:t>
            </a:r>
            <a:endParaRPr lang="en-IN" sz="1600" dirty="0"/>
          </a:p>
        </p:txBody>
      </p:sp>
      <p:sp>
        <p:nvSpPr>
          <p:cNvPr id="24" name="Rounded Rectangle 128">
            <a:extLst>
              <a:ext uri="{FF2B5EF4-FFF2-40B4-BE49-F238E27FC236}">
                <a16:creationId xmlns:a16="http://schemas.microsoft.com/office/drawing/2014/main" id="{8485518E-9E91-4E96-9E75-0BD08FA02C4B}"/>
              </a:ext>
            </a:extLst>
          </p:cNvPr>
          <p:cNvSpPr/>
          <p:nvPr/>
        </p:nvSpPr>
        <p:spPr>
          <a:xfrm>
            <a:off x="3712900" y="4999794"/>
            <a:ext cx="806346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160cm</a:t>
            </a:r>
            <a:endParaRPr lang="en-IN" sz="1600" dirty="0"/>
          </a:p>
        </p:txBody>
      </p:sp>
      <p:sp>
        <p:nvSpPr>
          <p:cNvPr id="26" name="Rounded Rectangle 128">
            <a:extLst>
              <a:ext uri="{FF2B5EF4-FFF2-40B4-BE49-F238E27FC236}">
                <a16:creationId xmlns:a16="http://schemas.microsoft.com/office/drawing/2014/main" id="{4428C2ED-8696-41C7-B6C6-2C3A40C197D0}"/>
              </a:ext>
            </a:extLst>
          </p:cNvPr>
          <p:cNvSpPr/>
          <p:nvPr/>
        </p:nvSpPr>
        <p:spPr>
          <a:xfrm>
            <a:off x="5847569" y="4591337"/>
            <a:ext cx="894269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1.74 m</a:t>
            </a:r>
            <a:endParaRPr lang="en-IN" sz="1600" dirty="0"/>
          </a:p>
        </p:txBody>
      </p:sp>
      <p:sp>
        <p:nvSpPr>
          <p:cNvPr id="27" name="Rounded Rectangle 128">
            <a:extLst>
              <a:ext uri="{FF2B5EF4-FFF2-40B4-BE49-F238E27FC236}">
                <a16:creationId xmlns:a16="http://schemas.microsoft.com/office/drawing/2014/main" id="{5D81DD1B-8835-4771-8A78-1BF6B7FFC051}"/>
              </a:ext>
            </a:extLst>
          </p:cNvPr>
          <p:cNvSpPr/>
          <p:nvPr/>
        </p:nvSpPr>
        <p:spPr>
          <a:xfrm>
            <a:off x="5847569" y="4999794"/>
            <a:ext cx="806346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1,60m</a:t>
            </a:r>
            <a:endParaRPr lang="en-IN" sz="1600" dirty="0"/>
          </a:p>
        </p:txBody>
      </p:sp>
      <p:sp>
        <p:nvSpPr>
          <p:cNvPr id="28" name="Rounded Rectangle 128">
            <a:extLst>
              <a:ext uri="{FF2B5EF4-FFF2-40B4-BE49-F238E27FC236}">
                <a16:creationId xmlns:a16="http://schemas.microsoft.com/office/drawing/2014/main" id="{EF26CD00-D11A-4634-ADBE-5FA3FB476D62}"/>
              </a:ext>
            </a:extLst>
          </p:cNvPr>
          <p:cNvSpPr/>
          <p:nvPr/>
        </p:nvSpPr>
        <p:spPr>
          <a:xfrm>
            <a:off x="8466324" y="4591337"/>
            <a:ext cx="1020576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174,5 cm</a:t>
            </a:r>
            <a:endParaRPr lang="en-IN" sz="1600" dirty="0"/>
          </a:p>
        </p:txBody>
      </p:sp>
      <p:sp>
        <p:nvSpPr>
          <p:cNvPr id="29" name="Rounded Rectangle 128">
            <a:extLst>
              <a:ext uri="{FF2B5EF4-FFF2-40B4-BE49-F238E27FC236}">
                <a16:creationId xmlns:a16="http://schemas.microsoft.com/office/drawing/2014/main" id="{C65A4453-5C53-48B8-A973-6BCCC60A688B}"/>
              </a:ext>
            </a:extLst>
          </p:cNvPr>
          <p:cNvSpPr/>
          <p:nvPr/>
        </p:nvSpPr>
        <p:spPr>
          <a:xfrm>
            <a:off x="8466323" y="4999794"/>
            <a:ext cx="1020575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160,5cm</a:t>
            </a:r>
            <a:endParaRPr lang="en-IN" sz="1600" dirty="0"/>
          </a:p>
        </p:txBody>
      </p:sp>
      <p:sp>
        <p:nvSpPr>
          <p:cNvPr id="30" name="Rounded Rectangle 128">
            <a:extLst>
              <a:ext uri="{FF2B5EF4-FFF2-40B4-BE49-F238E27FC236}">
                <a16:creationId xmlns:a16="http://schemas.microsoft.com/office/drawing/2014/main" id="{D1AC16AA-AFF8-493E-9BC7-B6BE5F995172}"/>
              </a:ext>
            </a:extLst>
          </p:cNvPr>
          <p:cNvSpPr/>
          <p:nvPr/>
        </p:nvSpPr>
        <p:spPr>
          <a:xfrm>
            <a:off x="3509173" y="2950892"/>
            <a:ext cx="486267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A single article may contain multiple height values</a:t>
            </a:r>
            <a:endParaRPr lang="en-IN" sz="1600" dirty="0"/>
          </a:p>
        </p:txBody>
      </p:sp>
      <p:sp>
        <p:nvSpPr>
          <p:cNvPr id="31" name="Rounded Rectangle 128">
            <a:extLst>
              <a:ext uri="{FF2B5EF4-FFF2-40B4-BE49-F238E27FC236}">
                <a16:creationId xmlns:a16="http://schemas.microsoft.com/office/drawing/2014/main" id="{F12BB0B8-2A58-4CCE-B293-8634F880C29E}"/>
              </a:ext>
            </a:extLst>
          </p:cNvPr>
          <p:cNvSpPr/>
          <p:nvPr/>
        </p:nvSpPr>
        <p:spPr>
          <a:xfrm>
            <a:off x="5695950" y="3350536"/>
            <a:ext cx="5054583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Handle manually (only 14 instances)</a:t>
            </a:r>
            <a:endParaRPr lang="en-IN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F3557-E499-4CD4-8850-B69CDF8822BA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81116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Information Extraction Details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Birth place (city)</a:t>
            </a:r>
            <a:endParaRPr lang="en-IN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19888A-D40D-4B4D-87FF-15FB9CBA4636}"/>
              </a:ext>
            </a:extLst>
          </p:cNvPr>
          <p:cNvGrpSpPr/>
          <p:nvPr/>
        </p:nvGrpSpPr>
        <p:grpSpPr>
          <a:xfrm>
            <a:off x="812682" y="2120265"/>
            <a:ext cx="2432482" cy="1508760"/>
            <a:chOff x="6815010" y="3057578"/>
            <a:chExt cx="1170750" cy="726164"/>
          </a:xfrm>
        </p:grpSpPr>
        <p:sp>
          <p:nvSpPr>
            <p:cNvPr id="112" name="Rounded Rectangle 128">
              <a:extLst>
                <a:ext uri="{FF2B5EF4-FFF2-40B4-BE49-F238E27FC236}">
                  <a16:creationId xmlns:a16="http://schemas.microsoft.com/office/drawing/2014/main" id="{900ABBA8-3F93-4B5E-8DF6-F4E23BF4A2E8}"/>
                </a:ext>
              </a:extLst>
            </p:cNvPr>
            <p:cNvSpPr/>
            <p:nvPr/>
          </p:nvSpPr>
          <p:spPr>
            <a:xfrm>
              <a:off x="6815010" y="3057578"/>
              <a:ext cx="1170750" cy="726164"/>
            </a:xfrm>
            <a:prstGeom prst="roundRect">
              <a:avLst>
                <a:gd name="adj" fmla="val 16744"/>
              </a:avLst>
            </a:prstGeom>
            <a:solidFill>
              <a:srgbClr val="46D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3629DC0-8F57-473A-9DC1-3BCCD8214921}"/>
                </a:ext>
              </a:extLst>
            </p:cNvPr>
            <p:cNvGrpSpPr/>
            <p:nvPr/>
          </p:nvGrpSpPr>
          <p:grpSpPr>
            <a:xfrm>
              <a:off x="7157909" y="3214356"/>
              <a:ext cx="484952" cy="419668"/>
              <a:chOff x="2454275" y="1481138"/>
              <a:chExt cx="660401" cy="571500"/>
            </a:xfrm>
            <a:solidFill>
              <a:schemeClr val="bg1"/>
            </a:solidFill>
          </p:grpSpPr>
          <p:sp>
            <p:nvSpPr>
              <p:cNvPr id="120" name="Freeform 16">
                <a:extLst>
                  <a:ext uri="{FF2B5EF4-FFF2-40B4-BE49-F238E27FC236}">
                    <a16:creationId xmlns:a16="http://schemas.microsoft.com/office/drawing/2014/main" id="{7030F519-B3B9-4E0A-A04E-A08F51F70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1606550"/>
                <a:ext cx="112713" cy="112713"/>
              </a:xfrm>
              <a:custGeom>
                <a:avLst/>
                <a:gdLst>
                  <a:gd name="T0" fmla="*/ 285 w 571"/>
                  <a:gd name="T1" fmla="*/ 0 h 571"/>
                  <a:gd name="T2" fmla="*/ 328 w 571"/>
                  <a:gd name="T3" fmla="*/ 3 h 571"/>
                  <a:gd name="T4" fmla="*/ 368 w 571"/>
                  <a:gd name="T5" fmla="*/ 12 h 571"/>
                  <a:gd name="T6" fmla="*/ 405 w 571"/>
                  <a:gd name="T7" fmla="*/ 27 h 571"/>
                  <a:gd name="T8" fmla="*/ 441 w 571"/>
                  <a:gd name="T9" fmla="*/ 46 h 571"/>
                  <a:gd name="T10" fmla="*/ 472 w 571"/>
                  <a:gd name="T11" fmla="*/ 70 h 571"/>
                  <a:gd name="T12" fmla="*/ 500 w 571"/>
                  <a:gd name="T13" fmla="*/ 98 h 571"/>
                  <a:gd name="T14" fmla="*/ 524 w 571"/>
                  <a:gd name="T15" fmla="*/ 131 h 571"/>
                  <a:gd name="T16" fmla="*/ 545 w 571"/>
                  <a:gd name="T17" fmla="*/ 166 h 571"/>
                  <a:gd name="T18" fmla="*/ 559 w 571"/>
                  <a:gd name="T19" fmla="*/ 203 h 571"/>
                  <a:gd name="T20" fmla="*/ 568 w 571"/>
                  <a:gd name="T21" fmla="*/ 244 h 571"/>
                  <a:gd name="T22" fmla="*/ 571 w 571"/>
                  <a:gd name="T23" fmla="*/ 286 h 571"/>
                  <a:gd name="T24" fmla="*/ 568 w 571"/>
                  <a:gd name="T25" fmla="*/ 328 h 571"/>
                  <a:gd name="T26" fmla="*/ 559 w 571"/>
                  <a:gd name="T27" fmla="*/ 368 h 571"/>
                  <a:gd name="T28" fmla="*/ 545 w 571"/>
                  <a:gd name="T29" fmla="*/ 406 h 571"/>
                  <a:gd name="T30" fmla="*/ 524 w 571"/>
                  <a:gd name="T31" fmla="*/ 442 h 571"/>
                  <a:gd name="T32" fmla="*/ 500 w 571"/>
                  <a:gd name="T33" fmla="*/ 473 h 571"/>
                  <a:gd name="T34" fmla="*/ 472 w 571"/>
                  <a:gd name="T35" fmla="*/ 501 h 571"/>
                  <a:gd name="T36" fmla="*/ 441 w 571"/>
                  <a:gd name="T37" fmla="*/ 526 h 571"/>
                  <a:gd name="T38" fmla="*/ 405 w 571"/>
                  <a:gd name="T39" fmla="*/ 545 h 571"/>
                  <a:gd name="T40" fmla="*/ 368 w 571"/>
                  <a:gd name="T41" fmla="*/ 559 h 571"/>
                  <a:gd name="T42" fmla="*/ 328 w 571"/>
                  <a:gd name="T43" fmla="*/ 568 h 571"/>
                  <a:gd name="T44" fmla="*/ 285 w 571"/>
                  <a:gd name="T45" fmla="*/ 571 h 571"/>
                  <a:gd name="T46" fmla="*/ 243 w 571"/>
                  <a:gd name="T47" fmla="*/ 568 h 571"/>
                  <a:gd name="T48" fmla="*/ 203 w 571"/>
                  <a:gd name="T49" fmla="*/ 559 h 571"/>
                  <a:gd name="T50" fmla="*/ 165 w 571"/>
                  <a:gd name="T51" fmla="*/ 545 h 571"/>
                  <a:gd name="T52" fmla="*/ 130 w 571"/>
                  <a:gd name="T53" fmla="*/ 526 h 571"/>
                  <a:gd name="T54" fmla="*/ 99 w 571"/>
                  <a:gd name="T55" fmla="*/ 501 h 571"/>
                  <a:gd name="T56" fmla="*/ 71 w 571"/>
                  <a:gd name="T57" fmla="*/ 473 h 571"/>
                  <a:gd name="T58" fmla="*/ 46 w 571"/>
                  <a:gd name="T59" fmla="*/ 442 h 571"/>
                  <a:gd name="T60" fmla="*/ 27 w 571"/>
                  <a:gd name="T61" fmla="*/ 406 h 571"/>
                  <a:gd name="T62" fmla="*/ 12 w 571"/>
                  <a:gd name="T63" fmla="*/ 368 h 571"/>
                  <a:gd name="T64" fmla="*/ 3 w 571"/>
                  <a:gd name="T65" fmla="*/ 328 h 571"/>
                  <a:gd name="T66" fmla="*/ 0 w 571"/>
                  <a:gd name="T67" fmla="*/ 286 h 571"/>
                  <a:gd name="T68" fmla="*/ 3 w 571"/>
                  <a:gd name="T69" fmla="*/ 244 h 571"/>
                  <a:gd name="T70" fmla="*/ 12 w 571"/>
                  <a:gd name="T71" fmla="*/ 203 h 571"/>
                  <a:gd name="T72" fmla="*/ 27 w 571"/>
                  <a:gd name="T73" fmla="*/ 166 h 571"/>
                  <a:gd name="T74" fmla="*/ 46 w 571"/>
                  <a:gd name="T75" fmla="*/ 131 h 571"/>
                  <a:gd name="T76" fmla="*/ 71 w 571"/>
                  <a:gd name="T77" fmla="*/ 98 h 571"/>
                  <a:gd name="T78" fmla="*/ 99 w 571"/>
                  <a:gd name="T79" fmla="*/ 70 h 571"/>
                  <a:gd name="T80" fmla="*/ 130 w 571"/>
                  <a:gd name="T81" fmla="*/ 46 h 571"/>
                  <a:gd name="T82" fmla="*/ 165 w 571"/>
                  <a:gd name="T83" fmla="*/ 27 h 571"/>
                  <a:gd name="T84" fmla="*/ 203 w 571"/>
                  <a:gd name="T85" fmla="*/ 12 h 571"/>
                  <a:gd name="T86" fmla="*/ 243 w 571"/>
                  <a:gd name="T87" fmla="*/ 3 h 571"/>
                  <a:gd name="T88" fmla="*/ 285 w 571"/>
                  <a:gd name="T89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71" h="571">
                    <a:moveTo>
                      <a:pt x="285" y="0"/>
                    </a:moveTo>
                    <a:lnTo>
                      <a:pt x="328" y="3"/>
                    </a:lnTo>
                    <a:lnTo>
                      <a:pt x="368" y="12"/>
                    </a:lnTo>
                    <a:lnTo>
                      <a:pt x="405" y="27"/>
                    </a:lnTo>
                    <a:lnTo>
                      <a:pt x="441" y="46"/>
                    </a:lnTo>
                    <a:lnTo>
                      <a:pt x="472" y="70"/>
                    </a:lnTo>
                    <a:lnTo>
                      <a:pt x="500" y="98"/>
                    </a:lnTo>
                    <a:lnTo>
                      <a:pt x="524" y="131"/>
                    </a:lnTo>
                    <a:lnTo>
                      <a:pt x="545" y="166"/>
                    </a:lnTo>
                    <a:lnTo>
                      <a:pt x="559" y="203"/>
                    </a:lnTo>
                    <a:lnTo>
                      <a:pt x="568" y="244"/>
                    </a:lnTo>
                    <a:lnTo>
                      <a:pt x="571" y="286"/>
                    </a:lnTo>
                    <a:lnTo>
                      <a:pt x="568" y="328"/>
                    </a:lnTo>
                    <a:lnTo>
                      <a:pt x="559" y="368"/>
                    </a:lnTo>
                    <a:lnTo>
                      <a:pt x="545" y="406"/>
                    </a:lnTo>
                    <a:lnTo>
                      <a:pt x="524" y="442"/>
                    </a:lnTo>
                    <a:lnTo>
                      <a:pt x="500" y="473"/>
                    </a:lnTo>
                    <a:lnTo>
                      <a:pt x="472" y="501"/>
                    </a:lnTo>
                    <a:lnTo>
                      <a:pt x="441" y="526"/>
                    </a:lnTo>
                    <a:lnTo>
                      <a:pt x="405" y="545"/>
                    </a:lnTo>
                    <a:lnTo>
                      <a:pt x="368" y="559"/>
                    </a:lnTo>
                    <a:lnTo>
                      <a:pt x="328" y="568"/>
                    </a:lnTo>
                    <a:lnTo>
                      <a:pt x="285" y="571"/>
                    </a:lnTo>
                    <a:lnTo>
                      <a:pt x="243" y="568"/>
                    </a:lnTo>
                    <a:lnTo>
                      <a:pt x="203" y="559"/>
                    </a:lnTo>
                    <a:lnTo>
                      <a:pt x="165" y="545"/>
                    </a:lnTo>
                    <a:lnTo>
                      <a:pt x="130" y="526"/>
                    </a:lnTo>
                    <a:lnTo>
                      <a:pt x="99" y="501"/>
                    </a:lnTo>
                    <a:lnTo>
                      <a:pt x="71" y="473"/>
                    </a:lnTo>
                    <a:lnTo>
                      <a:pt x="46" y="442"/>
                    </a:lnTo>
                    <a:lnTo>
                      <a:pt x="27" y="406"/>
                    </a:lnTo>
                    <a:lnTo>
                      <a:pt x="12" y="368"/>
                    </a:lnTo>
                    <a:lnTo>
                      <a:pt x="3" y="328"/>
                    </a:lnTo>
                    <a:lnTo>
                      <a:pt x="0" y="286"/>
                    </a:lnTo>
                    <a:lnTo>
                      <a:pt x="3" y="244"/>
                    </a:lnTo>
                    <a:lnTo>
                      <a:pt x="12" y="203"/>
                    </a:lnTo>
                    <a:lnTo>
                      <a:pt x="27" y="166"/>
                    </a:lnTo>
                    <a:lnTo>
                      <a:pt x="46" y="131"/>
                    </a:lnTo>
                    <a:lnTo>
                      <a:pt x="71" y="98"/>
                    </a:lnTo>
                    <a:lnTo>
                      <a:pt x="99" y="70"/>
                    </a:lnTo>
                    <a:lnTo>
                      <a:pt x="130" y="46"/>
                    </a:lnTo>
                    <a:lnTo>
                      <a:pt x="165" y="27"/>
                    </a:lnTo>
                    <a:lnTo>
                      <a:pt x="203" y="12"/>
                    </a:lnTo>
                    <a:lnTo>
                      <a:pt x="243" y="3"/>
                    </a:lnTo>
                    <a:lnTo>
                      <a:pt x="2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5" name="Freeform 17">
                <a:extLst>
                  <a:ext uri="{FF2B5EF4-FFF2-40B4-BE49-F238E27FC236}">
                    <a16:creationId xmlns:a16="http://schemas.microsoft.com/office/drawing/2014/main" id="{FB822257-A8DC-4F12-AB86-1281209F4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481138"/>
                <a:ext cx="376238" cy="431800"/>
              </a:xfrm>
              <a:custGeom>
                <a:avLst/>
                <a:gdLst>
                  <a:gd name="T0" fmla="*/ 1895 w 1895"/>
                  <a:gd name="T1" fmla="*/ 0 h 2176"/>
                  <a:gd name="T2" fmla="*/ 1845 w 1895"/>
                  <a:gd name="T3" fmla="*/ 47 h 2176"/>
                  <a:gd name="T4" fmla="*/ 1808 w 1895"/>
                  <a:gd name="T5" fmla="*/ 104 h 2176"/>
                  <a:gd name="T6" fmla="*/ 1786 w 1895"/>
                  <a:gd name="T7" fmla="*/ 170 h 2176"/>
                  <a:gd name="T8" fmla="*/ 1752 w 1895"/>
                  <a:gd name="T9" fmla="*/ 193 h 2176"/>
                  <a:gd name="T10" fmla="*/ 1690 w 1895"/>
                  <a:gd name="T11" fmla="*/ 179 h 2176"/>
                  <a:gd name="T12" fmla="*/ 1622 w 1895"/>
                  <a:gd name="T13" fmla="*/ 179 h 2176"/>
                  <a:gd name="T14" fmla="*/ 1557 w 1895"/>
                  <a:gd name="T15" fmla="*/ 196 h 2176"/>
                  <a:gd name="T16" fmla="*/ 1505 w 1895"/>
                  <a:gd name="T17" fmla="*/ 224 h 2176"/>
                  <a:gd name="T18" fmla="*/ 259 w 1895"/>
                  <a:gd name="T19" fmla="*/ 226 h 2176"/>
                  <a:gd name="T20" fmla="*/ 234 w 1895"/>
                  <a:gd name="T21" fmla="*/ 246 h 2176"/>
                  <a:gd name="T22" fmla="*/ 224 w 1895"/>
                  <a:gd name="T23" fmla="*/ 276 h 2176"/>
                  <a:gd name="T24" fmla="*/ 208 w 1895"/>
                  <a:gd name="T25" fmla="*/ 1149 h 2176"/>
                  <a:gd name="T26" fmla="*/ 194 w 1895"/>
                  <a:gd name="T27" fmla="*/ 1219 h 2176"/>
                  <a:gd name="T28" fmla="*/ 199 w 1895"/>
                  <a:gd name="T29" fmla="*/ 1291 h 2176"/>
                  <a:gd name="T30" fmla="*/ 224 w 1895"/>
                  <a:gd name="T31" fmla="*/ 1358 h 2176"/>
                  <a:gd name="T32" fmla="*/ 209 w 1895"/>
                  <a:gd name="T33" fmla="*/ 1513 h 2176"/>
                  <a:gd name="T34" fmla="*/ 194 w 1895"/>
                  <a:gd name="T35" fmla="*/ 1583 h 2176"/>
                  <a:gd name="T36" fmla="*/ 198 w 1895"/>
                  <a:gd name="T37" fmla="*/ 1655 h 2176"/>
                  <a:gd name="T38" fmla="*/ 224 w 1895"/>
                  <a:gd name="T39" fmla="*/ 1724 h 2176"/>
                  <a:gd name="T40" fmla="*/ 226 w 1895"/>
                  <a:gd name="T41" fmla="*/ 1916 h 2176"/>
                  <a:gd name="T42" fmla="*/ 245 w 1895"/>
                  <a:gd name="T43" fmla="*/ 1942 h 2176"/>
                  <a:gd name="T44" fmla="*/ 275 w 1895"/>
                  <a:gd name="T45" fmla="*/ 1952 h 2176"/>
                  <a:gd name="T46" fmla="*/ 386 w 1895"/>
                  <a:gd name="T47" fmla="*/ 1979 h 2176"/>
                  <a:gd name="T48" fmla="*/ 450 w 1895"/>
                  <a:gd name="T49" fmla="*/ 2019 h 2176"/>
                  <a:gd name="T50" fmla="*/ 518 w 1895"/>
                  <a:gd name="T51" fmla="*/ 2038 h 2176"/>
                  <a:gd name="T52" fmla="*/ 588 w 1895"/>
                  <a:gd name="T53" fmla="*/ 2038 h 2176"/>
                  <a:gd name="T54" fmla="*/ 633 w 1895"/>
                  <a:gd name="T55" fmla="*/ 2065 h 2176"/>
                  <a:gd name="T56" fmla="*/ 670 w 1895"/>
                  <a:gd name="T57" fmla="*/ 2126 h 2176"/>
                  <a:gd name="T58" fmla="*/ 721 w 1895"/>
                  <a:gd name="T59" fmla="*/ 2176 h 2176"/>
                  <a:gd name="T60" fmla="*/ 235 w 1895"/>
                  <a:gd name="T61" fmla="*/ 2173 h 2176"/>
                  <a:gd name="T62" fmla="*/ 159 w 1895"/>
                  <a:gd name="T63" fmla="*/ 2150 h 2176"/>
                  <a:gd name="T64" fmla="*/ 95 w 1895"/>
                  <a:gd name="T65" fmla="*/ 2108 h 2176"/>
                  <a:gd name="T66" fmla="*/ 44 w 1895"/>
                  <a:gd name="T67" fmla="*/ 2050 h 2176"/>
                  <a:gd name="T68" fmla="*/ 12 w 1895"/>
                  <a:gd name="T69" fmla="*/ 1979 h 2176"/>
                  <a:gd name="T70" fmla="*/ 0 w 1895"/>
                  <a:gd name="T71" fmla="*/ 1900 h 2176"/>
                  <a:gd name="T72" fmla="*/ 3 w 1895"/>
                  <a:gd name="T73" fmla="*/ 235 h 2176"/>
                  <a:gd name="T74" fmla="*/ 25 w 1895"/>
                  <a:gd name="T75" fmla="*/ 160 h 2176"/>
                  <a:gd name="T76" fmla="*/ 68 w 1895"/>
                  <a:gd name="T77" fmla="*/ 95 h 2176"/>
                  <a:gd name="T78" fmla="*/ 126 w 1895"/>
                  <a:gd name="T79" fmla="*/ 45 h 2176"/>
                  <a:gd name="T80" fmla="*/ 196 w 1895"/>
                  <a:gd name="T81" fmla="*/ 12 h 2176"/>
                  <a:gd name="T82" fmla="*/ 275 w 1895"/>
                  <a:gd name="T83" fmla="*/ 0 h 2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95" h="2176">
                    <a:moveTo>
                      <a:pt x="1249" y="0"/>
                    </a:moveTo>
                    <a:lnTo>
                      <a:pt x="1895" y="0"/>
                    </a:lnTo>
                    <a:lnTo>
                      <a:pt x="1869" y="22"/>
                    </a:lnTo>
                    <a:lnTo>
                      <a:pt x="1845" y="47"/>
                    </a:lnTo>
                    <a:lnTo>
                      <a:pt x="1824" y="75"/>
                    </a:lnTo>
                    <a:lnTo>
                      <a:pt x="1808" y="104"/>
                    </a:lnTo>
                    <a:lnTo>
                      <a:pt x="1795" y="136"/>
                    </a:lnTo>
                    <a:lnTo>
                      <a:pt x="1786" y="170"/>
                    </a:lnTo>
                    <a:lnTo>
                      <a:pt x="1781" y="206"/>
                    </a:lnTo>
                    <a:lnTo>
                      <a:pt x="1752" y="193"/>
                    </a:lnTo>
                    <a:lnTo>
                      <a:pt x="1721" y="184"/>
                    </a:lnTo>
                    <a:lnTo>
                      <a:pt x="1690" y="179"/>
                    </a:lnTo>
                    <a:lnTo>
                      <a:pt x="1658" y="177"/>
                    </a:lnTo>
                    <a:lnTo>
                      <a:pt x="1622" y="179"/>
                    </a:lnTo>
                    <a:lnTo>
                      <a:pt x="1586" y="186"/>
                    </a:lnTo>
                    <a:lnTo>
                      <a:pt x="1557" y="196"/>
                    </a:lnTo>
                    <a:lnTo>
                      <a:pt x="1531" y="209"/>
                    </a:lnTo>
                    <a:lnTo>
                      <a:pt x="1505" y="224"/>
                    </a:lnTo>
                    <a:lnTo>
                      <a:pt x="275" y="224"/>
                    </a:lnTo>
                    <a:lnTo>
                      <a:pt x="259" y="226"/>
                    </a:lnTo>
                    <a:lnTo>
                      <a:pt x="245" y="234"/>
                    </a:lnTo>
                    <a:lnTo>
                      <a:pt x="234" y="246"/>
                    </a:lnTo>
                    <a:lnTo>
                      <a:pt x="226" y="260"/>
                    </a:lnTo>
                    <a:lnTo>
                      <a:pt x="224" y="276"/>
                    </a:lnTo>
                    <a:lnTo>
                      <a:pt x="224" y="1114"/>
                    </a:lnTo>
                    <a:lnTo>
                      <a:pt x="208" y="1149"/>
                    </a:lnTo>
                    <a:lnTo>
                      <a:pt x="198" y="1184"/>
                    </a:lnTo>
                    <a:lnTo>
                      <a:pt x="194" y="1219"/>
                    </a:lnTo>
                    <a:lnTo>
                      <a:pt x="194" y="1256"/>
                    </a:lnTo>
                    <a:lnTo>
                      <a:pt x="199" y="1291"/>
                    </a:lnTo>
                    <a:lnTo>
                      <a:pt x="209" y="1325"/>
                    </a:lnTo>
                    <a:lnTo>
                      <a:pt x="224" y="1358"/>
                    </a:lnTo>
                    <a:lnTo>
                      <a:pt x="224" y="1481"/>
                    </a:lnTo>
                    <a:lnTo>
                      <a:pt x="209" y="1513"/>
                    </a:lnTo>
                    <a:lnTo>
                      <a:pt x="199" y="1548"/>
                    </a:lnTo>
                    <a:lnTo>
                      <a:pt x="194" y="1583"/>
                    </a:lnTo>
                    <a:lnTo>
                      <a:pt x="193" y="1619"/>
                    </a:lnTo>
                    <a:lnTo>
                      <a:pt x="198" y="1655"/>
                    </a:lnTo>
                    <a:lnTo>
                      <a:pt x="208" y="1690"/>
                    </a:lnTo>
                    <a:lnTo>
                      <a:pt x="224" y="1724"/>
                    </a:lnTo>
                    <a:lnTo>
                      <a:pt x="224" y="1900"/>
                    </a:lnTo>
                    <a:lnTo>
                      <a:pt x="226" y="1916"/>
                    </a:lnTo>
                    <a:lnTo>
                      <a:pt x="234" y="1930"/>
                    </a:lnTo>
                    <a:lnTo>
                      <a:pt x="245" y="1942"/>
                    </a:lnTo>
                    <a:lnTo>
                      <a:pt x="259" y="1950"/>
                    </a:lnTo>
                    <a:lnTo>
                      <a:pt x="275" y="1952"/>
                    </a:lnTo>
                    <a:lnTo>
                      <a:pt x="359" y="1952"/>
                    </a:lnTo>
                    <a:lnTo>
                      <a:pt x="386" y="1979"/>
                    </a:lnTo>
                    <a:lnTo>
                      <a:pt x="417" y="2001"/>
                    </a:lnTo>
                    <a:lnTo>
                      <a:pt x="450" y="2019"/>
                    </a:lnTo>
                    <a:lnTo>
                      <a:pt x="485" y="2031"/>
                    </a:lnTo>
                    <a:lnTo>
                      <a:pt x="518" y="2038"/>
                    </a:lnTo>
                    <a:lnTo>
                      <a:pt x="552" y="2040"/>
                    </a:lnTo>
                    <a:lnTo>
                      <a:pt x="588" y="2038"/>
                    </a:lnTo>
                    <a:lnTo>
                      <a:pt x="622" y="2030"/>
                    </a:lnTo>
                    <a:lnTo>
                      <a:pt x="633" y="2065"/>
                    </a:lnTo>
                    <a:lnTo>
                      <a:pt x="649" y="2097"/>
                    </a:lnTo>
                    <a:lnTo>
                      <a:pt x="670" y="2126"/>
                    </a:lnTo>
                    <a:lnTo>
                      <a:pt x="694" y="2153"/>
                    </a:lnTo>
                    <a:lnTo>
                      <a:pt x="721" y="2176"/>
                    </a:lnTo>
                    <a:lnTo>
                      <a:pt x="275" y="2176"/>
                    </a:lnTo>
                    <a:lnTo>
                      <a:pt x="235" y="2173"/>
                    </a:lnTo>
                    <a:lnTo>
                      <a:pt x="196" y="2164"/>
                    </a:lnTo>
                    <a:lnTo>
                      <a:pt x="159" y="2150"/>
                    </a:lnTo>
                    <a:lnTo>
                      <a:pt x="126" y="2131"/>
                    </a:lnTo>
                    <a:lnTo>
                      <a:pt x="95" y="2108"/>
                    </a:lnTo>
                    <a:lnTo>
                      <a:pt x="68" y="2081"/>
                    </a:lnTo>
                    <a:lnTo>
                      <a:pt x="44" y="2050"/>
                    </a:lnTo>
                    <a:lnTo>
                      <a:pt x="25" y="2016"/>
                    </a:lnTo>
                    <a:lnTo>
                      <a:pt x="12" y="1979"/>
                    </a:lnTo>
                    <a:lnTo>
                      <a:pt x="3" y="1940"/>
                    </a:lnTo>
                    <a:lnTo>
                      <a:pt x="0" y="1900"/>
                    </a:lnTo>
                    <a:lnTo>
                      <a:pt x="0" y="276"/>
                    </a:lnTo>
                    <a:lnTo>
                      <a:pt x="3" y="235"/>
                    </a:lnTo>
                    <a:lnTo>
                      <a:pt x="12" y="197"/>
                    </a:lnTo>
                    <a:lnTo>
                      <a:pt x="25" y="160"/>
                    </a:lnTo>
                    <a:lnTo>
                      <a:pt x="44" y="126"/>
                    </a:lnTo>
                    <a:lnTo>
                      <a:pt x="68" y="95"/>
                    </a:lnTo>
                    <a:lnTo>
                      <a:pt x="95" y="68"/>
                    </a:lnTo>
                    <a:lnTo>
                      <a:pt x="126" y="45"/>
                    </a:lnTo>
                    <a:lnTo>
                      <a:pt x="159" y="26"/>
                    </a:lnTo>
                    <a:lnTo>
                      <a:pt x="196" y="12"/>
                    </a:lnTo>
                    <a:lnTo>
                      <a:pt x="235" y="3"/>
                    </a:lnTo>
                    <a:lnTo>
                      <a:pt x="275" y="0"/>
                    </a:lnTo>
                    <a:lnTo>
                      <a:pt x="1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6" name="Freeform 18">
                <a:extLst>
                  <a:ext uri="{FF2B5EF4-FFF2-40B4-BE49-F238E27FC236}">
                    <a16:creationId xmlns:a16="http://schemas.microsoft.com/office/drawing/2014/main" id="{B7A90585-D2E3-4AE8-A4E1-567B3CF374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7313" y="1481138"/>
                <a:ext cx="487363" cy="571500"/>
              </a:xfrm>
              <a:custGeom>
                <a:avLst/>
                <a:gdLst>
                  <a:gd name="T0" fmla="*/ 287 w 2452"/>
                  <a:gd name="T1" fmla="*/ 2523 h 2882"/>
                  <a:gd name="T2" fmla="*/ 211 w 2452"/>
                  <a:gd name="T3" fmla="*/ 2577 h 2882"/>
                  <a:gd name="T4" fmla="*/ 171 w 2452"/>
                  <a:gd name="T5" fmla="*/ 2662 h 2882"/>
                  <a:gd name="T6" fmla="*/ 1411 w 2452"/>
                  <a:gd name="T7" fmla="*/ 2713 h 2882"/>
                  <a:gd name="T8" fmla="*/ 1399 w 2452"/>
                  <a:gd name="T9" fmla="*/ 2631 h 2882"/>
                  <a:gd name="T10" fmla="*/ 1346 w 2452"/>
                  <a:gd name="T11" fmla="*/ 2555 h 2882"/>
                  <a:gd name="T12" fmla="*/ 1261 w 2452"/>
                  <a:gd name="T13" fmla="*/ 2515 h 2882"/>
                  <a:gd name="T14" fmla="*/ 1613 w 2452"/>
                  <a:gd name="T15" fmla="*/ 0 h 2882"/>
                  <a:gd name="T16" fmla="*/ 2256 w 2452"/>
                  <a:gd name="T17" fmla="*/ 12 h 2882"/>
                  <a:gd name="T18" fmla="*/ 2357 w 2452"/>
                  <a:gd name="T19" fmla="*/ 68 h 2882"/>
                  <a:gd name="T20" fmla="*/ 2426 w 2452"/>
                  <a:gd name="T21" fmla="*/ 160 h 2882"/>
                  <a:gd name="T22" fmla="*/ 2452 w 2452"/>
                  <a:gd name="T23" fmla="*/ 276 h 2882"/>
                  <a:gd name="T24" fmla="*/ 2440 w 2452"/>
                  <a:gd name="T25" fmla="*/ 1979 h 2882"/>
                  <a:gd name="T26" fmla="*/ 2384 w 2452"/>
                  <a:gd name="T27" fmla="*/ 2081 h 2882"/>
                  <a:gd name="T28" fmla="*/ 2293 w 2452"/>
                  <a:gd name="T29" fmla="*/ 2150 h 2882"/>
                  <a:gd name="T30" fmla="*/ 2177 w 2452"/>
                  <a:gd name="T31" fmla="*/ 2176 h 2882"/>
                  <a:gd name="T32" fmla="*/ 1309 w 2452"/>
                  <a:gd name="T33" fmla="*/ 2356 h 2882"/>
                  <a:gd name="T34" fmla="*/ 1425 w 2452"/>
                  <a:gd name="T35" fmla="*/ 2406 h 2882"/>
                  <a:gd name="T36" fmla="*/ 1514 w 2452"/>
                  <a:gd name="T37" fmla="*/ 2493 h 2882"/>
                  <a:gd name="T38" fmla="*/ 1568 w 2452"/>
                  <a:gd name="T39" fmla="*/ 2607 h 2882"/>
                  <a:gd name="T40" fmla="*/ 1579 w 2452"/>
                  <a:gd name="T41" fmla="*/ 2797 h 2882"/>
                  <a:gd name="T42" fmla="*/ 1554 w 2452"/>
                  <a:gd name="T43" fmla="*/ 2857 h 2882"/>
                  <a:gd name="T44" fmla="*/ 1495 w 2452"/>
                  <a:gd name="T45" fmla="*/ 2882 h 2882"/>
                  <a:gd name="T46" fmla="*/ 42 w 2452"/>
                  <a:gd name="T47" fmla="*/ 2870 h 2882"/>
                  <a:gd name="T48" fmla="*/ 3 w 2452"/>
                  <a:gd name="T49" fmla="*/ 2820 h 2882"/>
                  <a:gd name="T50" fmla="*/ 3 w 2452"/>
                  <a:gd name="T51" fmla="*/ 2651 h 2882"/>
                  <a:gd name="T52" fmla="*/ 43 w 2452"/>
                  <a:gd name="T53" fmla="*/ 2528 h 2882"/>
                  <a:gd name="T54" fmla="*/ 121 w 2452"/>
                  <a:gd name="T55" fmla="*/ 2431 h 2882"/>
                  <a:gd name="T56" fmla="*/ 229 w 2452"/>
                  <a:gd name="T57" fmla="*/ 2368 h 2882"/>
                  <a:gd name="T58" fmla="*/ 313 w 2452"/>
                  <a:gd name="T59" fmla="*/ 2200 h 2882"/>
                  <a:gd name="T60" fmla="*/ 391 w 2452"/>
                  <a:gd name="T61" fmla="*/ 2145 h 2882"/>
                  <a:gd name="T62" fmla="*/ 443 w 2452"/>
                  <a:gd name="T63" fmla="*/ 2064 h 2882"/>
                  <a:gd name="T64" fmla="*/ 488 w 2452"/>
                  <a:gd name="T65" fmla="*/ 2038 h 2882"/>
                  <a:gd name="T66" fmla="*/ 591 w 2452"/>
                  <a:gd name="T67" fmla="*/ 2031 h 2882"/>
                  <a:gd name="T68" fmla="*/ 690 w 2452"/>
                  <a:gd name="T69" fmla="*/ 1979 h 2882"/>
                  <a:gd name="T70" fmla="*/ 2193 w 2452"/>
                  <a:gd name="T71" fmla="*/ 1950 h 2882"/>
                  <a:gd name="T72" fmla="*/ 2226 w 2452"/>
                  <a:gd name="T73" fmla="*/ 1916 h 2882"/>
                  <a:gd name="T74" fmla="*/ 2243 w 2452"/>
                  <a:gd name="T75" fmla="*/ 1237 h 2882"/>
                  <a:gd name="T76" fmla="*/ 2258 w 2452"/>
                  <a:gd name="T77" fmla="*/ 1127 h 2882"/>
                  <a:gd name="T78" fmla="*/ 2228 w 2452"/>
                  <a:gd name="T79" fmla="*/ 1021 h 2882"/>
                  <a:gd name="T80" fmla="*/ 2250 w 2452"/>
                  <a:gd name="T81" fmla="*/ 757 h 2882"/>
                  <a:gd name="T82" fmla="*/ 2255 w 2452"/>
                  <a:gd name="T83" fmla="*/ 635 h 2882"/>
                  <a:gd name="T84" fmla="*/ 2228 w 2452"/>
                  <a:gd name="T85" fmla="*/ 276 h 2882"/>
                  <a:gd name="T86" fmla="*/ 2207 w 2452"/>
                  <a:gd name="T87" fmla="*/ 234 h 2882"/>
                  <a:gd name="T88" fmla="*/ 2001 w 2452"/>
                  <a:gd name="T89" fmla="*/ 224 h 2882"/>
                  <a:gd name="T90" fmla="*/ 1890 w 2452"/>
                  <a:gd name="T91" fmla="*/ 180 h 2882"/>
                  <a:gd name="T92" fmla="*/ 1786 w 2452"/>
                  <a:gd name="T93" fmla="*/ 184 h 2882"/>
                  <a:gd name="T94" fmla="*/ 1722 w 2452"/>
                  <a:gd name="T95" fmla="*/ 170 h 2882"/>
                  <a:gd name="T96" fmla="*/ 1684 w 2452"/>
                  <a:gd name="T97" fmla="*/ 75 h 2882"/>
                  <a:gd name="T98" fmla="*/ 1613 w 2452"/>
                  <a:gd name="T99" fmla="*/ 0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52" h="2882">
                    <a:moveTo>
                      <a:pt x="350" y="2512"/>
                    </a:moveTo>
                    <a:lnTo>
                      <a:pt x="318" y="2515"/>
                    </a:lnTo>
                    <a:lnTo>
                      <a:pt x="287" y="2523"/>
                    </a:lnTo>
                    <a:lnTo>
                      <a:pt x="259" y="2536"/>
                    </a:lnTo>
                    <a:lnTo>
                      <a:pt x="233" y="2555"/>
                    </a:lnTo>
                    <a:lnTo>
                      <a:pt x="211" y="2577"/>
                    </a:lnTo>
                    <a:lnTo>
                      <a:pt x="193" y="2602"/>
                    </a:lnTo>
                    <a:lnTo>
                      <a:pt x="180" y="2631"/>
                    </a:lnTo>
                    <a:lnTo>
                      <a:pt x="171" y="2662"/>
                    </a:lnTo>
                    <a:lnTo>
                      <a:pt x="168" y="2695"/>
                    </a:lnTo>
                    <a:lnTo>
                      <a:pt x="168" y="2713"/>
                    </a:lnTo>
                    <a:lnTo>
                      <a:pt x="1411" y="2713"/>
                    </a:lnTo>
                    <a:lnTo>
                      <a:pt x="1411" y="2695"/>
                    </a:lnTo>
                    <a:lnTo>
                      <a:pt x="1408" y="2662"/>
                    </a:lnTo>
                    <a:lnTo>
                      <a:pt x="1399" y="2631"/>
                    </a:lnTo>
                    <a:lnTo>
                      <a:pt x="1386" y="2602"/>
                    </a:lnTo>
                    <a:lnTo>
                      <a:pt x="1368" y="2577"/>
                    </a:lnTo>
                    <a:lnTo>
                      <a:pt x="1346" y="2555"/>
                    </a:lnTo>
                    <a:lnTo>
                      <a:pt x="1320" y="2536"/>
                    </a:lnTo>
                    <a:lnTo>
                      <a:pt x="1292" y="2523"/>
                    </a:lnTo>
                    <a:lnTo>
                      <a:pt x="1261" y="2515"/>
                    </a:lnTo>
                    <a:lnTo>
                      <a:pt x="1229" y="2512"/>
                    </a:lnTo>
                    <a:lnTo>
                      <a:pt x="350" y="2512"/>
                    </a:lnTo>
                    <a:close/>
                    <a:moveTo>
                      <a:pt x="1613" y="0"/>
                    </a:moveTo>
                    <a:lnTo>
                      <a:pt x="2177" y="0"/>
                    </a:lnTo>
                    <a:lnTo>
                      <a:pt x="2217" y="3"/>
                    </a:lnTo>
                    <a:lnTo>
                      <a:pt x="2256" y="12"/>
                    </a:lnTo>
                    <a:lnTo>
                      <a:pt x="2293" y="26"/>
                    </a:lnTo>
                    <a:lnTo>
                      <a:pt x="2326" y="45"/>
                    </a:lnTo>
                    <a:lnTo>
                      <a:pt x="2357" y="68"/>
                    </a:lnTo>
                    <a:lnTo>
                      <a:pt x="2384" y="95"/>
                    </a:lnTo>
                    <a:lnTo>
                      <a:pt x="2408" y="126"/>
                    </a:lnTo>
                    <a:lnTo>
                      <a:pt x="2426" y="160"/>
                    </a:lnTo>
                    <a:lnTo>
                      <a:pt x="2440" y="197"/>
                    </a:lnTo>
                    <a:lnTo>
                      <a:pt x="2449" y="235"/>
                    </a:lnTo>
                    <a:lnTo>
                      <a:pt x="2452" y="276"/>
                    </a:lnTo>
                    <a:lnTo>
                      <a:pt x="2452" y="1900"/>
                    </a:lnTo>
                    <a:lnTo>
                      <a:pt x="2449" y="1940"/>
                    </a:lnTo>
                    <a:lnTo>
                      <a:pt x="2440" y="1979"/>
                    </a:lnTo>
                    <a:lnTo>
                      <a:pt x="2426" y="2016"/>
                    </a:lnTo>
                    <a:lnTo>
                      <a:pt x="2408" y="2050"/>
                    </a:lnTo>
                    <a:lnTo>
                      <a:pt x="2384" y="2081"/>
                    </a:lnTo>
                    <a:lnTo>
                      <a:pt x="2357" y="2108"/>
                    </a:lnTo>
                    <a:lnTo>
                      <a:pt x="2326" y="2131"/>
                    </a:lnTo>
                    <a:lnTo>
                      <a:pt x="2293" y="2150"/>
                    </a:lnTo>
                    <a:lnTo>
                      <a:pt x="2256" y="2164"/>
                    </a:lnTo>
                    <a:lnTo>
                      <a:pt x="2217" y="2173"/>
                    </a:lnTo>
                    <a:lnTo>
                      <a:pt x="2177" y="2176"/>
                    </a:lnTo>
                    <a:lnTo>
                      <a:pt x="1266" y="2176"/>
                    </a:lnTo>
                    <a:lnTo>
                      <a:pt x="1266" y="2348"/>
                    </a:lnTo>
                    <a:lnTo>
                      <a:pt x="1309" y="2356"/>
                    </a:lnTo>
                    <a:lnTo>
                      <a:pt x="1350" y="2368"/>
                    </a:lnTo>
                    <a:lnTo>
                      <a:pt x="1389" y="2385"/>
                    </a:lnTo>
                    <a:lnTo>
                      <a:pt x="1425" y="2406"/>
                    </a:lnTo>
                    <a:lnTo>
                      <a:pt x="1458" y="2431"/>
                    </a:lnTo>
                    <a:lnTo>
                      <a:pt x="1488" y="2461"/>
                    </a:lnTo>
                    <a:lnTo>
                      <a:pt x="1514" y="2493"/>
                    </a:lnTo>
                    <a:lnTo>
                      <a:pt x="1536" y="2528"/>
                    </a:lnTo>
                    <a:lnTo>
                      <a:pt x="1554" y="2567"/>
                    </a:lnTo>
                    <a:lnTo>
                      <a:pt x="1568" y="2607"/>
                    </a:lnTo>
                    <a:lnTo>
                      <a:pt x="1576" y="2651"/>
                    </a:lnTo>
                    <a:lnTo>
                      <a:pt x="1579" y="2695"/>
                    </a:lnTo>
                    <a:lnTo>
                      <a:pt x="1579" y="2797"/>
                    </a:lnTo>
                    <a:lnTo>
                      <a:pt x="1576" y="2820"/>
                    </a:lnTo>
                    <a:lnTo>
                      <a:pt x="1568" y="2839"/>
                    </a:lnTo>
                    <a:lnTo>
                      <a:pt x="1554" y="2857"/>
                    </a:lnTo>
                    <a:lnTo>
                      <a:pt x="1537" y="2870"/>
                    </a:lnTo>
                    <a:lnTo>
                      <a:pt x="1517" y="2879"/>
                    </a:lnTo>
                    <a:lnTo>
                      <a:pt x="1495" y="2882"/>
                    </a:lnTo>
                    <a:lnTo>
                      <a:pt x="84" y="2882"/>
                    </a:lnTo>
                    <a:lnTo>
                      <a:pt x="62" y="2879"/>
                    </a:lnTo>
                    <a:lnTo>
                      <a:pt x="42" y="2870"/>
                    </a:lnTo>
                    <a:lnTo>
                      <a:pt x="25" y="2857"/>
                    </a:lnTo>
                    <a:lnTo>
                      <a:pt x="11" y="2839"/>
                    </a:lnTo>
                    <a:lnTo>
                      <a:pt x="3" y="2820"/>
                    </a:lnTo>
                    <a:lnTo>
                      <a:pt x="0" y="2797"/>
                    </a:lnTo>
                    <a:lnTo>
                      <a:pt x="0" y="2695"/>
                    </a:lnTo>
                    <a:lnTo>
                      <a:pt x="3" y="2651"/>
                    </a:lnTo>
                    <a:lnTo>
                      <a:pt x="11" y="2607"/>
                    </a:lnTo>
                    <a:lnTo>
                      <a:pt x="25" y="2567"/>
                    </a:lnTo>
                    <a:lnTo>
                      <a:pt x="43" y="2528"/>
                    </a:lnTo>
                    <a:lnTo>
                      <a:pt x="65" y="2493"/>
                    </a:lnTo>
                    <a:lnTo>
                      <a:pt x="91" y="2461"/>
                    </a:lnTo>
                    <a:lnTo>
                      <a:pt x="121" y="2431"/>
                    </a:lnTo>
                    <a:lnTo>
                      <a:pt x="154" y="2406"/>
                    </a:lnTo>
                    <a:lnTo>
                      <a:pt x="190" y="2385"/>
                    </a:lnTo>
                    <a:lnTo>
                      <a:pt x="229" y="2368"/>
                    </a:lnTo>
                    <a:lnTo>
                      <a:pt x="270" y="2356"/>
                    </a:lnTo>
                    <a:lnTo>
                      <a:pt x="313" y="2348"/>
                    </a:lnTo>
                    <a:lnTo>
                      <a:pt x="313" y="2200"/>
                    </a:lnTo>
                    <a:lnTo>
                      <a:pt x="341" y="2185"/>
                    </a:lnTo>
                    <a:lnTo>
                      <a:pt x="367" y="2166"/>
                    </a:lnTo>
                    <a:lnTo>
                      <a:pt x="391" y="2145"/>
                    </a:lnTo>
                    <a:lnTo>
                      <a:pt x="412" y="2120"/>
                    </a:lnTo>
                    <a:lnTo>
                      <a:pt x="429" y="2093"/>
                    </a:lnTo>
                    <a:lnTo>
                      <a:pt x="443" y="2064"/>
                    </a:lnTo>
                    <a:lnTo>
                      <a:pt x="449" y="2048"/>
                    </a:lnTo>
                    <a:lnTo>
                      <a:pt x="454" y="2030"/>
                    </a:lnTo>
                    <a:lnTo>
                      <a:pt x="488" y="2038"/>
                    </a:lnTo>
                    <a:lnTo>
                      <a:pt x="525" y="2040"/>
                    </a:lnTo>
                    <a:lnTo>
                      <a:pt x="558" y="2038"/>
                    </a:lnTo>
                    <a:lnTo>
                      <a:pt x="591" y="2031"/>
                    </a:lnTo>
                    <a:lnTo>
                      <a:pt x="627" y="2019"/>
                    </a:lnTo>
                    <a:lnTo>
                      <a:pt x="660" y="2001"/>
                    </a:lnTo>
                    <a:lnTo>
                      <a:pt x="690" y="1979"/>
                    </a:lnTo>
                    <a:lnTo>
                      <a:pt x="717" y="1952"/>
                    </a:lnTo>
                    <a:lnTo>
                      <a:pt x="2177" y="1952"/>
                    </a:lnTo>
                    <a:lnTo>
                      <a:pt x="2193" y="1950"/>
                    </a:lnTo>
                    <a:lnTo>
                      <a:pt x="2207" y="1942"/>
                    </a:lnTo>
                    <a:lnTo>
                      <a:pt x="2218" y="1930"/>
                    </a:lnTo>
                    <a:lnTo>
                      <a:pt x="2226" y="1916"/>
                    </a:lnTo>
                    <a:lnTo>
                      <a:pt x="2228" y="1900"/>
                    </a:lnTo>
                    <a:lnTo>
                      <a:pt x="2228" y="1273"/>
                    </a:lnTo>
                    <a:lnTo>
                      <a:pt x="2243" y="1237"/>
                    </a:lnTo>
                    <a:lnTo>
                      <a:pt x="2253" y="1201"/>
                    </a:lnTo>
                    <a:lnTo>
                      <a:pt x="2258" y="1164"/>
                    </a:lnTo>
                    <a:lnTo>
                      <a:pt x="2258" y="1127"/>
                    </a:lnTo>
                    <a:lnTo>
                      <a:pt x="2253" y="1090"/>
                    </a:lnTo>
                    <a:lnTo>
                      <a:pt x="2243" y="1055"/>
                    </a:lnTo>
                    <a:lnTo>
                      <a:pt x="2228" y="1021"/>
                    </a:lnTo>
                    <a:lnTo>
                      <a:pt x="2228" y="812"/>
                    </a:lnTo>
                    <a:lnTo>
                      <a:pt x="2241" y="785"/>
                    </a:lnTo>
                    <a:lnTo>
                      <a:pt x="2250" y="757"/>
                    </a:lnTo>
                    <a:lnTo>
                      <a:pt x="2258" y="716"/>
                    </a:lnTo>
                    <a:lnTo>
                      <a:pt x="2259" y="676"/>
                    </a:lnTo>
                    <a:lnTo>
                      <a:pt x="2255" y="635"/>
                    </a:lnTo>
                    <a:lnTo>
                      <a:pt x="2244" y="596"/>
                    </a:lnTo>
                    <a:lnTo>
                      <a:pt x="2228" y="559"/>
                    </a:lnTo>
                    <a:lnTo>
                      <a:pt x="2228" y="276"/>
                    </a:lnTo>
                    <a:lnTo>
                      <a:pt x="2226" y="260"/>
                    </a:lnTo>
                    <a:lnTo>
                      <a:pt x="2218" y="246"/>
                    </a:lnTo>
                    <a:lnTo>
                      <a:pt x="2207" y="234"/>
                    </a:lnTo>
                    <a:lnTo>
                      <a:pt x="2193" y="226"/>
                    </a:lnTo>
                    <a:lnTo>
                      <a:pt x="2177" y="224"/>
                    </a:lnTo>
                    <a:lnTo>
                      <a:pt x="2001" y="224"/>
                    </a:lnTo>
                    <a:lnTo>
                      <a:pt x="1967" y="204"/>
                    </a:lnTo>
                    <a:lnTo>
                      <a:pt x="1930" y="189"/>
                    </a:lnTo>
                    <a:lnTo>
                      <a:pt x="1890" y="180"/>
                    </a:lnTo>
                    <a:lnTo>
                      <a:pt x="1850" y="177"/>
                    </a:lnTo>
                    <a:lnTo>
                      <a:pt x="1818" y="179"/>
                    </a:lnTo>
                    <a:lnTo>
                      <a:pt x="1786" y="184"/>
                    </a:lnTo>
                    <a:lnTo>
                      <a:pt x="1756" y="193"/>
                    </a:lnTo>
                    <a:lnTo>
                      <a:pt x="1727" y="206"/>
                    </a:lnTo>
                    <a:lnTo>
                      <a:pt x="1722" y="170"/>
                    </a:lnTo>
                    <a:lnTo>
                      <a:pt x="1713" y="136"/>
                    </a:lnTo>
                    <a:lnTo>
                      <a:pt x="1701" y="104"/>
                    </a:lnTo>
                    <a:lnTo>
                      <a:pt x="1684" y="75"/>
                    </a:lnTo>
                    <a:lnTo>
                      <a:pt x="1663" y="47"/>
                    </a:lnTo>
                    <a:lnTo>
                      <a:pt x="1639" y="22"/>
                    </a:lnTo>
                    <a:lnTo>
                      <a:pt x="16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E1267AFB-D421-494C-AA65-4D92FA4EEE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35263" y="1503363"/>
                <a:ext cx="307975" cy="319088"/>
              </a:xfrm>
              <a:custGeom>
                <a:avLst/>
                <a:gdLst>
                  <a:gd name="T0" fmla="*/ 677 w 1549"/>
                  <a:gd name="T1" fmla="*/ 417 h 1605"/>
                  <a:gd name="T2" fmla="*/ 548 w 1549"/>
                  <a:gd name="T3" fmla="*/ 477 h 1605"/>
                  <a:gd name="T4" fmla="*/ 449 w 1549"/>
                  <a:gd name="T5" fmla="*/ 576 h 1605"/>
                  <a:gd name="T6" fmla="*/ 390 w 1549"/>
                  <a:gd name="T7" fmla="*/ 705 h 1605"/>
                  <a:gd name="T8" fmla="*/ 381 w 1549"/>
                  <a:gd name="T9" fmla="*/ 853 h 1605"/>
                  <a:gd name="T10" fmla="*/ 424 w 1549"/>
                  <a:gd name="T11" fmla="*/ 990 h 1605"/>
                  <a:gd name="T12" fmla="*/ 511 w 1549"/>
                  <a:gd name="T13" fmla="*/ 1100 h 1605"/>
                  <a:gd name="T14" fmla="*/ 631 w 1549"/>
                  <a:gd name="T15" fmla="*/ 1174 h 1605"/>
                  <a:gd name="T16" fmla="*/ 774 w 1549"/>
                  <a:gd name="T17" fmla="*/ 1200 h 1605"/>
                  <a:gd name="T18" fmla="*/ 918 w 1549"/>
                  <a:gd name="T19" fmla="*/ 1174 h 1605"/>
                  <a:gd name="T20" fmla="*/ 1038 w 1549"/>
                  <a:gd name="T21" fmla="*/ 1100 h 1605"/>
                  <a:gd name="T22" fmla="*/ 1124 w 1549"/>
                  <a:gd name="T23" fmla="*/ 990 h 1605"/>
                  <a:gd name="T24" fmla="*/ 1168 w 1549"/>
                  <a:gd name="T25" fmla="*/ 853 h 1605"/>
                  <a:gd name="T26" fmla="*/ 1159 w 1549"/>
                  <a:gd name="T27" fmla="*/ 705 h 1605"/>
                  <a:gd name="T28" fmla="*/ 1100 w 1549"/>
                  <a:gd name="T29" fmla="*/ 576 h 1605"/>
                  <a:gd name="T30" fmla="*/ 1001 w 1549"/>
                  <a:gd name="T31" fmla="*/ 477 h 1605"/>
                  <a:gd name="T32" fmla="*/ 872 w 1549"/>
                  <a:gd name="T33" fmla="*/ 417 h 1605"/>
                  <a:gd name="T34" fmla="*/ 641 w 1549"/>
                  <a:gd name="T35" fmla="*/ 0 h 1605"/>
                  <a:gd name="T36" fmla="*/ 955 w 1549"/>
                  <a:gd name="T37" fmla="*/ 11 h 1605"/>
                  <a:gd name="T38" fmla="*/ 1005 w 1549"/>
                  <a:gd name="T39" fmla="*/ 62 h 1605"/>
                  <a:gd name="T40" fmla="*/ 1016 w 1549"/>
                  <a:gd name="T41" fmla="*/ 223 h 1605"/>
                  <a:gd name="T42" fmla="*/ 1120 w 1549"/>
                  <a:gd name="T43" fmla="*/ 281 h 1605"/>
                  <a:gd name="T44" fmla="*/ 1270 w 1549"/>
                  <a:gd name="T45" fmla="*/ 239 h 1605"/>
                  <a:gd name="T46" fmla="*/ 1329 w 1549"/>
                  <a:gd name="T47" fmla="*/ 234 h 1605"/>
                  <a:gd name="T48" fmla="*/ 1388 w 1549"/>
                  <a:gd name="T49" fmla="*/ 267 h 1605"/>
                  <a:gd name="T50" fmla="*/ 1544 w 1549"/>
                  <a:gd name="T51" fmla="*/ 537 h 1605"/>
                  <a:gd name="T52" fmla="*/ 1546 w 1549"/>
                  <a:gd name="T53" fmla="*/ 600 h 1605"/>
                  <a:gd name="T54" fmla="*/ 1513 w 1549"/>
                  <a:gd name="T55" fmla="*/ 654 h 1605"/>
                  <a:gd name="T56" fmla="*/ 1398 w 1549"/>
                  <a:gd name="T57" fmla="*/ 751 h 1605"/>
                  <a:gd name="T58" fmla="*/ 1401 w 1549"/>
                  <a:gd name="T59" fmla="*/ 829 h 1605"/>
                  <a:gd name="T60" fmla="*/ 1494 w 1549"/>
                  <a:gd name="T61" fmla="*/ 940 h 1605"/>
                  <a:gd name="T62" fmla="*/ 1538 w 1549"/>
                  <a:gd name="T63" fmla="*/ 986 h 1605"/>
                  <a:gd name="T64" fmla="*/ 1549 w 1549"/>
                  <a:gd name="T65" fmla="*/ 1048 h 1605"/>
                  <a:gd name="T66" fmla="*/ 1402 w 1549"/>
                  <a:gd name="T67" fmla="*/ 1319 h 1605"/>
                  <a:gd name="T68" fmla="*/ 1355 w 1549"/>
                  <a:gd name="T69" fmla="*/ 1363 h 1605"/>
                  <a:gd name="T70" fmla="*/ 1289 w 1549"/>
                  <a:gd name="T71" fmla="*/ 1373 h 1605"/>
                  <a:gd name="T72" fmla="*/ 1153 w 1549"/>
                  <a:gd name="T73" fmla="*/ 1302 h 1605"/>
                  <a:gd name="T74" fmla="*/ 1053 w 1549"/>
                  <a:gd name="T75" fmla="*/ 1366 h 1605"/>
                  <a:gd name="T76" fmla="*/ 1013 w 1549"/>
                  <a:gd name="T77" fmla="*/ 1520 h 1605"/>
                  <a:gd name="T78" fmla="*/ 976 w 1549"/>
                  <a:gd name="T79" fmla="*/ 1581 h 1605"/>
                  <a:gd name="T80" fmla="*/ 908 w 1549"/>
                  <a:gd name="T81" fmla="*/ 1605 h 1605"/>
                  <a:gd name="T82" fmla="*/ 594 w 1549"/>
                  <a:gd name="T83" fmla="*/ 1594 h 1605"/>
                  <a:gd name="T84" fmla="*/ 543 w 1549"/>
                  <a:gd name="T85" fmla="*/ 1544 h 1605"/>
                  <a:gd name="T86" fmla="*/ 532 w 1549"/>
                  <a:gd name="T87" fmla="*/ 1383 h 1605"/>
                  <a:gd name="T88" fmla="*/ 429 w 1549"/>
                  <a:gd name="T89" fmla="*/ 1325 h 1605"/>
                  <a:gd name="T90" fmla="*/ 284 w 1549"/>
                  <a:gd name="T91" fmla="*/ 1330 h 1605"/>
                  <a:gd name="T92" fmla="*/ 305 w 1549"/>
                  <a:gd name="T93" fmla="*/ 1253 h 1605"/>
                  <a:gd name="T94" fmla="*/ 339 w 1549"/>
                  <a:gd name="T95" fmla="*/ 1157 h 1605"/>
                  <a:gd name="T96" fmla="*/ 333 w 1549"/>
                  <a:gd name="T97" fmla="*/ 1058 h 1605"/>
                  <a:gd name="T98" fmla="*/ 202 w 1549"/>
                  <a:gd name="T99" fmla="*/ 812 h 1605"/>
                  <a:gd name="T100" fmla="*/ 151 w 1549"/>
                  <a:gd name="T101" fmla="*/ 752 h 1605"/>
                  <a:gd name="T102" fmla="*/ 36 w 1549"/>
                  <a:gd name="T103" fmla="*/ 654 h 1605"/>
                  <a:gd name="T104" fmla="*/ 3 w 1549"/>
                  <a:gd name="T105" fmla="*/ 600 h 1605"/>
                  <a:gd name="T106" fmla="*/ 5 w 1549"/>
                  <a:gd name="T107" fmla="*/ 538 h 1605"/>
                  <a:gd name="T108" fmla="*/ 160 w 1549"/>
                  <a:gd name="T109" fmla="*/ 269 h 1605"/>
                  <a:gd name="T110" fmla="*/ 214 w 1549"/>
                  <a:gd name="T111" fmla="*/ 236 h 1605"/>
                  <a:gd name="T112" fmla="*/ 261 w 1549"/>
                  <a:gd name="T113" fmla="*/ 234 h 1605"/>
                  <a:gd name="T114" fmla="*/ 396 w 1549"/>
                  <a:gd name="T115" fmla="*/ 304 h 1605"/>
                  <a:gd name="T116" fmla="*/ 496 w 1549"/>
                  <a:gd name="T117" fmla="*/ 240 h 1605"/>
                  <a:gd name="T118" fmla="*/ 535 w 1549"/>
                  <a:gd name="T119" fmla="*/ 85 h 1605"/>
                  <a:gd name="T120" fmla="*/ 573 w 1549"/>
                  <a:gd name="T121" fmla="*/ 24 h 1605"/>
                  <a:gd name="T122" fmla="*/ 641 w 1549"/>
                  <a:gd name="T123" fmla="*/ 0 h 1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49" h="1605">
                    <a:moveTo>
                      <a:pt x="774" y="405"/>
                    </a:moveTo>
                    <a:lnTo>
                      <a:pt x="725" y="408"/>
                    </a:lnTo>
                    <a:lnTo>
                      <a:pt x="677" y="417"/>
                    </a:lnTo>
                    <a:lnTo>
                      <a:pt x="631" y="433"/>
                    </a:lnTo>
                    <a:lnTo>
                      <a:pt x="588" y="452"/>
                    </a:lnTo>
                    <a:lnTo>
                      <a:pt x="548" y="477"/>
                    </a:lnTo>
                    <a:lnTo>
                      <a:pt x="511" y="505"/>
                    </a:lnTo>
                    <a:lnTo>
                      <a:pt x="478" y="539"/>
                    </a:lnTo>
                    <a:lnTo>
                      <a:pt x="449" y="576"/>
                    </a:lnTo>
                    <a:lnTo>
                      <a:pt x="424" y="616"/>
                    </a:lnTo>
                    <a:lnTo>
                      <a:pt x="404" y="660"/>
                    </a:lnTo>
                    <a:lnTo>
                      <a:pt x="390" y="705"/>
                    </a:lnTo>
                    <a:lnTo>
                      <a:pt x="381" y="753"/>
                    </a:lnTo>
                    <a:lnTo>
                      <a:pt x="378" y="803"/>
                    </a:lnTo>
                    <a:lnTo>
                      <a:pt x="381" y="853"/>
                    </a:lnTo>
                    <a:lnTo>
                      <a:pt x="390" y="900"/>
                    </a:lnTo>
                    <a:lnTo>
                      <a:pt x="404" y="947"/>
                    </a:lnTo>
                    <a:lnTo>
                      <a:pt x="424" y="990"/>
                    </a:lnTo>
                    <a:lnTo>
                      <a:pt x="449" y="1030"/>
                    </a:lnTo>
                    <a:lnTo>
                      <a:pt x="478" y="1067"/>
                    </a:lnTo>
                    <a:lnTo>
                      <a:pt x="511" y="1100"/>
                    </a:lnTo>
                    <a:lnTo>
                      <a:pt x="548" y="1130"/>
                    </a:lnTo>
                    <a:lnTo>
                      <a:pt x="588" y="1154"/>
                    </a:lnTo>
                    <a:lnTo>
                      <a:pt x="631" y="1174"/>
                    </a:lnTo>
                    <a:lnTo>
                      <a:pt x="677" y="1188"/>
                    </a:lnTo>
                    <a:lnTo>
                      <a:pt x="725" y="1197"/>
                    </a:lnTo>
                    <a:lnTo>
                      <a:pt x="774" y="1200"/>
                    </a:lnTo>
                    <a:lnTo>
                      <a:pt x="824" y="1197"/>
                    </a:lnTo>
                    <a:lnTo>
                      <a:pt x="872" y="1188"/>
                    </a:lnTo>
                    <a:lnTo>
                      <a:pt x="918" y="1174"/>
                    </a:lnTo>
                    <a:lnTo>
                      <a:pt x="961" y="1154"/>
                    </a:lnTo>
                    <a:lnTo>
                      <a:pt x="1001" y="1130"/>
                    </a:lnTo>
                    <a:lnTo>
                      <a:pt x="1038" y="1100"/>
                    </a:lnTo>
                    <a:lnTo>
                      <a:pt x="1071" y="1067"/>
                    </a:lnTo>
                    <a:lnTo>
                      <a:pt x="1100" y="1030"/>
                    </a:lnTo>
                    <a:lnTo>
                      <a:pt x="1124" y="990"/>
                    </a:lnTo>
                    <a:lnTo>
                      <a:pt x="1145" y="947"/>
                    </a:lnTo>
                    <a:lnTo>
                      <a:pt x="1159" y="900"/>
                    </a:lnTo>
                    <a:lnTo>
                      <a:pt x="1168" y="853"/>
                    </a:lnTo>
                    <a:lnTo>
                      <a:pt x="1172" y="803"/>
                    </a:lnTo>
                    <a:lnTo>
                      <a:pt x="1168" y="753"/>
                    </a:lnTo>
                    <a:lnTo>
                      <a:pt x="1159" y="705"/>
                    </a:lnTo>
                    <a:lnTo>
                      <a:pt x="1145" y="660"/>
                    </a:lnTo>
                    <a:lnTo>
                      <a:pt x="1124" y="616"/>
                    </a:lnTo>
                    <a:lnTo>
                      <a:pt x="1100" y="576"/>
                    </a:lnTo>
                    <a:lnTo>
                      <a:pt x="1071" y="539"/>
                    </a:lnTo>
                    <a:lnTo>
                      <a:pt x="1038" y="505"/>
                    </a:lnTo>
                    <a:lnTo>
                      <a:pt x="1001" y="477"/>
                    </a:lnTo>
                    <a:lnTo>
                      <a:pt x="961" y="452"/>
                    </a:lnTo>
                    <a:lnTo>
                      <a:pt x="918" y="433"/>
                    </a:lnTo>
                    <a:lnTo>
                      <a:pt x="872" y="417"/>
                    </a:lnTo>
                    <a:lnTo>
                      <a:pt x="824" y="408"/>
                    </a:lnTo>
                    <a:lnTo>
                      <a:pt x="774" y="405"/>
                    </a:lnTo>
                    <a:close/>
                    <a:moveTo>
                      <a:pt x="641" y="0"/>
                    </a:moveTo>
                    <a:lnTo>
                      <a:pt x="908" y="0"/>
                    </a:lnTo>
                    <a:lnTo>
                      <a:pt x="933" y="3"/>
                    </a:lnTo>
                    <a:lnTo>
                      <a:pt x="955" y="11"/>
                    </a:lnTo>
                    <a:lnTo>
                      <a:pt x="976" y="24"/>
                    </a:lnTo>
                    <a:lnTo>
                      <a:pt x="992" y="42"/>
                    </a:lnTo>
                    <a:lnTo>
                      <a:pt x="1005" y="62"/>
                    </a:lnTo>
                    <a:lnTo>
                      <a:pt x="1013" y="85"/>
                    </a:lnTo>
                    <a:lnTo>
                      <a:pt x="1016" y="110"/>
                    </a:lnTo>
                    <a:lnTo>
                      <a:pt x="1016" y="223"/>
                    </a:lnTo>
                    <a:lnTo>
                      <a:pt x="1053" y="240"/>
                    </a:lnTo>
                    <a:lnTo>
                      <a:pt x="1087" y="259"/>
                    </a:lnTo>
                    <a:lnTo>
                      <a:pt x="1120" y="281"/>
                    </a:lnTo>
                    <a:lnTo>
                      <a:pt x="1153" y="304"/>
                    </a:lnTo>
                    <a:lnTo>
                      <a:pt x="1252" y="247"/>
                    </a:lnTo>
                    <a:lnTo>
                      <a:pt x="1270" y="239"/>
                    </a:lnTo>
                    <a:lnTo>
                      <a:pt x="1289" y="234"/>
                    </a:lnTo>
                    <a:lnTo>
                      <a:pt x="1307" y="232"/>
                    </a:lnTo>
                    <a:lnTo>
                      <a:pt x="1329" y="234"/>
                    </a:lnTo>
                    <a:lnTo>
                      <a:pt x="1351" y="241"/>
                    </a:lnTo>
                    <a:lnTo>
                      <a:pt x="1370" y="252"/>
                    </a:lnTo>
                    <a:lnTo>
                      <a:pt x="1388" y="267"/>
                    </a:lnTo>
                    <a:lnTo>
                      <a:pt x="1402" y="286"/>
                    </a:lnTo>
                    <a:lnTo>
                      <a:pt x="1535" y="517"/>
                    </a:lnTo>
                    <a:lnTo>
                      <a:pt x="1544" y="537"/>
                    </a:lnTo>
                    <a:lnTo>
                      <a:pt x="1548" y="558"/>
                    </a:lnTo>
                    <a:lnTo>
                      <a:pt x="1549" y="579"/>
                    </a:lnTo>
                    <a:lnTo>
                      <a:pt x="1546" y="600"/>
                    </a:lnTo>
                    <a:lnTo>
                      <a:pt x="1538" y="620"/>
                    </a:lnTo>
                    <a:lnTo>
                      <a:pt x="1527" y="639"/>
                    </a:lnTo>
                    <a:lnTo>
                      <a:pt x="1513" y="654"/>
                    </a:lnTo>
                    <a:lnTo>
                      <a:pt x="1494" y="667"/>
                    </a:lnTo>
                    <a:lnTo>
                      <a:pt x="1395" y="724"/>
                    </a:lnTo>
                    <a:lnTo>
                      <a:pt x="1398" y="751"/>
                    </a:lnTo>
                    <a:lnTo>
                      <a:pt x="1401" y="777"/>
                    </a:lnTo>
                    <a:lnTo>
                      <a:pt x="1403" y="803"/>
                    </a:lnTo>
                    <a:lnTo>
                      <a:pt x="1401" y="829"/>
                    </a:lnTo>
                    <a:lnTo>
                      <a:pt x="1398" y="855"/>
                    </a:lnTo>
                    <a:lnTo>
                      <a:pt x="1395" y="881"/>
                    </a:lnTo>
                    <a:lnTo>
                      <a:pt x="1494" y="940"/>
                    </a:lnTo>
                    <a:lnTo>
                      <a:pt x="1513" y="952"/>
                    </a:lnTo>
                    <a:lnTo>
                      <a:pt x="1527" y="968"/>
                    </a:lnTo>
                    <a:lnTo>
                      <a:pt x="1538" y="986"/>
                    </a:lnTo>
                    <a:lnTo>
                      <a:pt x="1546" y="1005"/>
                    </a:lnTo>
                    <a:lnTo>
                      <a:pt x="1549" y="1026"/>
                    </a:lnTo>
                    <a:lnTo>
                      <a:pt x="1549" y="1048"/>
                    </a:lnTo>
                    <a:lnTo>
                      <a:pt x="1544" y="1069"/>
                    </a:lnTo>
                    <a:lnTo>
                      <a:pt x="1535" y="1089"/>
                    </a:lnTo>
                    <a:lnTo>
                      <a:pt x="1402" y="1319"/>
                    </a:lnTo>
                    <a:lnTo>
                      <a:pt x="1390" y="1337"/>
                    </a:lnTo>
                    <a:lnTo>
                      <a:pt x="1373" y="1352"/>
                    </a:lnTo>
                    <a:lnTo>
                      <a:pt x="1355" y="1363"/>
                    </a:lnTo>
                    <a:lnTo>
                      <a:pt x="1335" y="1371"/>
                    </a:lnTo>
                    <a:lnTo>
                      <a:pt x="1307" y="1374"/>
                    </a:lnTo>
                    <a:lnTo>
                      <a:pt x="1289" y="1373"/>
                    </a:lnTo>
                    <a:lnTo>
                      <a:pt x="1270" y="1368"/>
                    </a:lnTo>
                    <a:lnTo>
                      <a:pt x="1252" y="1360"/>
                    </a:lnTo>
                    <a:lnTo>
                      <a:pt x="1153" y="1302"/>
                    </a:lnTo>
                    <a:lnTo>
                      <a:pt x="1120" y="1325"/>
                    </a:lnTo>
                    <a:lnTo>
                      <a:pt x="1087" y="1347"/>
                    </a:lnTo>
                    <a:lnTo>
                      <a:pt x="1053" y="1366"/>
                    </a:lnTo>
                    <a:lnTo>
                      <a:pt x="1016" y="1383"/>
                    </a:lnTo>
                    <a:lnTo>
                      <a:pt x="1016" y="1496"/>
                    </a:lnTo>
                    <a:lnTo>
                      <a:pt x="1013" y="1520"/>
                    </a:lnTo>
                    <a:lnTo>
                      <a:pt x="1005" y="1544"/>
                    </a:lnTo>
                    <a:lnTo>
                      <a:pt x="992" y="1564"/>
                    </a:lnTo>
                    <a:lnTo>
                      <a:pt x="976" y="1581"/>
                    </a:lnTo>
                    <a:lnTo>
                      <a:pt x="955" y="1594"/>
                    </a:lnTo>
                    <a:lnTo>
                      <a:pt x="933" y="1602"/>
                    </a:lnTo>
                    <a:lnTo>
                      <a:pt x="908" y="1605"/>
                    </a:lnTo>
                    <a:lnTo>
                      <a:pt x="641" y="1605"/>
                    </a:lnTo>
                    <a:lnTo>
                      <a:pt x="616" y="1602"/>
                    </a:lnTo>
                    <a:lnTo>
                      <a:pt x="594" y="1594"/>
                    </a:lnTo>
                    <a:lnTo>
                      <a:pt x="573" y="1581"/>
                    </a:lnTo>
                    <a:lnTo>
                      <a:pt x="557" y="1564"/>
                    </a:lnTo>
                    <a:lnTo>
                      <a:pt x="543" y="1544"/>
                    </a:lnTo>
                    <a:lnTo>
                      <a:pt x="535" y="1520"/>
                    </a:lnTo>
                    <a:lnTo>
                      <a:pt x="532" y="1496"/>
                    </a:lnTo>
                    <a:lnTo>
                      <a:pt x="532" y="1383"/>
                    </a:lnTo>
                    <a:lnTo>
                      <a:pt x="496" y="1366"/>
                    </a:lnTo>
                    <a:lnTo>
                      <a:pt x="462" y="1347"/>
                    </a:lnTo>
                    <a:lnTo>
                      <a:pt x="429" y="1325"/>
                    </a:lnTo>
                    <a:lnTo>
                      <a:pt x="396" y="1302"/>
                    </a:lnTo>
                    <a:lnTo>
                      <a:pt x="302" y="1356"/>
                    </a:lnTo>
                    <a:lnTo>
                      <a:pt x="284" y="1330"/>
                    </a:lnTo>
                    <a:lnTo>
                      <a:pt x="263" y="1306"/>
                    </a:lnTo>
                    <a:lnTo>
                      <a:pt x="286" y="1281"/>
                    </a:lnTo>
                    <a:lnTo>
                      <a:pt x="305" y="1253"/>
                    </a:lnTo>
                    <a:lnTo>
                      <a:pt x="322" y="1222"/>
                    </a:lnTo>
                    <a:lnTo>
                      <a:pt x="333" y="1190"/>
                    </a:lnTo>
                    <a:lnTo>
                      <a:pt x="339" y="1157"/>
                    </a:lnTo>
                    <a:lnTo>
                      <a:pt x="342" y="1123"/>
                    </a:lnTo>
                    <a:lnTo>
                      <a:pt x="340" y="1090"/>
                    </a:lnTo>
                    <a:lnTo>
                      <a:pt x="333" y="1058"/>
                    </a:lnTo>
                    <a:lnTo>
                      <a:pt x="323" y="1026"/>
                    </a:lnTo>
                    <a:lnTo>
                      <a:pt x="308" y="996"/>
                    </a:lnTo>
                    <a:lnTo>
                      <a:pt x="202" y="812"/>
                    </a:lnTo>
                    <a:lnTo>
                      <a:pt x="187" y="790"/>
                    </a:lnTo>
                    <a:lnTo>
                      <a:pt x="170" y="770"/>
                    </a:lnTo>
                    <a:lnTo>
                      <a:pt x="151" y="752"/>
                    </a:lnTo>
                    <a:lnTo>
                      <a:pt x="154" y="724"/>
                    </a:lnTo>
                    <a:lnTo>
                      <a:pt x="54" y="667"/>
                    </a:lnTo>
                    <a:lnTo>
                      <a:pt x="36" y="654"/>
                    </a:lnTo>
                    <a:lnTo>
                      <a:pt x="22" y="638"/>
                    </a:lnTo>
                    <a:lnTo>
                      <a:pt x="11" y="619"/>
                    </a:lnTo>
                    <a:lnTo>
                      <a:pt x="3" y="600"/>
                    </a:lnTo>
                    <a:lnTo>
                      <a:pt x="0" y="579"/>
                    </a:lnTo>
                    <a:lnTo>
                      <a:pt x="0" y="558"/>
                    </a:lnTo>
                    <a:lnTo>
                      <a:pt x="5" y="538"/>
                    </a:lnTo>
                    <a:lnTo>
                      <a:pt x="14" y="517"/>
                    </a:lnTo>
                    <a:lnTo>
                      <a:pt x="147" y="286"/>
                    </a:lnTo>
                    <a:lnTo>
                      <a:pt x="160" y="269"/>
                    </a:lnTo>
                    <a:lnTo>
                      <a:pt x="175" y="255"/>
                    </a:lnTo>
                    <a:lnTo>
                      <a:pt x="194" y="243"/>
                    </a:lnTo>
                    <a:lnTo>
                      <a:pt x="214" y="236"/>
                    </a:lnTo>
                    <a:lnTo>
                      <a:pt x="228" y="233"/>
                    </a:lnTo>
                    <a:lnTo>
                      <a:pt x="242" y="232"/>
                    </a:lnTo>
                    <a:lnTo>
                      <a:pt x="261" y="234"/>
                    </a:lnTo>
                    <a:lnTo>
                      <a:pt x="279" y="239"/>
                    </a:lnTo>
                    <a:lnTo>
                      <a:pt x="296" y="247"/>
                    </a:lnTo>
                    <a:lnTo>
                      <a:pt x="396" y="304"/>
                    </a:lnTo>
                    <a:lnTo>
                      <a:pt x="429" y="281"/>
                    </a:lnTo>
                    <a:lnTo>
                      <a:pt x="462" y="259"/>
                    </a:lnTo>
                    <a:lnTo>
                      <a:pt x="496" y="240"/>
                    </a:lnTo>
                    <a:lnTo>
                      <a:pt x="532" y="223"/>
                    </a:lnTo>
                    <a:lnTo>
                      <a:pt x="532" y="110"/>
                    </a:lnTo>
                    <a:lnTo>
                      <a:pt x="535" y="85"/>
                    </a:lnTo>
                    <a:lnTo>
                      <a:pt x="543" y="62"/>
                    </a:lnTo>
                    <a:lnTo>
                      <a:pt x="557" y="42"/>
                    </a:lnTo>
                    <a:lnTo>
                      <a:pt x="573" y="24"/>
                    </a:lnTo>
                    <a:lnTo>
                      <a:pt x="594" y="11"/>
                    </a:lnTo>
                    <a:lnTo>
                      <a:pt x="616" y="3"/>
                    </a:lnTo>
                    <a:lnTo>
                      <a:pt x="6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24FAA2BB-7DF1-4C67-886C-F3908019C5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5713" y="1636713"/>
                <a:ext cx="244475" cy="252413"/>
              </a:xfrm>
              <a:custGeom>
                <a:avLst/>
                <a:gdLst>
                  <a:gd name="T0" fmla="*/ 539 w 1229"/>
                  <a:gd name="T1" fmla="*/ 409 h 1274"/>
                  <a:gd name="T2" fmla="*/ 446 w 1229"/>
                  <a:gd name="T3" fmla="*/ 467 h 1274"/>
                  <a:gd name="T4" fmla="*/ 387 w 1229"/>
                  <a:gd name="T5" fmla="*/ 561 h 1274"/>
                  <a:gd name="T6" fmla="*/ 378 w 1229"/>
                  <a:gd name="T7" fmla="*/ 676 h 1274"/>
                  <a:gd name="T8" fmla="*/ 422 w 1229"/>
                  <a:gd name="T9" fmla="*/ 778 h 1274"/>
                  <a:gd name="T10" fmla="*/ 504 w 1229"/>
                  <a:gd name="T11" fmla="*/ 849 h 1274"/>
                  <a:gd name="T12" fmla="*/ 614 w 1229"/>
                  <a:gd name="T13" fmla="*/ 876 h 1274"/>
                  <a:gd name="T14" fmla="*/ 725 w 1229"/>
                  <a:gd name="T15" fmla="*/ 849 h 1274"/>
                  <a:gd name="T16" fmla="*/ 808 w 1229"/>
                  <a:gd name="T17" fmla="*/ 778 h 1274"/>
                  <a:gd name="T18" fmla="*/ 851 w 1229"/>
                  <a:gd name="T19" fmla="*/ 676 h 1274"/>
                  <a:gd name="T20" fmla="*/ 842 w 1229"/>
                  <a:gd name="T21" fmla="*/ 561 h 1274"/>
                  <a:gd name="T22" fmla="*/ 785 w 1229"/>
                  <a:gd name="T23" fmla="*/ 467 h 1274"/>
                  <a:gd name="T24" fmla="*/ 691 w 1229"/>
                  <a:gd name="T25" fmla="*/ 409 h 1274"/>
                  <a:gd name="T26" fmla="*/ 509 w 1229"/>
                  <a:gd name="T27" fmla="*/ 0 h 1274"/>
                  <a:gd name="T28" fmla="*/ 764 w 1229"/>
                  <a:gd name="T29" fmla="*/ 11 h 1274"/>
                  <a:gd name="T30" fmla="*/ 804 w 1229"/>
                  <a:gd name="T31" fmla="*/ 64 h 1274"/>
                  <a:gd name="T32" fmla="*/ 845 w 1229"/>
                  <a:gd name="T33" fmla="*/ 194 h 1274"/>
                  <a:gd name="T34" fmla="*/ 994 w 1229"/>
                  <a:gd name="T35" fmla="*/ 195 h 1274"/>
                  <a:gd name="T36" fmla="*/ 1055 w 1229"/>
                  <a:gd name="T37" fmla="*/ 185 h 1274"/>
                  <a:gd name="T38" fmla="*/ 1101 w 1229"/>
                  <a:gd name="T39" fmla="*/ 211 h 1274"/>
                  <a:gd name="T40" fmla="*/ 1226 w 1229"/>
                  <a:gd name="T41" fmla="*/ 430 h 1274"/>
                  <a:gd name="T42" fmla="*/ 1220 w 1229"/>
                  <a:gd name="T43" fmla="*/ 492 h 1274"/>
                  <a:gd name="T44" fmla="*/ 1186 w 1229"/>
                  <a:gd name="T45" fmla="*/ 528 h 1274"/>
                  <a:gd name="T46" fmla="*/ 1112 w 1229"/>
                  <a:gd name="T47" fmla="*/ 636 h 1274"/>
                  <a:gd name="T48" fmla="*/ 1186 w 1229"/>
                  <a:gd name="T49" fmla="*/ 744 h 1274"/>
                  <a:gd name="T50" fmla="*/ 1224 w 1229"/>
                  <a:gd name="T51" fmla="*/ 788 h 1274"/>
                  <a:gd name="T52" fmla="*/ 1226 w 1229"/>
                  <a:gd name="T53" fmla="*/ 844 h 1274"/>
                  <a:gd name="T54" fmla="*/ 1102 w 1229"/>
                  <a:gd name="T55" fmla="*/ 1061 h 1274"/>
                  <a:gd name="T56" fmla="*/ 1060 w 1229"/>
                  <a:gd name="T57" fmla="*/ 1087 h 1274"/>
                  <a:gd name="T58" fmla="*/ 1008 w 1229"/>
                  <a:gd name="T59" fmla="*/ 1085 h 1274"/>
                  <a:gd name="T60" fmla="*/ 880 w 1229"/>
                  <a:gd name="T61" fmla="*/ 1056 h 1274"/>
                  <a:gd name="T62" fmla="*/ 807 w 1229"/>
                  <a:gd name="T63" fmla="*/ 1186 h 1274"/>
                  <a:gd name="T64" fmla="*/ 782 w 1229"/>
                  <a:gd name="T65" fmla="*/ 1247 h 1274"/>
                  <a:gd name="T66" fmla="*/ 720 w 1229"/>
                  <a:gd name="T67" fmla="*/ 1274 h 1274"/>
                  <a:gd name="T68" fmla="*/ 465 w 1229"/>
                  <a:gd name="T69" fmla="*/ 1262 h 1274"/>
                  <a:gd name="T70" fmla="*/ 426 w 1229"/>
                  <a:gd name="T71" fmla="*/ 1209 h 1274"/>
                  <a:gd name="T72" fmla="*/ 384 w 1229"/>
                  <a:gd name="T73" fmla="*/ 1079 h 1274"/>
                  <a:gd name="T74" fmla="*/ 235 w 1229"/>
                  <a:gd name="T75" fmla="*/ 1078 h 1274"/>
                  <a:gd name="T76" fmla="*/ 169 w 1229"/>
                  <a:gd name="T77" fmla="*/ 1087 h 1274"/>
                  <a:gd name="T78" fmla="*/ 127 w 1229"/>
                  <a:gd name="T79" fmla="*/ 1061 h 1274"/>
                  <a:gd name="T80" fmla="*/ 3 w 1229"/>
                  <a:gd name="T81" fmla="*/ 844 h 1274"/>
                  <a:gd name="T82" fmla="*/ 6 w 1229"/>
                  <a:gd name="T83" fmla="*/ 788 h 1274"/>
                  <a:gd name="T84" fmla="*/ 43 w 1229"/>
                  <a:gd name="T85" fmla="*/ 744 h 1274"/>
                  <a:gd name="T86" fmla="*/ 117 w 1229"/>
                  <a:gd name="T87" fmla="*/ 636 h 1274"/>
                  <a:gd name="T88" fmla="*/ 43 w 1229"/>
                  <a:gd name="T89" fmla="*/ 528 h 1274"/>
                  <a:gd name="T90" fmla="*/ 6 w 1229"/>
                  <a:gd name="T91" fmla="*/ 485 h 1274"/>
                  <a:gd name="T92" fmla="*/ 3 w 1229"/>
                  <a:gd name="T93" fmla="*/ 428 h 1274"/>
                  <a:gd name="T94" fmla="*/ 127 w 1229"/>
                  <a:gd name="T95" fmla="*/ 212 h 1274"/>
                  <a:gd name="T96" fmla="*/ 169 w 1229"/>
                  <a:gd name="T97" fmla="*/ 186 h 1274"/>
                  <a:gd name="T98" fmla="*/ 222 w 1229"/>
                  <a:gd name="T99" fmla="*/ 188 h 1274"/>
                  <a:gd name="T100" fmla="*/ 349 w 1229"/>
                  <a:gd name="T101" fmla="*/ 216 h 1274"/>
                  <a:gd name="T102" fmla="*/ 423 w 1229"/>
                  <a:gd name="T103" fmla="*/ 87 h 1274"/>
                  <a:gd name="T104" fmla="*/ 448 w 1229"/>
                  <a:gd name="T105" fmla="*/ 25 h 1274"/>
                  <a:gd name="T106" fmla="*/ 509 w 1229"/>
                  <a:gd name="T107" fmla="*/ 0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9" h="1274">
                    <a:moveTo>
                      <a:pt x="614" y="397"/>
                    </a:moveTo>
                    <a:lnTo>
                      <a:pt x="576" y="400"/>
                    </a:lnTo>
                    <a:lnTo>
                      <a:pt x="539" y="409"/>
                    </a:lnTo>
                    <a:lnTo>
                      <a:pt x="504" y="423"/>
                    </a:lnTo>
                    <a:lnTo>
                      <a:pt x="473" y="442"/>
                    </a:lnTo>
                    <a:lnTo>
                      <a:pt x="446" y="467"/>
                    </a:lnTo>
                    <a:lnTo>
                      <a:pt x="422" y="495"/>
                    </a:lnTo>
                    <a:lnTo>
                      <a:pt x="402" y="526"/>
                    </a:lnTo>
                    <a:lnTo>
                      <a:pt x="387" y="561"/>
                    </a:lnTo>
                    <a:lnTo>
                      <a:pt x="378" y="598"/>
                    </a:lnTo>
                    <a:lnTo>
                      <a:pt x="375" y="636"/>
                    </a:lnTo>
                    <a:lnTo>
                      <a:pt x="378" y="676"/>
                    </a:lnTo>
                    <a:lnTo>
                      <a:pt x="387" y="712"/>
                    </a:lnTo>
                    <a:lnTo>
                      <a:pt x="402" y="746"/>
                    </a:lnTo>
                    <a:lnTo>
                      <a:pt x="422" y="778"/>
                    </a:lnTo>
                    <a:lnTo>
                      <a:pt x="446" y="806"/>
                    </a:lnTo>
                    <a:lnTo>
                      <a:pt x="473" y="830"/>
                    </a:lnTo>
                    <a:lnTo>
                      <a:pt x="504" y="849"/>
                    </a:lnTo>
                    <a:lnTo>
                      <a:pt x="539" y="864"/>
                    </a:lnTo>
                    <a:lnTo>
                      <a:pt x="576" y="873"/>
                    </a:lnTo>
                    <a:lnTo>
                      <a:pt x="614" y="876"/>
                    </a:lnTo>
                    <a:lnTo>
                      <a:pt x="654" y="873"/>
                    </a:lnTo>
                    <a:lnTo>
                      <a:pt x="691" y="864"/>
                    </a:lnTo>
                    <a:lnTo>
                      <a:pt x="725" y="849"/>
                    </a:lnTo>
                    <a:lnTo>
                      <a:pt x="756" y="830"/>
                    </a:lnTo>
                    <a:lnTo>
                      <a:pt x="785" y="806"/>
                    </a:lnTo>
                    <a:lnTo>
                      <a:pt x="808" y="778"/>
                    </a:lnTo>
                    <a:lnTo>
                      <a:pt x="828" y="746"/>
                    </a:lnTo>
                    <a:lnTo>
                      <a:pt x="842" y="712"/>
                    </a:lnTo>
                    <a:lnTo>
                      <a:pt x="851" y="676"/>
                    </a:lnTo>
                    <a:lnTo>
                      <a:pt x="854" y="636"/>
                    </a:lnTo>
                    <a:lnTo>
                      <a:pt x="851" y="598"/>
                    </a:lnTo>
                    <a:lnTo>
                      <a:pt x="842" y="561"/>
                    </a:lnTo>
                    <a:lnTo>
                      <a:pt x="828" y="526"/>
                    </a:lnTo>
                    <a:lnTo>
                      <a:pt x="808" y="495"/>
                    </a:lnTo>
                    <a:lnTo>
                      <a:pt x="785" y="467"/>
                    </a:lnTo>
                    <a:lnTo>
                      <a:pt x="756" y="442"/>
                    </a:lnTo>
                    <a:lnTo>
                      <a:pt x="725" y="423"/>
                    </a:lnTo>
                    <a:lnTo>
                      <a:pt x="691" y="409"/>
                    </a:lnTo>
                    <a:lnTo>
                      <a:pt x="654" y="400"/>
                    </a:lnTo>
                    <a:lnTo>
                      <a:pt x="614" y="397"/>
                    </a:lnTo>
                    <a:close/>
                    <a:moveTo>
                      <a:pt x="509" y="0"/>
                    </a:moveTo>
                    <a:lnTo>
                      <a:pt x="720" y="0"/>
                    </a:lnTo>
                    <a:lnTo>
                      <a:pt x="743" y="3"/>
                    </a:lnTo>
                    <a:lnTo>
                      <a:pt x="764" y="11"/>
                    </a:lnTo>
                    <a:lnTo>
                      <a:pt x="782" y="25"/>
                    </a:lnTo>
                    <a:lnTo>
                      <a:pt x="795" y="42"/>
                    </a:lnTo>
                    <a:lnTo>
                      <a:pt x="804" y="64"/>
                    </a:lnTo>
                    <a:lnTo>
                      <a:pt x="807" y="87"/>
                    </a:lnTo>
                    <a:lnTo>
                      <a:pt x="807" y="176"/>
                    </a:lnTo>
                    <a:lnTo>
                      <a:pt x="845" y="194"/>
                    </a:lnTo>
                    <a:lnTo>
                      <a:pt x="880" y="216"/>
                    </a:lnTo>
                    <a:lnTo>
                      <a:pt x="915" y="240"/>
                    </a:lnTo>
                    <a:lnTo>
                      <a:pt x="994" y="195"/>
                    </a:lnTo>
                    <a:lnTo>
                      <a:pt x="1016" y="186"/>
                    </a:lnTo>
                    <a:lnTo>
                      <a:pt x="1038" y="183"/>
                    </a:lnTo>
                    <a:lnTo>
                      <a:pt x="1055" y="185"/>
                    </a:lnTo>
                    <a:lnTo>
                      <a:pt x="1072" y="190"/>
                    </a:lnTo>
                    <a:lnTo>
                      <a:pt x="1088" y="199"/>
                    </a:lnTo>
                    <a:lnTo>
                      <a:pt x="1101" y="211"/>
                    </a:lnTo>
                    <a:lnTo>
                      <a:pt x="1112" y="226"/>
                    </a:lnTo>
                    <a:lnTo>
                      <a:pt x="1218" y="409"/>
                    </a:lnTo>
                    <a:lnTo>
                      <a:pt x="1226" y="430"/>
                    </a:lnTo>
                    <a:lnTo>
                      <a:pt x="1229" y="452"/>
                    </a:lnTo>
                    <a:lnTo>
                      <a:pt x="1227" y="476"/>
                    </a:lnTo>
                    <a:lnTo>
                      <a:pt x="1220" y="492"/>
                    </a:lnTo>
                    <a:lnTo>
                      <a:pt x="1212" y="506"/>
                    </a:lnTo>
                    <a:lnTo>
                      <a:pt x="1200" y="518"/>
                    </a:lnTo>
                    <a:lnTo>
                      <a:pt x="1186" y="528"/>
                    </a:lnTo>
                    <a:lnTo>
                      <a:pt x="1106" y="575"/>
                    </a:lnTo>
                    <a:lnTo>
                      <a:pt x="1110" y="605"/>
                    </a:lnTo>
                    <a:lnTo>
                      <a:pt x="1112" y="636"/>
                    </a:lnTo>
                    <a:lnTo>
                      <a:pt x="1110" y="668"/>
                    </a:lnTo>
                    <a:lnTo>
                      <a:pt x="1106" y="698"/>
                    </a:lnTo>
                    <a:lnTo>
                      <a:pt x="1186" y="744"/>
                    </a:lnTo>
                    <a:lnTo>
                      <a:pt x="1202" y="756"/>
                    </a:lnTo>
                    <a:lnTo>
                      <a:pt x="1215" y="772"/>
                    </a:lnTo>
                    <a:lnTo>
                      <a:pt x="1224" y="788"/>
                    </a:lnTo>
                    <a:lnTo>
                      <a:pt x="1228" y="807"/>
                    </a:lnTo>
                    <a:lnTo>
                      <a:pt x="1229" y="826"/>
                    </a:lnTo>
                    <a:lnTo>
                      <a:pt x="1226" y="844"/>
                    </a:lnTo>
                    <a:lnTo>
                      <a:pt x="1218" y="864"/>
                    </a:lnTo>
                    <a:lnTo>
                      <a:pt x="1112" y="1046"/>
                    </a:lnTo>
                    <a:lnTo>
                      <a:pt x="1102" y="1061"/>
                    </a:lnTo>
                    <a:lnTo>
                      <a:pt x="1090" y="1072"/>
                    </a:lnTo>
                    <a:lnTo>
                      <a:pt x="1076" y="1081"/>
                    </a:lnTo>
                    <a:lnTo>
                      <a:pt x="1060" y="1087"/>
                    </a:lnTo>
                    <a:lnTo>
                      <a:pt x="1038" y="1090"/>
                    </a:lnTo>
                    <a:lnTo>
                      <a:pt x="1023" y="1089"/>
                    </a:lnTo>
                    <a:lnTo>
                      <a:pt x="1008" y="1085"/>
                    </a:lnTo>
                    <a:lnTo>
                      <a:pt x="994" y="1078"/>
                    </a:lnTo>
                    <a:lnTo>
                      <a:pt x="915" y="1032"/>
                    </a:lnTo>
                    <a:lnTo>
                      <a:pt x="880" y="1056"/>
                    </a:lnTo>
                    <a:lnTo>
                      <a:pt x="845" y="1079"/>
                    </a:lnTo>
                    <a:lnTo>
                      <a:pt x="807" y="1097"/>
                    </a:lnTo>
                    <a:lnTo>
                      <a:pt x="807" y="1186"/>
                    </a:lnTo>
                    <a:lnTo>
                      <a:pt x="804" y="1209"/>
                    </a:lnTo>
                    <a:lnTo>
                      <a:pt x="795" y="1230"/>
                    </a:lnTo>
                    <a:lnTo>
                      <a:pt x="782" y="1247"/>
                    </a:lnTo>
                    <a:lnTo>
                      <a:pt x="764" y="1262"/>
                    </a:lnTo>
                    <a:lnTo>
                      <a:pt x="743" y="1270"/>
                    </a:lnTo>
                    <a:lnTo>
                      <a:pt x="720" y="1274"/>
                    </a:lnTo>
                    <a:lnTo>
                      <a:pt x="509" y="1274"/>
                    </a:lnTo>
                    <a:lnTo>
                      <a:pt x="486" y="1270"/>
                    </a:lnTo>
                    <a:lnTo>
                      <a:pt x="465" y="1262"/>
                    </a:lnTo>
                    <a:lnTo>
                      <a:pt x="448" y="1247"/>
                    </a:lnTo>
                    <a:lnTo>
                      <a:pt x="435" y="1230"/>
                    </a:lnTo>
                    <a:lnTo>
                      <a:pt x="426" y="1209"/>
                    </a:lnTo>
                    <a:lnTo>
                      <a:pt x="423" y="1186"/>
                    </a:lnTo>
                    <a:lnTo>
                      <a:pt x="423" y="1097"/>
                    </a:lnTo>
                    <a:lnTo>
                      <a:pt x="384" y="1079"/>
                    </a:lnTo>
                    <a:lnTo>
                      <a:pt x="349" y="1056"/>
                    </a:lnTo>
                    <a:lnTo>
                      <a:pt x="315" y="1032"/>
                    </a:lnTo>
                    <a:lnTo>
                      <a:pt x="235" y="1078"/>
                    </a:lnTo>
                    <a:lnTo>
                      <a:pt x="215" y="1087"/>
                    </a:lnTo>
                    <a:lnTo>
                      <a:pt x="192" y="1090"/>
                    </a:lnTo>
                    <a:lnTo>
                      <a:pt x="169" y="1087"/>
                    </a:lnTo>
                    <a:lnTo>
                      <a:pt x="153" y="1081"/>
                    </a:lnTo>
                    <a:lnTo>
                      <a:pt x="139" y="1072"/>
                    </a:lnTo>
                    <a:lnTo>
                      <a:pt x="127" y="1061"/>
                    </a:lnTo>
                    <a:lnTo>
                      <a:pt x="117" y="1046"/>
                    </a:lnTo>
                    <a:lnTo>
                      <a:pt x="11" y="864"/>
                    </a:lnTo>
                    <a:lnTo>
                      <a:pt x="3" y="844"/>
                    </a:lnTo>
                    <a:lnTo>
                      <a:pt x="0" y="825"/>
                    </a:lnTo>
                    <a:lnTo>
                      <a:pt x="1" y="807"/>
                    </a:lnTo>
                    <a:lnTo>
                      <a:pt x="6" y="788"/>
                    </a:lnTo>
                    <a:lnTo>
                      <a:pt x="14" y="771"/>
                    </a:lnTo>
                    <a:lnTo>
                      <a:pt x="27" y="756"/>
                    </a:lnTo>
                    <a:lnTo>
                      <a:pt x="43" y="744"/>
                    </a:lnTo>
                    <a:lnTo>
                      <a:pt x="123" y="698"/>
                    </a:lnTo>
                    <a:lnTo>
                      <a:pt x="119" y="668"/>
                    </a:lnTo>
                    <a:lnTo>
                      <a:pt x="117" y="636"/>
                    </a:lnTo>
                    <a:lnTo>
                      <a:pt x="119" y="605"/>
                    </a:lnTo>
                    <a:lnTo>
                      <a:pt x="123" y="575"/>
                    </a:lnTo>
                    <a:lnTo>
                      <a:pt x="43" y="528"/>
                    </a:lnTo>
                    <a:lnTo>
                      <a:pt x="27" y="516"/>
                    </a:lnTo>
                    <a:lnTo>
                      <a:pt x="14" y="501"/>
                    </a:lnTo>
                    <a:lnTo>
                      <a:pt x="6" y="485"/>
                    </a:lnTo>
                    <a:lnTo>
                      <a:pt x="1" y="466"/>
                    </a:lnTo>
                    <a:lnTo>
                      <a:pt x="0" y="447"/>
                    </a:lnTo>
                    <a:lnTo>
                      <a:pt x="3" y="428"/>
                    </a:lnTo>
                    <a:lnTo>
                      <a:pt x="11" y="409"/>
                    </a:lnTo>
                    <a:lnTo>
                      <a:pt x="117" y="226"/>
                    </a:lnTo>
                    <a:lnTo>
                      <a:pt x="127" y="212"/>
                    </a:lnTo>
                    <a:lnTo>
                      <a:pt x="139" y="201"/>
                    </a:lnTo>
                    <a:lnTo>
                      <a:pt x="153" y="192"/>
                    </a:lnTo>
                    <a:lnTo>
                      <a:pt x="169" y="186"/>
                    </a:lnTo>
                    <a:lnTo>
                      <a:pt x="193" y="183"/>
                    </a:lnTo>
                    <a:lnTo>
                      <a:pt x="207" y="184"/>
                    </a:lnTo>
                    <a:lnTo>
                      <a:pt x="222" y="188"/>
                    </a:lnTo>
                    <a:lnTo>
                      <a:pt x="235" y="195"/>
                    </a:lnTo>
                    <a:lnTo>
                      <a:pt x="315" y="240"/>
                    </a:lnTo>
                    <a:lnTo>
                      <a:pt x="349" y="216"/>
                    </a:lnTo>
                    <a:lnTo>
                      <a:pt x="384" y="194"/>
                    </a:lnTo>
                    <a:lnTo>
                      <a:pt x="423" y="176"/>
                    </a:lnTo>
                    <a:lnTo>
                      <a:pt x="423" y="87"/>
                    </a:lnTo>
                    <a:lnTo>
                      <a:pt x="426" y="64"/>
                    </a:lnTo>
                    <a:lnTo>
                      <a:pt x="435" y="42"/>
                    </a:lnTo>
                    <a:lnTo>
                      <a:pt x="448" y="25"/>
                    </a:lnTo>
                    <a:lnTo>
                      <a:pt x="465" y="11"/>
                    </a:lnTo>
                    <a:lnTo>
                      <a:pt x="486" y="3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52" name="Rounded Rectangle 128">
            <a:extLst>
              <a:ext uri="{FF2B5EF4-FFF2-40B4-BE49-F238E27FC236}">
                <a16:creationId xmlns:a16="http://schemas.microsoft.com/office/drawing/2014/main" id="{A940118D-F95B-43AC-AB78-D6F428742A4B}"/>
              </a:ext>
            </a:extLst>
          </p:cNvPr>
          <p:cNvSpPr/>
          <p:nvPr/>
        </p:nvSpPr>
        <p:spPr>
          <a:xfrm>
            <a:off x="3509173" y="2120265"/>
            <a:ext cx="486267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How to locate the information ?</a:t>
            </a:r>
            <a:endParaRPr lang="en-IN" sz="1600" dirty="0"/>
          </a:p>
        </p:txBody>
      </p:sp>
      <p:sp>
        <p:nvSpPr>
          <p:cNvPr id="76" name="Rounded Rectangle 128">
            <a:extLst>
              <a:ext uri="{FF2B5EF4-FFF2-40B4-BE49-F238E27FC236}">
                <a16:creationId xmlns:a16="http://schemas.microsoft.com/office/drawing/2014/main" id="{E00D8B27-EACF-4254-8496-70053AFB09F0}"/>
              </a:ext>
            </a:extLst>
          </p:cNvPr>
          <p:cNvSpPr/>
          <p:nvPr/>
        </p:nvSpPr>
        <p:spPr>
          <a:xfrm>
            <a:off x="3803650" y="2519909"/>
            <a:ext cx="6946883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Find the first sentence that has a indicator, and then extract the closest city name</a:t>
            </a:r>
            <a:endParaRPr lang="en-IN" sz="1600" dirty="0"/>
          </a:p>
        </p:txBody>
      </p:sp>
      <p:sp>
        <p:nvSpPr>
          <p:cNvPr id="21" name="Rounded Rectangle 128">
            <a:extLst>
              <a:ext uri="{FF2B5EF4-FFF2-40B4-BE49-F238E27FC236}">
                <a16:creationId xmlns:a16="http://schemas.microsoft.com/office/drawing/2014/main" id="{6E5B2289-0312-4588-8499-0A8BEF4D7500}"/>
              </a:ext>
            </a:extLst>
          </p:cNvPr>
          <p:cNvSpPr/>
          <p:nvPr/>
        </p:nvSpPr>
        <p:spPr>
          <a:xfrm>
            <a:off x="811735" y="4591338"/>
            <a:ext cx="713394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M-TP</a:t>
            </a:r>
            <a:endParaRPr lang="en-IN" sz="1600" dirty="0"/>
          </a:p>
        </p:txBody>
      </p:sp>
      <p:sp>
        <p:nvSpPr>
          <p:cNvPr id="22" name="Rounded Rectangle 128">
            <a:extLst>
              <a:ext uri="{FF2B5EF4-FFF2-40B4-BE49-F238E27FC236}">
                <a16:creationId xmlns:a16="http://schemas.microsoft.com/office/drawing/2014/main" id="{BEFDACE6-271C-477C-8A9B-84C74F7D9C0C}"/>
              </a:ext>
            </a:extLst>
          </p:cNvPr>
          <p:cNvSpPr/>
          <p:nvPr/>
        </p:nvSpPr>
        <p:spPr>
          <a:xfrm>
            <a:off x="2188785" y="4591336"/>
            <a:ext cx="603422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thật</a:t>
            </a:r>
            <a:endParaRPr lang="en-IN" sz="1600" dirty="0"/>
          </a:p>
        </p:txBody>
      </p:sp>
      <p:sp>
        <p:nvSpPr>
          <p:cNvPr id="23" name="Rounded Rectangle 128">
            <a:extLst>
              <a:ext uri="{FF2B5EF4-FFF2-40B4-BE49-F238E27FC236}">
                <a16:creationId xmlns:a16="http://schemas.microsoft.com/office/drawing/2014/main" id="{3C5D1D00-ECE1-4014-A498-3763950E89AF}"/>
              </a:ext>
            </a:extLst>
          </p:cNvPr>
          <p:cNvSpPr/>
          <p:nvPr/>
        </p:nvSpPr>
        <p:spPr>
          <a:xfrm>
            <a:off x="1590397" y="4591336"/>
            <a:ext cx="53312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tên</a:t>
            </a:r>
            <a:endParaRPr lang="en-IN" sz="1600" dirty="0"/>
          </a:p>
        </p:txBody>
      </p:sp>
      <p:sp>
        <p:nvSpPr>
          <p:cNvPr id="24" name="Rounded Rectangle 128">
            <a:extLst>
              <a:ext uri="{FF2B5EF4-FFF2-40B4-BE49-F238E27FC236}">
                <a16:creationId xmlns:a16="http://schemas.microsoft.com/office/drawing/2014/main" id="{8485518E-9E91-4E96-9E75-0BD08FA02C4B}"/>
              </a:ext>
            </a:extLst>
          </p:cNvPr>
          <p:cNvSpPr/>
          <p:nvPr/>
        </p:nvSpPr>
        <p:spPr>
          <a:xfrm>
            <a:off x="2861285" y="4591336"/>
            <a:ext cx="403173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là</a:t>
            </a:r>
            <a:endParaRPr lang="en-IN" sz="1600" dirty="0"/>
          </a:p>
        </p:txBody>
      </p:sp>
      <p:sp>
        <p:nvSpPr>
          <p:cNvPr id="26" name="Rounded Rectangle 128">
            <a:extLst>
              <a:ext uri="{FF2B5EF4-FFF2-40B4-BE49-F238E27FC236}">
                <a16:creationId xmlns:a16="http://schemas.microsoft.com/office/drawing/2014/main" id="{4428C2ED-8696-41C7-B6C6-2C3A40C197D0}"/>
              </a:ext>
            </a:extLst>
          </p:cNvPr>
          <p:cNvSpPr/>
          <p:nvPr/>
        </p:nvSpPr>
        <p:spPr>
          <a:xfrm>
            <a:off x="3333536" y="4584317"/>
            <a:ext cx="894269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Nguyễn</a:t>
            </a:r>
            <a:endParaRPr lang="en-IN" sz="1600" dirty="0"/>
          </a:p>
        </p:txBody>
      </p:sp>
      <p:sp>
        <p:nvSpPr>
          <p:cNvPr id="27" name="Rounded Rectangle 128">
            <a:extLst>
              <a:ext uri="{FF2B5EF4-FFF2-40B4-BE49-F238E27FC236}">
                <a16:creationId xmlns:a16="http://schemas.microsoft.com/office/drawing/2014/main" id="{5D81DD1B-8835-4771-8A78-1BF6B7FFC051}"/>
              </a:ext>
            </a:extLst>
          </p:cNvPr>
          <p:cNvSpPr/>
          <p:nvPr/>
        </p:nvSpPr>
        <p:spPr>
          <a:xfrm>
            <a:off x="4296883" y="4587322"/>
            <a:ext cx="811188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Thanh</a:t>
            </a:r>
            <a:endParaRPr lang="en-IN" sz="1600" dirty="0"/>
          </a:p>
        </p:txBody>
      </p:sp>
      <p:sp>
        <p:nvSpPr>
          <p:cNvPr id="28" name="Rounded Rectangle 128">
            <a:extLst>
              <a:ext uri="{FF2B5EF4-FFF2-40B4-BE49-F238E27FC236}">
                <a16:creationId xmlns:a16="http://schemas.microsoft.com/office/drawing/2014/main" id="{EF26CD00-D11A-4634-ADBE-5FA3FB476D62}"/>
              </a:ext>
            </a:extLst>
          </p:cNvPr>
          <p:cNvSpPr/>
          <p:nvPr/>
        </p:nvSpPr>
        <p:spPr>
          <a:xfrm>
            <a:off x="5177149" y="4587323"/>
            <a:ext cx="671323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Tùng</a:t>
            </a:r>
            <a:endParaRPr lang="en-IN" sz="1600" dirty="0"/>
          </a:p>
        </p:txBody>
      </p:sp>
      <p:sp>
        <p:nvSpPr>
          <p:cNvPr id="29" name="Rounded Rectangle 128">
            <a:extLst>
              <a:ext uri="{FF2B5EF4-FFF2-40B4-BE49-F238E27FC236}">
                <a16:creationId xmlns:a16="http://schemas.microsoft.com/office/drawing/2014/main" id="{C65A4453-5C53-48B8-A973-6BCCC60A688B}"/>
              </a:ext>
            </a:extLst>
          </p:cNvPr>
          <p:cNvSpPr/>
          <p:nvPr/>
        </p:nvSpPr>
        <p:spPr>
          <a:xfrm>
            <a:off x="5922078" y="4589097"/>
            <a:ext cx="84239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.</a:t>
            </a:r>
            <a:endParaRPr lang="en-IN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F3557-E499-4CD4-8850-B69CDF8822BA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16</a:t>
            </a:r>
          </a:p>
        </p:txBody>
      </p:sp>
      <p:sp>
        <p:nvSpPr>
          <p:cNvPr id="33" name="Rounded Rectangle 128">
            <a:extLst>
              <a:ext uri="{FF2B5EF4-FFF2-40B4-BE49-F238E27FC236}">
                <a16:creationId xmlns:a16="http://schemas.microsoft.com/office/drawing/2014/main" id="{B087661C-E56A-4B09-8259-BCFEA5937502}"/>
              </a:ext>
            </a:extLst>
          </p:cNvPr>
          <p:cNvSpPr/>
          <p:nvPr/>
        </p:nvSpPr>
        <p:spPr>
          <a:xfrm>
            <a:off x="6074537" y="4580074"/>
            <a:ext cx="603422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Cậu</a:t>
            </a:r>
            <a:endParaRPr lang="en-IN" sz="1600" dirty="0"/>
          </a:p>
        </p:txBody>
      </p:sp>
      <p:sp>
        <p:nvSpPr>
          <p:cNvPr id="34" name="Rounded Rectangle 128">
            <a:extLst>
              <a:ext uri="{FF2B5EF4-FFF2-40B4-BE49-F238E27FC236}">
                <a16:creationId xmlns:a16="http://schemas.microsoft.com/office/drawing/2014/main" id="{A68AF973-D38C-4FF5-83DA-10EB0C9EAEBE}"/>
              </a:ext>
            </a:extLst>
          </p:cNvPr>
          <p:cNvSpPr/>
          <p:nvPr/>
        </p:nvSpPr>
        <p:spPr>
          <a:xfrm>
            <a:off x="7562826" y="4587322"/>
            <a:ext cx="609601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niên</a:t>
            </a:r>
            <a:endParaRPr lang="en-IN" sz="1600" dirty="0"/>
          </a:p>
        </p:txBody>
      </p:sp>
      <p:sp>
        <p:nvSpPr>
          <p:cNvPr id="35" name="Rounded Rectangle 128">
            <a:extLst>
              <a:ext uri="{FF2B5EF4-FFF2-40B4-BE49-F238E27FC236}">
                <a16:creationId xmlns:a16="http://schemas.microsoft.com/office/drawing/2014/main" id="{66F7205C-FF6F-409C-9CC2-1C1543D91118}"/>
              </a:ext>
            </a:extLst>
          </p:cNvPr>
          <p:cNvSpPr/>
          <p:nvPr/>
        </p:nvSpPr>
        <p:spPr>
          <a:xfrm>
            <a:off x="6746179" y="4587323"/>
            <a:ext cx="748427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thanh</a:t>
            </a:r>
            <a:endParaRPr lang="en-IN" sz="1600" dirty="0"/>
          </a:p>
        </p:txBody>
      </p:sp>
      <p:sp>
        <p:nvSpPr>
          <p:cNvPr id="36" name="Rounded Rectangle 128">
            <a:extLst>
              <a:ext uri="{FF2B5EF4-FFF2-40B4-BE49-F238E27FC236}">
                <a16:creationId xmlns:a16="http://schemas.microsoft.com/office/drawing/2014/main" id="{0FADB048-8447-4036-82F7-962085430E16}"/>
              </a:ext>
            </a:extLst>
          </p:cNvPr>
          <p:cNvSpPr/>
          <p:nvPr/>
        </p:nvSpPr>
        <p:spPr>
          <a:xfrm>
            <a:off x="8234468" y="4580073"/>
            <a:ext cx="592035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sinh</a:t>
            </a:r>
            <a:endParaRPr lang="en-IN" sz="1600" dirty="0"/>
          </a:p>
        </p:txBody>
      </p:sp>
      <p:sp>
        <p:nvSpPr>
          <p:cNvPr id="37" name="Rounded Rectangle 128">
            <a:extLst>
              <a:ext uri="{FF2B5EF4-FFF2-40B4-BE49-F238E27FC236}">
                <a16:creationId xmlns:a16="http://schemas.microsoft.com/office/drawing/2014/main" id="{140AEC68-A9AA-49DD-8A0C-4A44CD598C20}"/>
              </a:ext>
            </a:extLst>
          </p:cNvPr>
          <p:cNvSpPr/>
          <p:nvPr/>
        </p:nvSpPr>
        <p:spPr>
          <a:xfrm>
            <a:off x="8888544" y="4580072"/>
            <a:ext cx="713394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năm</a:t>
            </a:r>
            <a:endParaRPr lang="en-IN" sz="1600" dirty="0"/>
          </a:p>
        </p:txBody>
      </p:sp>
      <p:sp>
        <p:nvSpPr>
          <p:cNvPr id="38" name="Rounded Rectangle 128">
            <a:extLst>
              <a:ext uri="{FF2B5EF4-FFF2-40B4-BE49-F238E27FC236}">
                <a16:creationId xmlns:a16="http://schemas.microsoft.com/office/drawing/2014/main" id="{56AE8AF1-6B18-4025-8D8D-10FB4DBFB5C5}"/>
              </a:ext>
            </a:extLst>
          </p:cNvPr>
          <p:cNvSpPr/>
          <p:nvPr/>
        </p:nvSpPr>
        <p:spPr>
          <a:xfrm>
            <a:off x="10448478" y="4580070"/>
            <a:ext cx="21966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ở</a:t>
            </a:r>
            <a:endParaRPr lang="en-IN" sz="1600" dirty="0"/>
          </a:p>
        </p:txBody>
      </p:sp>
      <p:sp>
        <p:nvSpPr>
          <p:cNvPr id="39" name="Rounded Rectangle 128">
            <a:extLst>
              <a:ext uri="{FF2B5EF4-FFF2-40B4-BE49-F238E27FC236}">
                <a16:creationId xmlns:a16="http://schemas.microsoft.com/office/drawing/2014/main" id="{015FB35F-17C1-4A24-AD4B-DE7A1FAB0B85}"/>
              </a:ext>
            </a:extLst>
          </p:cNvPr>
          <p:cNvSpPr/>
          <p:nvPr/>
        </p:nvSpPr>
        <p:spPr>
          <a:xfrm>
            <a:off x="9669617" y="4580071"/>
            <a:ext cx="713395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1994</a:t>
            </a:r>
            <a:endParaRPr lang="en-IN" sz="1600" dirty="0"/>
          </a:p>
        </p:txBody>
      </p:sp>
      <p:sp>
        <p:nvSpPr>
          <p:cNvPr id="40" name="Rounded Rectangle 128">
            <a:extLst>
              <a:ext uri="{FF2B5EF4-FFF2-40B4-BE49-F238E27FC236}">
                <a16:creationId xmlns:a16="http://schemas.microsoft.com/office/drawing/2014/main" id="{47B9C82E-0A57-41D9-9D5C-2CB1F234BD44}"/>
              </a:ext>
            </a:extLst>
          </p:cNvPr>
          <p:cNvSpPr/>
          <p:nvPr/>
        </p:nvSpPr>
        <p:spPr>
          <a:xfrm>
            <a:off x="10736571" y="4587322"/>
            <a:ext cx="602128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Thái</a:t>
            </a:r>
            <a:endParaRPr lang="en-IN" sz="1600" dirty="0"/>
          </a:p>
        </p:txBody>
      </p:sp>
      <p:sp>
        <p:nvSpPr>
          <p:cNvPr id="41" name="Rounded Rectangle 128">
            <a:extLst>
              <a:ext uri="{FF2B5EF4-FFF2-40B4-BE49-F238E27FC236}">
                <a16:creationId xmlns:a16="http://schemas.microsoft.com/office/drawing/2014/main" id="{9C3437EC-A9EC-4AE7-94CE-4E13DDA14CCD}"/>
              </a:ext>
            </a:extLst>
          </p:cNvPr>
          <p:cNvSpPr/>
          <p:nvPr/>
        </p:nvSpPr>
        <p:spPr>
          <a:xfrm>
            <a:off x="811735" y="5035443"/>
            <a:ext cx="697658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Bình</a:t>
            </a:r>
            <a:endParaRPr lang="en-IN" sz="1600" dirty="0"/>
          </a:p>
        </p:txBody>
      </p:sp>
      <p:sp>
        <p:nvSpPr>
          <p:cNvPr id="42" name="Rounded Rectangle 128">
            <a:extLst>
              <a:ext uri="{FF2B5EF4-FFF2-40B4-BE49-F238E27FC236}">
                <a16:creationId xmlns:a16="http://schemas.microsoft.com/office/drawing/2014/main" id="{DA6EDA18-798C-4C97-BB41-A818D9E091AE}"/>
              </a:ext>
            </a:extLst>
          </p:cNvPr>
          <p:cNvSpPr/>
          <p:nvPr/>
        </p:nvSpPr>
        <p:spPr>
          <a:xfrm>
            <a:off x="2281002" y="5029763"/>
            <a:ext cx="515754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bị</a:t>
            </a:r>
            <a:endParaRPr lang="en-IN" sz="1600" dirty="0"/>
          </a:p>
        </p:txBody>
      </p:sp>
      <p:sp>
        <p:nvSpPr>
          <p:cNvPr id="43" name="Rounded Rectangle 128">
            <a:extLst>
              <a:ext uri="{FF2B5EF4-FFF2-40B4-BE49-F238E27FC236}">
                <a16:creationId xmlns:a16="http://schemas.microsoft.com/office/drawing/2014/main" id="{0CDCD60C-45B2-4FC1-A9F8-01E942F7285B}"/>
              </a:ext>
            </a:extLst>
          </p:cNvPr>
          <p:cNvSpPr/>
          <p:nvPr/>
        </p:nvSpPr>
        <p:spPr>
          <a:xfrm>
            <a:off x="1590397" y="5029763"/>
            <a:ext cx="609601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sớm</a:t>
            </a:r>
            <a:endParaRPr lang="en-IN" sz="1600" dirty="0"/>
          </a:p>
        </p:txBody>
      </p:sp>
      <p:sp>
        <p:nvSpPr>
          <p:cNvPr id="44" name="Rounded Rectangle 128">
            <a:extLst>
              <a:ext uri="{FF2B5EF4-FFF2-40B4-BE49-F238E27FC236}">
                <a16:creationId xmlns:a16="http://schemas.microsoft.com/office/drawing/2014/main" id="{5E295C84-D0D1-4907-9E44-828B903FAAD2}"/>
              </a:ext>
            </a:extLst>
          </p:cNvPr>
          <p:cNvSpPr/>
          <p:nvPr/>
        </p:nvSpPr>
        <p:spPr>
          <a:xfrm>
            <a:off x="2877760" y="5041121"/>
            <a:ext cx="515754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hip</a:t>
            </a:r>
            <a:endParaRPr lang="en-IN" sz="1600" dirty="0"/>
          </a:p>
        </p:txBody>
      </p:sp>
      <p:sp>
        <p:nvSpPr>
          <p:cNvPr id="45" name="Rounded Rectangle 128">
            <a:extLst>
              <a:ext uri="{FF2B5EF4-FFF2-40B4-BE49-F238E27FC236}">
                <a16:creationId xmlns:a16="http://schemas.microsoft.com/office/drawing/2014/main" id="{2AD1FCDE-C4F3-4EE2-BD8E-6CEE47951C3F}"/>
              </a:ext>
            </a:extLst>
          </p:cNvPr>
          <p:cNvSpPr/>
          <p:nvPr/>
        </p:nvSpPr>
        <p:spPr>
          <a:xfrm>
            <a:off x="3470896" y="5041121"/>
            <a:ext cx="619547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hop</a:t>
            </a:r>
            <a:endParaRPr lang="en-IN" sz="1600" dirty="0"/>
          </a:p>
        </p:txBody>
      </p:sp>
      <p:sp>
        <p:nvSpPr>
          <p:cNvPr id="46" name="Rounded Rectangle 128">
            <a:extLst>
              <a:ext uri="{FF2B5EF4-FFF2-40B4-BE49-F238E27FC236}">
                <a16:creationId xmlns:a16="http://schemas.microsoft.com/office/drawing/2014/main" id="{2AFE8ABA-0104-4ED5-9109-E06F844DDDEB}"/>
              </a:ext>
            </a:extLst>
          </p:cNvPr>
          <p:cNvSpPr/>
          <p:nvPr/>
        </p:nvSpPr>
        <p:spPr>
          <a:xfrm>
            <a:off x="4864754" y="5029762"/>
            <a:ext cx="609601" cy="297208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hồn</a:t>
            </a:r>
            <a:endParaRPr lang="en-IN" sz="1600" dirty="0"/>
          </a:p>
        </p:txBody>
      </p:sp>
      <p:sp>
        <p:nvSpPr>
          <p:cNvPr id="47" name="Rounded Rectangle 128">
            <a:extLst>
              <a:ext uri="{FF2B5EF4-FFF2-40B4-BE49-F238E27FC236}">
                <a16:creationId xmlns:a16="http://schemas.microsoft.com/office/drawing/2014/main" id="{9FC3DB74-A70C-436C-AB2C-DE49C307F9AA}"/>
              </a:ext>
            </a:extLst>
          </p:cNvPr>
          <p:cNvSpPr/>
          <p:nvPr/>
        </p:nvSpPr>
        <p:spPr>
          <a:xfrm>
            <a:off x="4165125" y="5029763"/>
            <a:ext cx="609601" cy="297208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hớp</a:t>
            </a:r>
            <a:endParaRPr lang="en-IN" sz="1600" dirty="0"/>
          </a:p>
        </p:txBody>
      </p:sp>
      <p:sp>
        <p:nvSpPr>
          <p:cNvPr id="48" name="Rounded Rectangle 128">
            <a:extLst>
              <a:ext uri="{FF2B5EF4-FFF2-40B4-BE49-F238E27FC236}">
                <a16:creationId xmlns:a16="http://schemas.microsoft.com/office/drawing/2014/main" id="{FAF9AFA4-8BF6-41A9-B48E-8FBB4A3113C9}"/>
              </a:ext>
            </a:extLst>
          </p:cNvPr>
          <p:cNvSpPr/>
          <p:nvPr/>
        </p:nvSpPr>
        <p:spPr>
          <a:xfrm>
            <a:off x="5551737" y="5049544"/>
            <a:ext cx="701377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giống</a:t>
            </a:r>
            <a:endParaRPr lang="en-IN" sz="1600" dirty="0"/>
          </a:p>
        </p:txBody>
      </p:sp>
      <p:sp>
        <p:nvSpPr>
          <p:cNvPr id="49" name="Rounded Rectangle 128">
            <a:extLst>
              <a:ext uri="{FF2B5EF4-FFF2-40B4-BE49-F238E27FC236}">
                <a16:creationId xmlns:a16="http://schemas.microsoft.com/office/drawing/2014/main" id="{6E861D2E-FEC3-410E-87FF-AE79B67FB895}"/>
              </a:ext>
            </a:extLst>
          </p:cNvPr>
          <p:cNvSpPr/>
          <p:nvPr/>
        </p:nvSpPr>
        <p:spPr>
          <a:xfrm>
            <a:off x="7017479" y="5041120"/>
            <a:ext cx="609601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bao</a:t>
            </a:r>
            <a:endParaRPr lang="en-IN" sz="1600" dirty="0"/>
          </a:p>
        </p:txBody>
      </p:sp>
      <p:sp>
        <p:nvSpPr>
          <p:cNvPr id="50" name="Rounded Rectangle 128">
            <a:extLst>
              <a:ext uri="{FF2B5EF4-FFF2-40B4-BE49-F238E27FC236}">
                <a16:creationId xmlns:a16="http://schemas.microsoft.com/office/drawing/2014/main" id="{C4D84174-F2BF-411E-B3B9-0C8DCC7E087B}"/>
              </a:ext>
            </a:extLst>
          </p:cNvPr>
          <p:cNvSpPr/>
          <p:nvPr/>
        </p:nvSpPr>
        <p:spPr>
          <a:xfrm>
            <a:off x="6330496" y="5049544"/>
            <a:ext cx="609601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như</a:t>
            </a:r>
            <a:endParaRPr lang="en-IN" sz="1600" dirty="0"/>
          </a:p>
        </p:txBody>
      </p:sp>
      <p:sp>
        <p:nvSpPr>
          <p:cNvPr id="51" name="Rounded Rectangle 128">
            <a:extLst>
              <a:ext uri="{FF2B5EF4-FFF2-40B4-BE49-F238E27FC236}">
                <a16:creationId xmlns:a16="http://schemas.microsoft.com/office/drawing/2014/main" id="{3358E78B-4298-452D-A36C-7304F9232024}"/>
              </a:ext>
            </a:extLst>
          </p:cNvPr>
          <p:cNvSpPr/>
          <p:nvPr/>
        </p:nvSpPr>
        <p:spPr>
          <a:xfrm>
            <a:off x="7708054" y="5029762"/>
            <a:ext cx="701377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bạn</a:t>
            </a:r>
            <a:endParaRPr lang="en-IN" sz="1600" dirty="0"/>
          </a:p>
        </p:txBody>
      </p:sp>
      <p:sp>
        <p:nvSpPr>
          <p:cNvPr id="53" name="Rounded Rectangle 128">
            <a:extLst>
              <a:ext uri="{FF2B5EF4-FFF2-40B4-BE49-F238E27FC236}">
                <a16:creationId xmlns:a16="http://schemas.microsoft.com/office/drawing/2014/main" id="{BA0FEF85-5AD8-466A-BCB1-F37C619A9223}"/>
              </a:ext>
            </a:extLst>
          </p:cNvPr>
          <p:cNvSpPr/>
          <p:nvPr/>
        </p:nvSpPr>
        <p:spPr>
          <a:xfrm>
            <a:off x="8490405" y="5029761"/>
            <a:ext cx="48241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bè</a:t>
            </a:r>
            <a:endParaRPr lang="en-IN" sz="1600" dirty="0"/>
          </a:p>
        </p:txBody>
      </p:sp>
      <p:sp>
        <p:nvSpPr>
          <p:cNvPr id="54" name="Rounded Rectangle 128">
            <a:extLst>
              <a:ext uri="{FF2B5EF4-FFF2-40B4-BE49-F238E27FC236}">
                <a16:creationId xmlns:a16="http://schemas.microsoft.com/office/drawing/2014/main" id="{80786166-C5A7-413B-927A-908C77CC3A37}"/>
              </a:ext>
            </a:extLst>
          </p:cNvPr>
          <p:cNvSpPr/>
          <p:nvPr/>
        </p:nvSpPr>
        <p:spPr>
          <a:xfrm>
            <a:off x="9830800" y="5029759"/>
            <a:ext cx="701377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trang</a:t>
            </a:r>
            <a:endParaRPr lang="en-IN" sz="1600" dirty="0"/>
          </a:p>
        </p:txBody>
      </p:sp>
      <p:sp>
        <p:nvSpPr>
          <p:cNvPr id="55" name="Rounded Rectangle 128">
            <a:extLst>
              <a:ext uri="{FF2B5EF4-FFF2-40B4-BE49-F238E27FC236}">
                <a16:creationId xmlns:a16="http://schemas.microsoft.com/office/drawing/2014/main" id="{4CECB697-BFBA-47C2-8C48-3AF8FD54183E}"/>
              </a:ext>
            </a:extLst>
          </p:cNvPr>
          <p:cNvSpPr/>
          <p:nvPr/>
        </p:nvSpPr>
        <p:spPr>
          <a:xfrm>
            <a:off x="9053789" y="5029760"/>
            <a:ext cx="701376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đồng</a:t>
            </a:r>
            <a:endParaRPr lang="en-IN" sz="1600" dirty="0"/>
          </a:p>
        </p:txBody>
      </p:sp>
      <p:sp>
        <p:nvSpPr>
          <p:cNvPr id="56" name="Rounded Rectangle 128">
            <a:extLst>
              <a:ext uri="{FF2B5EF4-FFF2-40B4-BE49-F238E27FC236}">
                <a16:creationId xmlns:a16="http://schemas.microsoft.com/office/drawing/2014/main" id="{512B61B7-63B3-426D-8911-A0528E27C25B}"/>
              </a:ext>
            </a:extLst>
          </p:cNvPr>
          <p:cNvSpPr/>
          <p:nvPr/>
        </p:nvSpPr>
        <p:spPr>
          <a:xfrm>
            <a:off x="10601604" y="5029758"/>
            <a:ext cx="57493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lứa</a:t>
            </a:r>
            <a:endParaRPr lang="en-IN" sz="1600" dirty="0"/>
          </a:p>
        </p:txBody>
      </p:sp>
      <p:sp>
        <p:nvSpPr>
          <p:cNvPr id="61" name="Rounded Rectangle 128">
            <a:extLst>
              <a:ext uri="{FF2B5EF4-FFF2-40B4-BE49-F238E27FC236}">
                <a16:creationId xmlns:a16="http://schemas.microsoft.com/office/drawing/2014/main" id="{1C219F6D-DF60-4C83-8784-E15A52FECE6F}"/>
              </a:ext>
            </a:extLst>
          </p:cNvPr>
          <p:cNvSpPr/>
          <p:nvPr/>
        </p:nvSpPr>
        <p:spPr>
          <a:xfrm>
            <a:off x="11250089" y="5029757"/>
            <a:ext cx="84239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7682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6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Information Extraction Details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Birth place (city)</a:t>
            </a:r>
            <a:endParaRPr lang="en-IN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19888A-D40D-4B4D-87FF-15FB9CBA4636}"/>
              </a:ext>
            </a:extLst>
          </p:cNvPr>
          <p:cNvGrpSpPr/>
          <p:nvPr/>
        </p:nvGrpSpPr>
        <p:grpSpPr>
          <a:xfrm>
            <a:off x="812682" y="2120265"/>
            <a:ext cx="2432482" cy="1508760"/>
            <a:chOff x="6815010" y="3057578"/>
            <a:chExt cx="1170750" cy="726164"/>
          </a:xfrm>
        </p:grpSpPr>
        <p:sp>
          <p:nvSpPr>
            <p:cNvPr id="112" name="Rounded Rectangle 128">
              <a:extLst>
                <a:ext uri="{FF2B5EF4-FFF2-40B4-BE49-F238E27FC236}">
                  <a16:creationId xmlns:a16="http://schemas.microsoft.com/office/drawing/2014/main" id="{900ABBA8-3F93-4B5E-8DF6-F4E23BF4A2E8}"/>
                </a:ext>
              </a:extLst>
            </p:cNvPr>
            <p:cNvSpPr/>
            <p:nvPr/>
          </p:nvSpPr>
          <p:spPr>
            <a:xfrm>
              <a:off x="6815010" y="3057578"/>
              <a:ext cx="1170750" cy="726164"/>
            </a:xfrm>
            <a:prstGeom prst="roundRect">
              <a:avLst>
                <a:gd name="adj" fmla="val 16744"/>
              </a:avLst>
            </a:prstGeom>
            <a:solidFill>
              <a:srgbClr val="46D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3629DC0-8F57-473A-9DC1-3BCCD8214921}"/>
                </a:ext>
              </a:extLst>
            </p:cNvPr>
            <p:cNvGrpSpPr/>
            <p:nvPr/>
          </p:nvGrpSpPr>
          <p:grpSpPr>
            <a:xfrm>
              <a:off x="7157909" y="3214356"/>
              <a:ext cx="484952" cy="419668"/>
              <a:chOff x="2454275" y="1481138"/>
              <a:chExt cx="660401" cy="571500"/>
            </a:xfrm>
            <a:solidFill>
              <a:schemeClr val="bg1"/>
            </a:solidFill>
          </p:grpSpPr>
          <p:sp>
            <p:nvSpPr>
              <p:cNvPr id="120" name="Freeform 16">
                <a:extLst>
                  <a:ext uri="{FF2B5EF4-FFF2-40B4-BE49-F238E27FC236}">
                    <a16:creationId xmlns:a16="http://schemas.microsoft.com/office/drawing/2014/main" id="{7030F519-B3B9-4E0A-A04E-A08F51F70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1606550"/>
                <a:ext cx="112713" cy="112713"/>
              </a:xfrm>
              <a:custGeom>
                <a:avLst/>
                <a:gdLst>
                  <a:gd name="T0" fmla="*/ 285 w 571"/>
                  <a:gd name="T1" fmla="*/ 0 h 571"/>
                  <a:gd name="T2" fmla="*/ 328 w 571"/>
                  <a:gd name="T3" fmla="*/ 3 h 571"/>
                  <a:gd name="T4" fmla="*/ 368 w 571"/>
                  <a:gd name="T5" fmla="*/ 12 h 571"/>
                  <a:gd name="T6" fmla="*/ 405 w 571"/>
                  <a:gd name="T7" fmla="*/ 27 h 571"/>
                  <a:gd name="T8" fmla="*/ 441 w 571"/>
                  <a:gd name="T9" fmla="*/ 46 h 571"/>
                  <a:gd name="T10" fmla="*/ 472 w 571"/>
                  <a:gd name="T11" fmla="*/ 70 h 571"/>
                  <a:gd name="T12" fmla="*/ 500 w 571"/>
                  <a:gd name="T13" fmla="*/ 98 h 571"/>
                  <a:gd name="T14" fmla="*/ 524 w 571"/>
                  <a:gd name="T15" fmla="*/ 131 h 571"/>
                  <a:gd name="T16" fmla="*/ 545 w 571"/>
                  <a:gd name="T17" fmla="*/ 166 h 571"/>
                  <a:gd name="T18" fmla="*/ 559 w 571"/>
                  <a:gd name="T19" fmla="*/ 203 h 571"/>
                  <a:gd name="T20" fmla="*/ 568 w 571"/>
                  <a:gd name="T21" fmla="*/ 244 h 571"/>
                  <a:gd name="T22" fmla="*/ 571 w 571"/>
                  <a:gd name="T23" fmla="*/ 286 h 571"/>
                  <a:gd name="T24" fmla="*/ 568 w 571"/>
                  <a:gd name="T25" fmla="*/ 328 h 571"/>
                  <a:gd name="T26" fmla="*/ 559 w 571"/>
                  <a:gd name="T27" fmla="*/ 368 h 571"/>
                  <a:gd name="T28" fmla="*/ 545 w 571"/>
                  <a:gd name="T29" fmla="*/ 406 h 571"/>
                  <a:gd name="T30" fmla="*/ 524 w 571"/>
                  <a:gd name="T31" fmla="*/ 442 h 571"/>
                  <a:gd name="T32" fmla="*/ 500 w 571"/>
                  <a:gd name="T33" fmla="*/ 473 h 571"/>
                  <a:gd name="T34" fmla="*/ 472 w 571"/>
                  <a:gd name="T35" fmla="*/ 501 h 571"/>
                  <a:gd name="T36" fmla="*/ 441 w 571"/>
                  <a:gd name="T37" fmla="*/ 526 h 571"/>
                  <a:gd name="T38" fmla="*/ 405 w 571"/>
                  <a:gd name="T39" fmla="*/ 545 h 571"/>
                  <a:gd name="T40" fmla="*/ 368 w 571"/>
                  <a:gd name="T41" fmla="*/ 559 h 571"/>
                  <a:gd name="T42" fmla="*/ 328 w 571"/>
                  <a:gd name="T43" fmla="*/ 568 h 571"/>
                  <a:gd name="T44" fmla="*/ 285 w 571"/>
                  <a:gd name="T45" fmla="*/ 571 h 571"/>
                  <a:gd name="T46" fmla="*/ 243 w 571"/>
                  <a:gd name="T47" fmla="*/ 568 h 571"/>
                  <a:gd name="T48" fmla="*/ 203 w 571"/>
                  <a:gd name="T49" fmla="*/ 559 h 571"/>
                  <a:gd name="T50" fmla="*/ 165 w 571"/>
                  <a:gd name="T51" fmla="*/ 545 h 571"/>
                  <a:gd name="T52" fmla="*/ 130 w 571"/>
                  <a:gd name="T53" fmla="*/ 526 h 571"/>
                  <a:gd name="T54" fmla="*/ 99 w 571"/>
                  <a:gd name="T55" fmla="*/ 501 h 571"/>
                  <a:gd name="T56" fmla="*/ 71 w 571"/>
                  <a:gd name="T57" fmla="*/ 473 h 571"/>
                  <a:gd name="T58" fmla="*/ 46 w 571"/>
                  <a:gd name="T59" fmla="*/ 442 h 571"/>
                  <a:gd name="T60" fmla="*/ 27 w 571"/>
                  <a:gd name="T61" fmla="*/ 406 h 571"/>
                  <a:gd name="T62" fmla="*/ 12 w 571"/>
                  <a:gd name="T63" fmla="*/ 368 h 571"/>
                  <a:gd name="T64" fmla="*/ 3 w 571"/>
                  <a:gd name="T65" fmla="*/ 328 h 571"/>
                  <a:gd name="T66" fmla="*/ 0 w 571"/>
                  <a:gd name="T67" fmla="*/ 286 h 571"/>
                  <a:gd name="T68" fmla="*/ 3 w 571"/>
                  <a:gd name="T69" fmla="*/ 244 h 571"/>
                  <a:gd name="T70" fmla="*/ 12 w 571"/>
                  <a:gd name="T71" fmla="*/ 203 h 571"/>
                  <a:gd name="T72" fmla="*/ 27 w 571"/>
                  <a:gd name="T73" fmla="*/ 166 h 571"/>
                  <a:gd name="T74" fmla="*/ 46 w 571"/>
                  <a:gd name="T75" fmla="*/ 131 h 571"/>
                  <a:gd name="T76" fmla="*/ 71 w 571"/>
                  <a:gd name="T77" fmla="*/ 98 h 571"/>
                  <a:gd name="T78" fmla="*/ 99 w 571"/>
                  <a:gd name="T79" fmla="*/ 70 h 571"/>
                  <a:gd name="T80" fmla="*/ 130 w 571"/>
                  <a:gd name="T81" fmla="*/ 46 h 571"/>
                  <a:gd name="T82" fmla="*/ 165 w 571"/>
                  <a:gd name="T83" fmla="*/ 27 h 571"/>
                  <a:gd name="T84" fmla="*/ 203 w 571"/>
                  <a:gd name="T85" fmla="*/ 12 h 571"/>
                  <a:gd name="T86" fmla="*/ 243 w 571"/>
                  <a:gd name="T87" fmla="*/ 3 h 571"/>
                  <a:gd name="T88" fmla="*/ 285 w 571"/>
                  <a:gd name="T89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71" h="571">
                    <a:moveTo>
                      <a:pt x="285" y="0"/>
                    </a:moveTo>
                    <a:lnTo>
                      <a:pt x="328" y="3"/>
                    </a:lnTo>
                    <a:lnTo>
                      <a:pt x="368" y="12"/>
                    </a:lnTo>
                    <a:lnTo>
                      <a:pt x="405" y="27"/>
                    </a:lnTo>
                    <a:lnTo>
                      <a:pt x="441" y="46"/>
                    </a:lnTo>
                    <a:lnTo>
                      <a:pt x="472" y="70"/>
                    </a:lnTo>
                    <a:lnTo>
                      <a:pt x="500" y="98"/>
                    </a:lnTo>
                    <a:lnTo>
                      <a:pt x="524" y="131"/>
                    </a:lnTo>
                    <a:lnTo>
                      <a:pt x="545" y="166"/>
                    </a:lnTo>
                    <a:lnTo>
                      <a:pt x="559" y="203"/>
                    </a:lnTo>
                    <a:lnTo>
                      <a:pt x="568" y="244"/>
                    </a:lnTo>
                    <a:lnTo>
                      <a:pt x="571" y="286"/>
                    </a:lnTo>
                    <a:lnTo>
                      <a:pt x="568" y="328"/>
                    </a:lnTo>
                    <a:lnTo>
                      <a:pt x="559" y="368"/>
                    </a:lnTo>
                    <a:lnTo>
                      <a:pt x="545" y="406"/>
                    </a:lnTo>
                    <a:lnTo>
                      <a:pt x="524" y="442"/>
                    </a:lnTo>
                    <a:lnTo>
                      <a:pt x="500" y="473"/>
                    </a:lnTo>
                    <a:lnTo>
                      <a:pt x="472" y="501"/>
                    </a:lnTo>
                    <a:lnTo>
                      <a:pt x="441" y="526"/>
                    </a:lnTo>
                    <a:lnTo>
                      <a:pt x="405" y="545"/>
                    </a:lnTo>
                    <a:lnTo>
                      <a:pt x="368" y="559"/>
                    </a:lnTo>
                    <a:lnTo>
                      <a:pt x="328" y="568"/>
                    </a:lnTo>
                    <a:lnTo>
                      <a:pt x="285" y="571"/>
                    </a:lnTo>
                    <a:lnTo>
                      <a:pt x="243" y="568"/>
                    </a:lnTo>
                    <a:lnTo>
                      <a:pt x="203" y="559"/>
                    </a:lnTo>
                    <a:lnTo>
                      <a:pt x="165" y="545"/>
                    </a:lnTo>
                    <a:lnTo>
                      <a:pt x="130" y="526"/>
                    </a:lnTo>
                    <a:lnTo>
                      <a:pt x="99" y="501"/>
                    </a:lnTo>
                    <a:lnTo>
                      <a:pt x="71" y="473"/>
                    </a:lnTo>
                    <a:lnTo>
                      <a:pt x="46" y="442"/>
                    </a:lnTo>
                    <a:lnTo>
                      <a:pt x="27" y="406"/>
                    </a:lnTo>
                    <a:lnTo>
                      <a:pt x="12" y="368"/>
                    </a:lnTo>
                    <a:lnTo>
                      <a:pt x="3" y="328"/>
                    </a:lnTo>
                    <a:lnTo>
                      <a:pt x="0" y="286"/>
                    </a:lnTo>
                    <a:lnTo>
                      <a:pt x="3" y="244"/>
                    </a:lnTo>
                    <a:lnTo>
                      <a:pt x="12" y="203"/>
                    </a:lnTo>
                    <a:lnTo>
                      <a:pt x="27" y="166"/>
                    </a:lnTo>
                    <a:lnTo>
                      <a:pt x="46" y="131"/>
                    </a:lnTo>
                    <a:lnTo>
                      <a:pt x="71" y="98"/>
                    </a:lnTo>
                    <a:lnTo>
                      <a:pt x="99" y="70"/>
                    </a:lnTo>
                    <a:lnTo>
                      <a:pt x="130" y="46"/>
                    </a:lnTo>
                    <a:lnTo>
                      <a:pt x="165" y="27"/>
                    </a:lnTo>
                    <a:lnTo>
                      <a:pt x="203" y="12"/>
                    </a:lnTo>
                    <a:lnTo>
                      <a:pt x="243" y="3"/>
                    </a:lnTo>
                    <a:lnTo>
                      <a:pt x="2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5" name="Freeform 17">
                <a:extLst>
                  <a:ext uri="{FF2B5EF4-FFF2-40B4-BE49-F238E27FC236}">
                    <a16:creationId xmlns:a16="http://schemas.microsoft.com/office/drawing/2014/main" id="{FB822257-A8DC-4F12-AB86-1281209F4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481138"/>
                <a:ext cx="376238" cy="431800"/>
              </a:xfrm>
              <a:custGeom>
                <a:avLst/>
                <a:gdLst>
                  <a:gd name="T0" fmla="*/ 1895 w 1895"/>
                  <a:gd name="T1" fmla="*/ 0 h 2176"/>
                  <a:gd name="T2" fmla="*/ 1845 w 1895"/>
                  <a:gd name="T3" fmla="*/ 47 h 2176"/>
                  <a:gd name="T4" fmla="*/ 1808 w 1895"/>
                  <a:gd name="T5" fmla="*/ 104 h 2176"/>
                  <a:gd name="T6" fmla="*/ 1786 w 1895"/>
                  <a:gd name="T7" fmla="*/ 170 h 2176"/>
                  <a:gd name="T8" fmla="*/ 1752 w 1895"/>
                  <a:gd name="T9" fmla="*/ 193 h 2176"/>
                  <a:gd name="T10" fmla="*/ 1690 w 1895"/>
                  <a:gd name="T11" fmla="*/ 179 h 2176"/>
                  <a:gd name="T12" fmla="*/ 1622 w 1895"/>
                  <a:gd name="T13" fmla="*/ 179 h 2176"/>
                  <a:gd name="T14" fmla="*/ 1557 w 1895"/>
                  <a:gd name="T15" fmla="*/ 196 h 2176"/>
                  <a:gd name="T16" fmla="*/ 1505 w 1895"/>
                  <a:gd name="T17" fmla="*/ 224 h 2176"/>
                  <a:gd name="T18" fmla="*/ 259 w 1895"/>
                  <a:gd name="T19" fmla="*/ 226 h 2176"/>
                  <a:gd name="T20" fmla="*/ 234 w 1895"/>
                  <a:gd name="T21" fmla="*/ 246 h 2176"/>
                  <a:gd name="T22" fmla="*/ 224 w 1895"/>
                  <a:gd name="T23" fmla="*/ 276 h 2176"/>
                  <a:gd name="T24" fmla="*/ 208 w 1895"/>
                  <a:gd name="T25" fmla="*/ 1149 h 2176"/>
                  <a:gd name="T26" fmla="*/ 194 w 1895"/>
                  <a:gd name="T27" fmla="*/ 1219 h 2176"/>
                  <a:gd name="T28" fmla="*/ 199 w 1895"/>
                  <a:gd name="T29" fmla="*/ 1291 h 2176"/>
                  <a:gd name="T30" fmla="*/ 224 w 1895"/>
                  <a:gd name="T31" fmla="*/ 1358 h 2176"/>
                  <a:gd name="T32" fmla="*/ 209 w 1895"/>
                  <a:gd name="T33" fmla="*/ 1513 h 2176"/>
                  <a:gd name="T34" fmla="*/ 194 w 1895"/>
                  <a:gd name="T35" fmla="*/ 1583 h 2176"/>
                  <a:gd name="T36" fmla="*/ 198 w 1895"/>
                  <a:gd name="T37" fmla="*/ 1655 h 2176"/>
                  <a:gd name="T38" fmla="*/ 224 w 1895"/>
                  <a:gd name="T39" fmla="*/ 1724 h 2176"/>
                  <a:gd name="T40" fmla="*/ 226 w 1895"/>
                  <a:gd name="T41" fmla="*/ 1916 h 2176"/>
                  <a:gd name="T42" fmla="*/ 245 w 1895"/>
                  <a:gd name="T43" fmla="*/ 1942 h 2176"/>
                  <a:gd name="T44" fmla="*/ 275 w 1895"/>
                  <a:gd name="T45" fmla="*/ 1952 h 2176"/>
                  <a:gd name="T46" fmla="*/ 386 w 1895"/>
                  <a:gd name="T47" fmla="*/ 1979 h 2176"/>
                  <a:gd name="T48" fmla="*/ 450 w 1895"/>
                  <a:gd name="T49" fmla="*/ 2019 h 2176"/>
                  <a:gd name="T50" fmla="*/ 518 w 1895"/>
                  <a:gd name="T51" fmla="*/ 2038 h 2176"/>
                  <a:gd name="T52" fmla="*/ 588 w 1895"/>
                  <a:gd name="T53" fmla="*/ 2038 h 2176"/>
                  <a:gd name="T54" fmla="*/ 633 w 1895"/>
                  <a:gd name="T55" fmla="*/ 2065 h 2176"/>
                  <a:gd name="T56" fmla="*/ 670 w 1895"/>
                  <a:gd name="T57" fmla="*/ 2126 h 2176"/>
                  <a:gd name="T58" fmla="*/ 721 w 1895"/>
                  <a:gd name="T59" fmla="*/ 2176 h 2176"/>
                  <a:gd name="T60" fmla="*/ 235 w 1895"/>
                  <a:gd name="T61" fmla="*/ 2173 h 2176"/>
                  <a:gd name="T62" fmla="*/ 159 w 1895"/>
                  <a:gd name="T63" fmla="*/ 2150 h 2176"/>
                  <a:gd name="T64" fmla="*/ 95 w 1895"/>
                  <a:gd name="T65" fmla="*/ 2108 h 2176"/>
                  <a:gd name="T66" fmla="*/ 44 w 1895"/>
                  <a:gd name="T67" fmla="*/ 2050 h 2176"/>
                  <a:gd name="T68" fmla="*/ 12 w 1895"/>
                  <a:gd name="T69" fmla="*/ 1979 h 2176"/>
                  <a:gd name="T70" fmla="*/ 0 w 1895"/>
                  <a:gd name="T71" fmla="*/ 1900 h 2176"/>
                  <a:gd name="T72" fmla="*/ 3 w 1895"/>
                  <a:gd name="T73" fmla="*/ 235 h 2176"/>
                  <a:gd name="T74" fmla="*/ 25 w 1895"/>
                  <a:gd name="T75" fmla="*/ 160 h 2176"/>
                  <a:gd name="T76" fmla="*/ 68 w 1895"/>
                  <a:gd name="T77" fmla="*/ 95 h 2176"/>
                  <a:gd name="T78" fmla="*/ 126 w 1895"/>
                  <a:gd name="T79" fmla="*/ 45 h 2176"/>
                  <a:gd name="T80" fmla="*/ 196 w 1895"/>
                  <a:gd name="T81" fmla="*/ 12 h 2176"/>
                  <a:gd name="T82" fmla="*/ 275 w 1895"/>
                  <a:gd name="T83" fmla="*/ 0 h 2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95" h="2176">
                    <a:moveTo>
                      <a:pt x="1249" y="0"/>
                    </a:moveTo>
                    <a:lnTo>
                      <a:pt x="1895" y="0"/>
                    </a:lnTo>
                    <a:lnTo>
                      <a:pt x="1869" y="22"/>
                    </a:lnTo>
                    <a:lnTo>
                      <a:pt x="1845" y="47"/>
                    </a:lnTo>
                    <a:lnTo>
                      <a:pt x="1824" y="75"/>
                    </a:lnTo>
                    <a:lnTo>
                      <a:pt x="1808" y="104"/>
                    </a:lnTo>
                    <a:lnTo>
                      <a:pt x="1795" y="136"/>
                    </a:lnTo>
                    <a:lnTo>
                      <a:pt x="1786" y="170"/>
                    </a:lnTo>
                    <a:lnTo>
                      <a:pt x="1781" y="206"/>
                    </a:lnTo>
                    <a:lnTo>
                      <a:pt x="1752" y="193"/>
                    </a:lnTo>
                    <a:lnTo>
                      <a:pt x="1721" y="184"/>
                    </a:lnTo>
                    <a:lnTo>
                      <a:pt x="1690" y="179"/>
                    </a:lnTo>
                    <a:lnTo>
                      <a:pt x="1658" y="177"/>
                    </a:lnTo>
                    <a:lnTo>
                      <a:pt x="1622" y="179"/>
                    </a:lnTo>
                    <a:lnTo>
                      <a:pt x="1586" y="186"/>
                    </a:lnTo>
                    <a:lnTo>
                      <a:pt x="1557" y="196"/>
                    </a:lnTo>
                    <a:lnTo>
                      <a:pt x="1531" y="209"/>
                    </a:lnTo>
                    <a:lnTo>
                      <a:pt x="1505" y="224"/>
                    </a:lnTo>
                    <a:lnTo>
                      <a:pt x="275" y="224"/>
                    </a:lnTo>
                    <a:lnTo>
                      <a:pt x="259" y="226"/>
                    </a:lnTo>
                    <a:lnTo>
                      <a:pt x="245" y="234"/>
                    </a:lnTo>
                    <a:lnTo>
                      <a:pt x="234" y="246"/>
                    </a:lnTo>
                    <a:lnTo>
                      <a:pt x="226" y="260"/>
                    </a:lnTo>
                    <a:lnTo>
                      <a:pt x="224" y="276"/>
                    </a:lnTo>
                    <a:lnTo>
                      <a:pt x="224" y="1114"/>
                    </a:lnTo>
                    <a:lnTo>
                      <a:pt x="208" y="1149"/>
                    </a:lnTo>
                    <a:lnTo>
                      <a:pt x="198" y="1184"/>
                    </a:lnTo>
                    <a:lnTo>
                      <a:pt x="194" y="1219"/>
                    </a:lnTo>
                    <a:lnTo>
                      <a:pt x="194" y="1256"/>
                    </a:lnTo>
                    <a:lnTo>
                      <a:pt x="199" y="1291"/>
                    </a:lnTo>
                    <a:lnTo>
                      <a:pt x="209" y="1325"/>
                    </a:lnTo>
                    <a:lnTo>
                      <a:pt x="224" y="1358"/>
                    </a:lnTo>
                    <a:lnTo>
                      <a:pt x="224" y="1481"/>
                    </a:lnTo>
                    <a:lnTo>
                      <a:pt x="209" y="1513"/>
                    </a:lnTo>
                    <a:lnTo>
                      <a:pt x="199" y="1548"/>
                    </a:lnTo>
                    <a:lnTo>
                      <a:pt x="194" y="1583"/>
                    </a:lnTo>
                    <a:lnTo>
                      <a:pt x="193" y="1619"/>
                    </a:lnTo>
                    <a:lnTo>
                      <a:pt x="198" y="1655"/>
                    </a:lnTo>
                    <a:lnTo>
                      <a:pt x="208" y="1690"/>
                    </a:lnTo>
                    <a:lnTo>
                      <a:pt x="224" y="1724"/>
                    </a:lnTo>
                    <a:lnTo>
                      <a:pt x="224" y="1900"/>
                    </a:lnTo>
                    <a:lnTo>
                      <a:pt x="226" y="1916"/>
                    </a:lnTo>
                    <a:lnTo>
                      <a:pt x="234" y="1930"/>
                    </a:lnTo>
                    <a:lnTo>
                      <a:pt x="245" y="1942"/>
                    </a:lnTo>
                    <a:lnTo>
                      <a:pt x="259" y="1950"/>
                    </a:lnTo>
                    <a:lnTo>
                      <a:pt x="275" y="1952"/>
                    </a:lnTo>
                    <a:lnTo>
                      <a:pt x="359" y="1952"/>
                    </a:lnTo>
                    <a:lnTo>
                      <a:pt x="386" y="1979"/>
                    </a:lnTo>
                    <a:lnTo>
                      <a:pt x="417" y="2001"/>
                    </a:lnTo>
                    <a:lnTo>
                      <a:pt x="450" y="2019"/>
                    </a:lnTo>
                    <a:lnTo>
                      <a:pt x="485" y="2031"/>
                    </a:lnTo>
                    <a:lnTo>
                      <a:pt x="518" y="2038"/>
                    </a:lnTo>
                    <a:lnTo>
                      <a:pt x="552" y="2040"/>
                    </a:lnTo>
                    <a:lnTo>
                      <a:pt x="588" y="2038"/>
                    </a:lnTo>
                    <a:lnTo>
                      <a:pt x="622" y="2030"/>
                    </a:lnTo>
                    <a:lnTo>
                      <a:pt x="633" y="2065"/>
                    </a:lnTo>
                    <a:lnTo>
                      <a:pt x="649" y="2097"/>
                    </a:lnTo>
                    <a:lnTo>
                      <a:pt x="670" y="2126"/>
                    </a:lnTo>
                    <a:lnTo>
                      <a:pt x="694" y="2153"/>
                    </a:lnTo>
                    <a:lnTo>
                      <a:pt x="721" y="2176"/>
                    </a:lnTo>
                    <a:lnTo>
                      <a:pt x="275" y="2176"/>
                    </a:lnTo>
                    <a:lnTo>
                      <a:pt x="235" y="2173"/>
                    </a:lnTo>
                    <a:lnTo>
                      <a:pt x="196" y="2164"/>
                    </a:lnTo>
                    <a:lnTo>
                      <a:pt x="159" y="2150"/>
                    </a:lnTo>
                    <a:lnTo>
                      <a:pt x="126" y="2131"/>
                    </a:lnTo>
                    <a:lnTo>
                      <a:pt x="95" y="2108"/>
                    </a:lnTo>
                    <a:lnTo>
                      <a:pt x="68" y="2081"/>
                    </a:lnTo>
                    <a:lnTo>
                      <a:pt x="44" y="2050"/>
                    </a:lnTo>
                    <a:lnTo>
                      <a:pt x="25" y="2016"/>
                    </a:lnTo>
                    <a:lnTo>
                      <a:pt x="12" y="1979"/>
                    </a:lnTo>
                    <a:lnTo>
                      <a:pt x="3" y="1940"/>
                    </a:lnTo>
                    <a:lnTo>
                      <a:pt x="0" y="1900"/>
                    </a:lnTo>
                    <a:lnTo>
                      <a:pt x="0" y="276"/>
                    </a:lnTo>
                    <a:lnTo>
                      <a:pt x="3" y="235"/>
                    </a:lnTo>
                    <a:lnTo>
                      <a:pt x="12" y="197"/>
                    </a:lnTo>
                    <a:lnTo>
                      <a:pt x="25" y="160"/>
                    </a:lnTo>
                    <a:lnTo>
                      <a:pt x="44" y="126"/>
                    </a:lnTo>
                    <a:lnTo>
                      <a:pt x="68" y="95"/>
                    </a:lnTo>
                    <a:lnTo>
                      <a:pt x="95" y="68"/>
                    </a:lnTo>
                    <a:lnTo>
                      <a:pt x="126" y="45"/>
                    </a:lnTo>
                    <a:lnTo>
                      <a:pt x="159" y="26"/>
                    </a:lnTo>
                    <a:lnTo>
                      <a:pt x="196" y="12"/>
                    </a:lnTo>
                    <a:lnTo>
                      <a:pt x="235" y="3"/>
                    </a:lnTo>
                    <a:lnTo>
                      <a:pt x="275" y="0"/>
                    </a:lnTo>
                    <a:lnTo>
                      <a:pt x="1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6" name="Freeform 18">
                <a:extLst>
                  <a:ext uri="{FF2B5EF4-FFF2-40B4-BE49-F238E27FC236}">
                    <a16:creationId xmlns:a16="http://schemas.microsoft.com/office/drawing/2014/main" id="{B7A90585-D2E3-4AE8-A4E1-567B3CF374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7313" y="1481138"/>
                <a:ext cx="487363" cy="571500"/>
              </a:xfrm>
              <a:custGeom>
                <a:avLst/>
                <a:gdLst>
                  <a:gd name="T0" fmla="*/ 287 w 2452"/>
                  <a:gd name="T1" fmla="*/ 2523 h 2882"/>
                  <a:gd name="T2" fmla="*/ 211 w 2452"/>
                  <a:gd name="T3" fmla="*/ 2577 h 2882"/>
                  <a:gd name="T4" fmla="*/ 171 w 2452"/>
                  <a:gd name="T5" fmla="*/ 2662 h 2882"/>
                  <a:gd name="T6" fmla="*/ 1411 w 2452"/>
                  <a:gd name="T7" fmla="*/ 2713 h 2882"/>
                  <a:gd name="T8" fmla="*/ 1399 w 2452"/>
                  <a:gd name="T9" fmla="*/ 2631 h 2882"/>
                  <a:gd name="T10" fmla="*/ 1346 w 2452"/>
                  <a:gd name="T11" fmla="*/ 2555 h 2882"/>
                  <a:gd name="T12" fmla="*/ 1261 w 2452"/>
                  <a:gd name="T13" fmla="*/ 2515 h 2882"/>
                  <a:gd name="T14" fmla="*/ 1613 w 2452"/>
                  <a:gd name="T15" fmla="*/ 0 h 2882"/>
                  <a:gd name="T16" fmla="*/ 2256 w 2452"/>
                  <a:gd name="T17" fmla="*/ 12 h 2882"/>
                  <a:gd name="T18" fmla="*/ 2357 w 2452"/>
                  <a:gd name="T19" fmla="*/ 68 h 2882"/>
                  <a:gd name="T20" fmla="*/ 2426 w 2452"/>
                  <a:gd name="T21" fmla="*/ 160 h 2882"/>
                  <a:gd name="T22" fmla="*/ 2452 w 2452"/>
                  <a:gd name="T23" fmla="*/ 276 h 2882"/>
                  <a:gd name="T24" fmla="*/ 2440 w 2452"/>
                  <a:gd name="T25" fmla="*/ 1979 h 2882"/>
                  <a:gd name="T26" fmla="*/ 2384 w 2452"/>
                  <a:gd name="T27" fmla="*/ 2081 h 2882"/>
                  <a:gd name="T28" fmla="*/ 2293 w 2452"/>
                  <a:gd name="T29" fmla="*/ 2150 h 2882"/>
                  <a:gd name="T30" fmla="*/ 2177 w 2452"/>
                  <a:gd name="T31" fmla="*/ 2176 h 2882"/>
                  <a:gd name="T32" fmla="*/ 1309 w 2452"/>
                  <a:gd name="T33" fmla="*/ 2356 h 2882"/>
                  <a:gd name="T34" fmla="*/ 1425 w 2452"/>
                  <a:gd name="T35" fmla="*/ 2406 h 2882"/>
                  <a:gd name="T36" fmla="*/ 1514 w 2452"/>
                  <a:gd name="T37" fmla="*/ 2493 h 2882"/>
                  <a:gd name="T38" fmla="*/ 1568 w 2452"/>
                  <a:gd name="T39" fmla="*/ 2607 h 2882"/>
                  <a:gd name="T40" fmla="*/ 1579 w 2452"/>
                  <a:gd name="T41" fmla="*/ 2797 h 2882"/>
                  <a:gd name="T42" fmla="*/ 1554 w 2452"/>
                  <a:gd name="T43" fmla="*/ 2857 h 2882"/>
                  <a:gd name="T44" fmla="*/ 1495 w 2452"/>
                  <a:gd name="T45" fmla="*/ 2882 h 2882"/>
                  <a:gd name="T46" fmla="*/ 42 w 2452"/>
                  <a:gd name="T47" fmla="*/ 2870 h 2882"/>
                  <a:gd name="T48" fmla="*/ 3 w 2452"/>
                  <a:gd name="T49" fmla="*/ 2820 h 2882"/>
                  <a:gd name="T50" fmla="*/ 3 w 2452"/>
                  <a:gd name="T51" fmla="*/ 2651 h 2882"/>
                  <a:gd name="T52" fmla="*/ 43 w 2452"/>
                  <a:gd name="T53" fmla="*/ 2528 h 2882"/>
                  <a:gd name="T54" fmla="*/ 121 w 2452"/>
                  <a:gd name="T55" fmla="*/ 2431 h 2882"/>
                  <a:gd name="T56" fmla="*/ 229 w 2452"/>
                  <a:gd name="T57" fmla="*/ 2368 h 2882"/>
                  <a:gd name="T58" fmla="*/ 313 w 2452"/>
                  <a:gd name="T59" fmla="*/ 2200 h 2882"/>
                  <a:gd name="T60" fmla="*/ 391 w 2452"/>
                  <a:gd name="T61" fmla="*/ 2145 h 2882"/>
                  <a:gd name="T62" fmla="*/ 443 w 2452"/>
                  <a:gd name="T63" fmla="*/ 2064 h 2882"/>
                  <a:gd name="T64" fmla="*/ 488 w 2452"/>
                  <a:gd name="T65" fmla="*/ 2038 h 2882"/>
                  <a:gd name="T66" fmla="*/ 591 w 2452"/>
                  <a:gd name="T67" fmla="*/ 2031 h 2882"/>
                  <a:gd name="T68" fmla="*/ 690 w 2452"/>
                  <a:gd name="T69" fmla="*/ 1979 h 2882"/>
                  <a:gd name="T70" fmla="*/ 2193 w 2452"/>
                  <a:gd name="T71" fmla="*/ 1950 h 2882"/>
                  <a:gd name="T72" fmla="*/ 2226 w 2452"/>
                  <a:gd name="T73" fmla="*/ 1916 h 2882"/>
                  <a:gd name="T74" fmla="*/ 2243 w 2452"/>
                  <a:gd name="T75" fmla="*/ 1237 h 2882"/>
                  <a:gd name="T76" fmla="*/ 2258 w 2452"/>
                  <a:gd name="T77" fmla="*/ 1127 h 2882"/>
                  <a:gd name="T78" fmla="*/ 2228 w 2452"/>
                  <a:gd name="T79" fmla="*/ 1021 h 2882"/>
                  <a:gd name="T80" fmla="*/ 2250 w 2452"/>
                  <a:gd name="T81" fmla="*/ 757 h 2882"/>
                  <a:gd name="T82" fmla="*/ 2255 w 2452"/>
                  <a:gd name="T83" fmla="*/ 635 h 2882"/>
                  <a:gd name="T84" fmla="*/ 2228 w 2452"/>
                  <a:gd name="T85" fmla="*/ 276 h 2882"/>
                  <a:gd name="T86" fmla="*/ 2207 w 2452"/>
                  <a:gd name="T87" fmla="*/ 234 h 2882"/>
                  <a:gd name="T88" fmla="*/ 2001 w 2452"/>
                  <a:gd name="T89" fmla="*/ 224 h 2882"/>
                  <a:gd name="T90" fmla="*/ 1890 w 2452"/>
                  <a:gd name="T91" fmla="*/ 180 h 2882"/>
                  <a:gd name="T92" fmla="*/ 1786 w 2452"/>
                  <a:gd name="T93" fmla="*/ 184 h 2882"/>
                  <a:gd name="T94" fmla="*/ 1722 w 2452"/>
                  <a:gd name="T95" fmla="*/ 170 h 2882"/>
                  <a:gd name="T96" fmla="*/ 1684 w 2452"/>
                  <a:gd name="T97" fmla="*/ 75 h 2882"/>
                  <a:gd name="T98" fmla="*/ 1613 w 2452"/>
                  <a:gd name="T99" fmla="*/ 0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52" h="2882">
                    <a:moveTo>
                      <a:pt x="350" y="2512"/>
                    </a:moveTo>
                    <a:lnTo>
                      <a:pt x="318" y="2515"/>
                    </a:lnTo>
                    <a:lnTo>
                      <a:pt x="287" y="2523"/>
                    </a:lnTo>
                    <a:lnTo>
                      <a:pt x="259" y="2536"/>
                    </a:lnTo>
                    <a:lnTo>
                      <a:pt x="233" y="2555"/>
                    </a:lnTo>
                    <a:lnTo>
                      <a:pt x="211" y="2577"/>
                    </a:lnTo>
                    <a:lnTo>
                      <a:pt x="193" y="2602"/>
                    </a:lnTo>
                    <a:lnTo>
                      <a:pt x="180" y="2631"/>
                    </a:lnTo>
                    <a:lnTo>
                      <a:pt x="171" y="2662"/>
                    </a:lnTo>
                    <a:lnTo>
                      <a:pt x="168" y="2695"/>
                    </a:lnTo>
                    <a:lnTo>
                      <a:pt x="168" y="2713"/>
                    </a:lnTo>
                    <a:lnTo>
                      <a:pt x="1411" y="2713"/>
                    </a:lnTo>
                    <a:lnTo>
                      <a:pt x="1411" y="2695"/>
                    </a:lnTo>
                    <a:lnTo>
                      <a:pt x="1408" y="2662"/>
                    </a:lnTo>
                    <a:lnTo>
                      <a:pt x="1399" y="2631"/>
                    </a:lnTo>
                    <a:lnTo>
                      <a:pt x="1386" y="2602"/>
                    </a:lnTo>
                    <a:lnTo>
                      <a:pt x="1368" y="2577"/>
                    </a:lnTo>
                    <a:lnTo>
                      <a:pt x="1346" y="2555"/>
                    </a:lnTo>
                    <a:lnTo>
                      <a:pt x="1320" y="2536"/>
                    </a:lnTo>
                    <a:lnTo>
                      <a:pt x="1292" y="2523"/>
                    </a:lnTo>
                    <a:lnTo>
                      <a:pt x="1261" y="2515"/>
                    </a:lnTo>
                    <a:lnTo>
                      <a:pt x="1229" y="2512"/>
                    </a:lnTo>
                    <a:lnTo>
                      <a:pt x="350" y="2512"/>
                    </a:lnTo>
                    <a:close/>
                    <a:moveTo>
                      <a:pt x="1613" y="0"/>
                    </a:moveTo>
                    <a:lnTo>
                      <a:pt x="2177" y="0"/>
                    </a:lnTo>
                    <a:lnTo>
                      <a:pt x="2217" y="3"/>
                    </a:lnTo>
                    <a:lnTo>
                      <a:pt x="2256" y="12"/>
                    </a:lnTo>
                    <a:lnTo>
                      <a:pt x="2293" y="26"/>
                    </a:lnTo>
                    <a:lnTo>
                      <a:pt x="2326" y="45"/>
                    </a:lnTo>
                    <a:lnTo>
                      <a:pt x="2357" y="68"/>
                    </a:lnTo>
                    <a:lnTo>
                      <a:pt x="2384" y="95"/>
                    </a:lnTo>
                    <a:lnTo>
                      <a:pt x="2408" y="126"/>
                    </a:lnTo>
                    <a:lnTo>
                      <a:pt x="2426" y="160"/>
                    </a:lnTo>
                    <a:lnTo>
                      <a:pt x="2440" y="197"/>
                    </a:lnTo>
                    <a:lnTo>
                      <a:pt x="2449" y="235"/>
                    </a:lnTo>
                    <a:lnTo>
                      <a:pt x="2452" y="276"/>
                    </a:lnTo>
                    <a:lnTo>
                      <a:pt x="2452" y="1900"/>
                    </a:lnTo>
                    <a:lnTo>
                      <a:pt x="2449" y="1940"/>
                    </a:lnTo>
                    <a:lnTo>
                      <a:pt x="2440" y="1979"/>
                    </a:lnTo>
                    <a:lnTo>
                      <a:pt x="2426" y="2016"/>
                    </a:lnTo>
                    <a:lnTo>
                      <a:pt x="2408" y="2050"/>
                    </a:lnTo>
                    <a:lnTo>
                      <a:pt x="2384" y="2081"/>
                    </a:lnTo>
                    <a:lnTo>
                      <a:pt x="2357" y="2108"/>
                    </a:lnTo>
                    <a:lnTo>
                      <a:pt x="2326" y="2131"/>
                    </a:lnTo>
                    <a:lnTo>
                      <a:pt x="2293" y="2150"/>
                    </a:lnTo>
                    <a:lnTo>
                      <a:pt x="2256" y="2164"/>
                    </a:lnTo>
                    <a:lnTo>
                      <a:pt x="2217" y="2173"/>
                    </a:lnTo>
                    <a:lnTo>
                      <a:pt x="2177" y="2176"/>
                    </a:lnTo>
                    <a:lnTo>
                      <a:pt x="1266" y="2176"/>
                    </a:lnTo>
                    <a:lnTo>
                      <a:pt x="1266" y="2348"/>
                    </a:lnTo>
                    <a:lnTo>
                      <a:pt x="1309" y="2356"/>
                    </a:lnTo>
                    <a:lnTo>
                      <a:pt x="1350" y="2368"/>
                    </a:lnTo>
                    <a:lnTo>
                      <a:pt x="1389" y="2385"/>
                    </a:lnTo>
                    <a:lnTo>
                      <a:pt x="1425" y="2406"/>
                    </a:lnTo>
                    <a:lnTo>
                      <a:pt x="1458" y="2431"/>
                    </a:lnTo>
                    <a:lnTo>
                      <a:pt x="1488" y="2461"/>
                    </a:lnTo>
                    <a:lnTo>
                      <a:pt x="1514" y="2493"/>
                    </a:lnTo>
                    <a:lnTo>
                      <a:pt x="1536" y="2528"/>
                    </a:lnTo>
                    <a:lnTo>
                      <a:pt x="1554" y="2567"/>
                    </a:lnTo>
                    <a:lnTo>
                      <a:pt x="1568" y="2607"/>
                    </a:lnTo>
                    <a:lnTo>
                      <a:pt x="1576" y="2651"/>
                    </a:lnTo>
                    <a:lnTo>
                      <a:pt x="1579" y="2695"/>
                    </a:lnTo>
                    <a:lnTo>
                      <a:pt x="1579" y="2797"/>
                    </a:lnTo>
                    <a:lnTo>
                      <a:pt x="1576" y="2820"/>
                    </a:lnTo>
                    <a:lnTo>
                      <a:pt x="1568" y="2839"/>
                    </a:lnTo>
                    <a:lnTo>
                      <a:pt x="1554" y="2857"/>
                    </a:lnTo>
                    <a:lnTo>
                      <a:pt x="1537" y="2870"/>
                    </a:lnTo>
                    <a:lnTo>
                      <a:pt x="1517" y="2879"/>
                    </a:lnTo>
                    <a:lnTo>
                      <a:pt x="1495" y="2882"/>
                    </a:lnTo>
                    <a:lnTo>
                      <a:pt x="84" y="2882"/>
                    </a:lnTo>
                    <a:lnTo>
                      <a:pt x="62" y="2879"/>
                    </a:lnTo>
                    <a:lnTo>
                      <a:pt x="42" y="2870"/>
                    </a:lnTo>
                    <a:lnTo>
                      <a:pt x="25" y="2857"/>
                    </a:lnTo>
                    <a:lnTo>
                      <a:pt x="11" y="2839"/>
                    </a:lnTo>
                    <a:lnTo>
                      <a:pt x="3" y="2820"/>
                    </a:lnTo>
                    <a:lnTo>
                      <a:pt x="0" y="2797"/>
                    </a:lnTo>
                    <a:lnTo>
                      <a:pt x="0" y="2695"/>
                    </a:lnTo>
                    <a:lnTo>
                      <a:pt x="3" y="2651"/>
                    </a:lnTo>
                    <a:lnTo>
                      <a:pt x="11" y="2607"/>
                    </a:lnTo>
                    <a:lnTo>
                      <a:pt x="25" y="2567"/>
                    </a:lnTo>
                    <a:lnTo>
                      <a:pt x="43" y="2528"/>
                    </a:lnTo>
                    <a:lnTo>
                      <a:pt x="65" y="2493"/>
                    </a:lnTo>
                    <a:lnTo>
                      <a:pt x="91" y="2461"/>
                    </a:lnTo>
                    <a:lnTo>
                      <a:pt x="121" y="2431"/>
                    </a:lnTo>
                    <a:lnTo>
                      <a:pt x="154" y="2406"/>
                    </a:lnTo>
                    <a:lnTo>
                      <a:pt x="190" y="2385"/>
                    </a:lnTo>
                    <a:lnTo>
                      <a:pt x="229" y="2368"/>
                    </a:lnTo>
                    <a:lnTo>
                      <a:pt x="270" y="2356"/>
                    </a:lnTo>
                    <a:lnTo>
                      <a:pt x="313" y="2348"/>
                    </a:lnTo>
                    <a:lnTo>
                      <a:pt x="313" y="2200"/>
                    </a:lnTo>
                    <a:lnTo>
                      <a:pt x="341" y="2185"/>
                    </a:lnTo>
                    <a:lnTo>
                      <a:pt x="367" y="2166"/>
                    </a:lnTo>
                    <a:lnTo>
                      <a:pt x="391" y="2145"/>
                    </a:lnTo>
                    <a:lnTo>
                      <a:pt x="412" y="2120"/>
                    </a:lnTo>
                    <a:lnTo>
                      <a:pt x="429" y="2093"/>
                    </a:lnTo>
                    <a:lnTo>
                      <a:pt x="443" y="2064"/>
                    </a:lnTo>
                    <a:lnTo>
                      <a:pt x="449" y="2048"/>
                    </a:lnTo>
                    <a:lnTo>
                      <a:pt x="454" y="2030"/>
                    </a:lnTo>
                    <a:lnTo>
                      <a:pt x="488" y="2038"/>
                    </a:lnTo>
                    <a:lnTo>
                      <a:pt x="525" y="2040"/>
                    </a:lnTo>
                    <a:lnTo>
                      <a:pt x="558" y="2038"/>
                    </a:lnTo>
                    <a:lnTo>
                      <a:pt x="591" y="2031"/>
                    </a:lnTo>
                    <a:lnTo>
                      <a:pt x="627" y="2019"/>
                    </a:lnTo>
                    <a:lnTo>
                      <a:pt x="660" y="2001"/>
                    </a:lnTo>
                    <a:lnTo>
                      <a:pt x="690" y="1979"/>
                    </a:lnTo>
                    <a:lnTo>
                      <a:pt x="717" y="1952"/>
                    </a:lnTo>
                    <a:lnTo>
                      <a:pt x="2177" y="1952"/>
                    </a:lnTo>
                    <a:lnTo>
                      <a:pt x="2193" y="1950"/>
                    </a:lnTo>
                    <a:lnTo>
                      <a:pt x="2207" y="1942"/>
                    </a:lnTo>
                    <a:lnTo>
                      <a:pt x="2218" y="1930"/>
                    </a:lnTo>
                    <a:lnTo>
                      <a:pt x="2226" y="1916"/>
                    </a:lnTo>
                    <a:lnTo>
                      <a:pt x="2228" y="1900"/>
                    </a:lnTo>
                    <a:lnTo>
                      <a:pt x="2228" y="1273"/>
                    </a:lnTo>
                    <a:lnTo>
                      <a:pt x="2243" y="1237"/>
                    </a:lnTo>
                    <a:lnTo>
                      <a:pt x="2253" y="1201"/>
                    </a:lnTo>
                    <a:lnTo>
                      <a:pt x="2258" y="1164"/>
                    </a:lnTo>
                    <a:lnTo>
                      <a:pt x="2258" y="1127"/>
                    </a:lnTo>
                    <a:lnTo>
                      <a:pt x="2253" y="1090"/>
                    </a:lnTo>
                    <a:lnTo>
                      <a:pt x="2243" y="1055"/>
                    </a:lnTo>
                    <a:lnTo>
                      <a:pt x="2228" y="1021"/>
                    </a:lnTo>
                    <a:lnTo>
                      <a:pt x="2228" y="812"/>
                    </a:lnTo>
                    <a:lnTo>
                      <a:pt x="2241" y="785"/>
                    </a:lnTo>
                    <a:lnTo>
                      <a:pt x="2250" y="757"/>
                    </a:lnTo>
                    <a:lnTo>
                      <a:pt x="2258" y="716"/>
                    </a:lnTo>
                    <a:lnTo>
                      <a:pt x="2259" y="676"/>
                    </a:lnTo>
                    <a:lnTo>
                      <a:pt x="2255" y="635"/>
                    </a:lnTo>
                    <a:lnTo>
                      <a:pt x="2244" y="596"/>
                    </a:lnTo>
                    <a:lnTo>
                      <a:pt x="2228" y="559"/>
                    </a:lnTo>
                    <a:lnTo>
                      <a:pt x="2228" y="276"/>
                    </a:lnTo>
                    <a:lnTo>
                      <a:pt x="2226" y="260"/>
                    </a:lnTo>
                    <a:lnTo>
                      <a:pt x="2218" y="246"/>
                    </a:lnTo>
                    <a:lnTo>
                      <a:pt x="2207" y="234"/>
                    </a:lnTo>
                    <a:lnTo>
                      <a:pt x="2193" y="226"/>
                    </a:lnTo>
                    <a:lnTo>
                      <a:pt x="2177" y="224"/>
                    </a:lnTo>
                    <a:lnTo>
                      <a:pt x="2001" y="224"/>
                    </a:lnTo>
                    <a:lnTo>
                      <a:pt x="1967" y="204"/>
                    </a:lnTo>
                    <a:lnTo>
                      <a:pt x="1930" y="189"/>
                    </a:lnTo>
                    <a:lnTo>
                      <a:pt x="1890" y="180"/>
                    </a:lnTo>
                    <a:lnTo>
                      <a:pt x="1850" y="177"/>
                    </a:lnTo>
                    <a:lnTo>
                      <a:pt x="1818" y="179"/>
                    </a:lnTo>
                    <a:lnTo>
                      <a:pt x="1786" y="184"/>
                    </a:lnTo>
                    <a:lnTo>
                      <a:pt x="1756" y="193"/>
                    </a:lnTo>
                    <a:lnTo>
                      <a:pt x="1727" y="206"/>
                    </a:lnTo>
                    <a:lnTo>
                      <a:pt x="1722" y="170"/>
                    </a:lnTo>
                    <a:lnTo>
                      <a:pt x="1713" y="136"/>
                    </a:lnTo>
                    <a:lnTo>
                      <a:pt x="1701" y="104"/>
                    </a:lnTo>
                    <a:lnTo>
                      <a:pt x="1684" y="75"/>
                    </a:lnTo>
                    <a:lnTo>
                      <a:pt x="1663" y="47"/>
                    </a:lnTo>
                    <a:lnTo>
                      <a:pt x="1639" y="22"/>
                    </a:lnTo>
                    <a:lnTo>
                      <a:pt x="16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E1267AFB-D421-494C-AA65-4D92FA4EEE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35263" y="1503363"/>
                <a:ext cx="307975" cy="319088"/>
              </a:xfrm>
              <a:custGeom>
                <a:avLst/>
                <a:gdLst>
                  <a:gd name="T0" fmla="*/ 677 w 1549"/>
                  <a:gd name="T1" fmla="*/ 417 h 1605"/>
                  <a:gd name="T2" fmla="*/ 548 w 1549"/>
                  <a:gd name="T3" fmla="*/ 477 h 1605"/>
                  <a:gd name="T4" fmla="*/ 449 w 1549"/>
                  <a:gd name="T5" fmla="*/ 576 h 1605"/>
                  <a:gd name="T6" fmla="*/ 390 w 1549"/>
                  <a:gd name="T7" fmla="*/ 705 h 1605"/>
                  <a:gd name="T8" fmla="*/ 381 w 1549"/>
                  <a:gd name="T9" fmla="*/ 853 h 1605"/>
                  <a:gd name="T10" fmla="*/ 424 w 1549"/>
                  <a:gd name="T11" fmla="*/ 990 h 1605"/>
                  <a:gd name="T12" fmla="*/ 511 w 1549"/>
                  <a:gd name="T13" fmla="*/ 1100 h 1605"/>
                  <a:gd name="T14" fmla="*/ 631 w 1549"/>
                  <a:gd name="T15" fmla="*/ 1174 h 1605"/>
                  <a:gd name="T16" fmla="*/ 774 w 1549"/>
                  <a:gd name="T17" fmla="*/ 1200 h 1605"/>
                  <a:gd name="T18" fmla="*/ 918 w 1549"/>
                  <a:gd name="T19" fmla="*/ 1174 h 1605"/>
                  <a:gd name="T20" fmla="*/ 1038 w 1549"/>
                  <a:gd name="T21" fmla="*/ 1100 h 1605"/>
                  <a:gd name="T22" fmla="*/ 1124 w 1549"/>
                  <a:gd name="T23" fmla="*/ 990 h 1605"/>
                  <a:gd name="T24" fmla="*/ 1168 w 1549"/>
                  <a:gd name="T25" fmla="*/ 853 h 1605"/>
                  <a:gd name="T26" fmla="*/ 1159 w 1549"/>
                  <a:gd name="T27" fmla="*/ 705 h 1605"/>
                  <a:gd name="T28" fmla="*/ 1100 w 1549"/>
                  <a:gd name="T29" fmla="*/ 576 h 1605"/>
                  <a:gd name="T30" fmla="*/ 1001 w 1549"/>
                  <a:gd name="T31" fmla="*/ 477 h 1605"/>
                  <a:gd name="T32" fmla="*/ 872 w 1549"/>
                  <a:gd name="T33" fmla="*/ 417 h 1605"/>
                  <a:gd name="T34" fmla="*/ 641 w 1549"/>
                  <a:gd name="T35" fmla="*/ 0 h 1605"/>
                  <a:gd name="T36" fmla="*/ 955 w 1549"/>
                  <a:gd name="T37" fmla="*/ 11 h 1605"/>
                  <a:gd name="T38" fmla="*/ 1005 w 1549"/>
                  <a:gd name="T39" fmla="*/ 62 h 1605"/>
                  <a:gd name="T40" fmla="*/ 1016 w 1549"/>
                  <a:gd name="T41" fmla="*/ 223 h 1605"/>
                  <a:gd name="T42" fmla="*/ 1120 w 1549"/>
                  <a:gd name="T43" fmla="*/ 281 h 1605"/>
                  <a:gd name="T44" fmla="*/ 1270 w 1549"/>
                  <a:gd name="T45" fmla="*/ 239 h 1605"/>
                  <a:gd name="T46" fmla="*/ 1329 w 1549"/>
                  <a:gd name="T47" fmla="*/ 234 h 1605"/>
                  <a:gd name="T48" fmla="*/ 1388 w 1549"/>
                  <a:gd name="T49" fmla="*/ 267 h 1605"/>
                  <a:gd name="T50" fmla="*/ 1544 w 1549"/>
                  <a:gd name="T51" fmla="*/ 537 h 1605"/>
                  <a:gd name="T52" fmla="*/ 1546 w 1549"/>
                  <a:gd name="T53" fmla="*/ 600 h 1605"/>
                  <a:gd name="T54" fmla="*/ 1513 w 1549"/>
                  <a:gd name="T55" fmla="*/ 654 h 1605"/>
                  <a:gd name="T56" fmla="*/ 1398 w 1549"/>
                  <a:gd name="T57" fmla="*/ 751 h 1605"/>
                  <a:gd name="T58" fmla="*/ 1401 w 1549"/>
                  <a:gd name="T59" fmla="*/ 829 h 1605"/>
                  <a:gd name="T60" fmla="*/ 1494 w 1549"/>
                  <a:gd name="T61" fmla="*/ 940 h 1605"/>
                  <a:gd name="T62" fmla="*/ 1538 w 1549"/>
                  <a:gd name="T63" fmla="*/ 986 h 1605"/>
                  <a:gd name="T64" fmla="*/ 1549 w 1549"/>
                  <a:gd name="T65" fmla="*/ 1048 h 1605"/>
                  <a:gd name="T66" fmla="*/ 1402 w 1549"/>
                  <a:gd name="T67" fmla="*/ 1319 h 1605"/>
                  <a:gd name="T68" fmla="*/ 1355 w 1549"/>
                  <a:gd name="T69" fmla="*/ 1363 h 1605"/>
                  <a:gd name="T70" fmla="*/ 1289 w 1549"/>
                  <a:gd name="T71" fmla="*/ 1373 h 1605"/>
                  <a:gd name="T72" fmla="*/ 1153 w 1549"/>
                  <a:gd name="T73" fmla="*/ 1302 h 1605"/>
                  <a:gd name="T74" fmla="*/ 1053 w 1549"/>
                  <a:gd name="T75" fmla="*/ 1366 h 1605"/>
                  <a:gd name="T76" fmla="*/ 1013 w 1549"/>
                  <a:gd name="T77" fmla="*/ 1520 h 1605"/>
                  <a:gd name="T78" fmla="*/ 976 w 1549"/>
                  <a:gd name="T79" fmla="*/ 1581 h 1605"/>
                  <a:gd name="T80" fmla="*/ 908 w 1549"/>
                  <a:gd name="T81" fmla="*/ 1605 h 1605"/>
                  <a:gd name="T82" fmla="*/ 594 w 1549"/>
                  <a:gd name="T83" fmla="*/ 1594 h 1605"/>
                  <a:gd name="T84" fmla="*/ 543 w 1549"/>
                  <a:gd name="T85" fmla="*/ 1544 h 1605"/>
                  <a:gd name="T86" fmla="*/ 532 w 1549"/>
                  <a:gd name="T87" fmla="*/ 1383 h 1605"/>
                  <a:gd name="T88" fmla="*/ 429 w 1549"/>
                  <a:gd name="T89" fmla="*/ 1325 h 1605"/>
                  <a:gd name="T90" fmla="*/ 284 w 1549"/>
                  <a:gd name="T91" fmla="*/ 1330 h 1605"/>
                  <a:gd name="T92" fmla="*/ 305 w 1549"/>
                  <a:gd name="T93" fmla="*/ 1253 h 1605"/>
                  <a:gd name="T94" fmla="*/ 339 w 1549"/>
                  <a:gd name="T95" fmla="*/ 1157 h 1605"/>
                  <a:gd name="T96" fmla="*/ 333 w 1549"/>
                  <a:gd name="T97" fmla="*/ 1058 h 1605"/>
                  <a:gd name="T98" fmla="*/ 202 w 1549"/>
                  <a:gd name="T99" fmla="*/ 812 h 1605"/>
                  <a:gd name="T100" fmla="*/ 151 w 1549"/>
                  <a:gd name="T101" fmla="*/ 752 h 1605"/>
                  <a:gd name="T102" fmla="*/ 36 w 1549"/>
                  <a:gd name="T103" fmla="*/ 654 h 1605"/>
                  <a:gd name="T104" fmla="*/ 3 w 1549"/>
                  <a:gd name="T105" fmla="*/ 600 h 1605"/>
                  <a:gd name="T106" fmla="*/ 5 w 1549"/>
                  <a:gd name="T107" fmla="*/ 538 h 1605"/>
                  <a:gd name="T108" fmla="*/ 160 w 1549"/>
                  <a:gd name="T109" fmla="*/ 269 h 1605"/>
                  <a:gd name="T110" fmla="*/ 214 w 1549"/>
                  <a:gd name="T111" fmla="*/ 236 h 1605"/>
                  <a:gd name="T112" fmla="*/ 261 w 1549"/>
                  <a:gd name="T113" fmla="*/ 234 h 1605"/>
                  <a:gd name="T114" fmla="*/ 396 w 1549"/>
                  <a:gd name="T115" fmla="*/ 304 h 1605"/>
                  <a:gd name="T116" fmla="*/ 496 w 1549"/>
                  <a:gd name="T117" fmla="*/ 240 h 1605"/>
                  <a:gd name="T118" fmla="*/ 535 w 1549"/>
                  <a:gd name="T119" fmla="*/ 85 h 1605"/>
                  <a:gd name="T120" fmla="*/ 573 w 1549"/>
                  <a:gd name="T121" fmla="*/ 24 h 1605"/>
                  <a:gd name="T122" fmla="*/ 641 w 1549"/>
                  <a:gd name="T123" fmla="*/ 0 h 1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49" h="1605">
                    <a:moveTo>
                      <a:pt x="774" y="405"/>
                    </a:moveTo>
                    <a:lnTo>
                      <a:pt x="725" y="408"/>
                    </a:lnTo>
                    <a:lnTo>
                      <a:pt x="677" y="417"/>
                    </a:lnTo>
                    <a:lnTo>
                      <a:pt x="631" y="433"/>
                    </a:lnTo>
                    <a:lnTo>
                      <a:pt x="588" y="452"/>
                    </a:lnTo>
                    <a:lnTo>
                      <a:pt x="548" y="477"/>
                    </a:lnTo>
                    <a:lnTo>
                      <a:pt x="511" y="505"/>
                    </a:lnTo>
                    <a:lnTo>
                      <a:pt x="478" y="539"/>
                    </a:lnTo>
                    <a:lnTo>
                      <a:pt x="449" y="576"/>
                    </a:lnTo>
                    <a:lnTo>
                      <a:pt x="424" y="616"/>
                    </a:lnTo>
                    <a:lnTo>
                      <a:pt x="404" y="660"/>
                    </a:lnTo>
                    <a:lnTo>
                      <a:pt x="390" y="705"/>
                    </a:lnTo>
                    <a:lnTo>
                      <a:pt x="381" y="753"/>
                    </a:lnTo>
                    <a:lnTo>
                      <a:pt x="378" y="803"/>
                    </a:lnTo>
                    <a:lnTo>
                      <a:pt x="381" y="853"/>
                    </a:lnTo>
                    <a:lnTo>
                      <a:pt x="390" y="900"/>
                    </a:lnTo>
                    <a:lnTo>
                      <a:pt x="404" y="947"/>
                    </a:lnTo>
                    <a:lnTo>
                      <a:pt x="424" y="990"/>
                    </a:lnTo>
                    <a:lnTo>
                      <a:pt x="449" y="1030"/>
                    </a:lnTo>
                    <a:lnTo>
                      <a:pt x="478" y="1067"/>
                    </a:lnTo>
                    <a:lnTo>
                      <a:pt x="511" y="1100"/>
                    </a:lnTo>
                    <a:lnTo>
                      <a:pt x="548" y="1130"/>
                    </a:lnTo>
                    <a:lnTo>
                      <a:pt x="588" y="1154"/>
                    </a:lnTo>
                    <a:lnTo>
                      <a:pt x="631" y="1174"/>
                    </a:lnTo>
                    <a:lnTo>
                      <a:pt x="677" y="1188"/>
                    </a:lnTo>
                    <a:lnTo>
                      <a:pt x="725" y="1197"/>
                    </a:lnTo>
                    <a:lnTo>
                      <a:pt x="774" y="1200"/>
                    </a:lnTo>
                    <a:lnTo>
                      <a:pt x="824" y="1197"/>
                    </a:lnTo>
                    <a:lnTo>
                      <a:pt x="872" y="1188"/>
                    </a:lnTo>
                    <a:lnTo>
                      <a:pt x="918" y="1174"/>
                    </a:lnTo>
                    <a:lnTo>
                      <a:pt x="961" y="1154"/>
                    </a:lnTo>
                    <a:lnTo>
                      <a:pt x="1001" y="1130"/>
                    </a:lnTo>
                    <a:lnTo>
                      <a:pt x="1038" y="1100"/>
                    </a:lnTo>
                    <a:lnTo>
                      <a:pt x="1071" y="1067"/>
                    </a:lnTo>
                    <a:lnTo>
                      <a:pt x="1100" y="1030"/>
                    </a:lnTo>
                    <a:lnTo>
                      <a:pt x="1124" y="990"/>
                    </a:lnTo>
                    <a:lnTo>
                      <a:pt x="1145" y="947"/>
                    </a:lnTo>
                    <a:lnTo>
                      <a:pt x="1159" y="900"/>
                    </a:lnTo>
                    <a:lnTo>
                      <a:pt x="1168" y="853"/>
                    </a:lnTo>
                    <a:lnTo>
                      <a:pt x="1172" y="803"/>
                    </a:lnTo>
                    <a:lnTo>
                      <a:pt x="1168" y="753"/>
                    </a:lnTo>
                    <a:lnTo>
                      <a:pt x="1159" y="705"/>
                    </a:lnTo>
                    <a:lnTo>
                      <a:pt x="1145" y="660"/>
                    </a:lnTo>
                    <a:lnTo>
                      <a:pt x="1124" y="616"/>
                    </a:lnTo>
                    <a:lnTo>
                      <a:pt x="1100" y="576"/>
                    </a:lnTo>
                    <a:lnTo>
                      <a:pt x="1071" y="539"/>
                    </a:lnTo>
                    <a:lnTo>
                      <a:pt x="1038" y="505"/>
                    </a:lnTo>
                    <a:lnTo>
                      <a:pt x="1001" y="477"/>
                    </a:lnTo>
                    <a:lnTo>
                      <a:pt x="961" y="452"/>
                    </a:lnTo>
                    <a:lnTo>
                      <a:pt x="918" y="433"/>
                    </a:lnTo>
                    <a:lnTo>
                      <a:pt x="872" y="417"/>
                    </a:lnTo>
                    <a:lnTo>
                      <a:pt x="824" y="408"/>
                    </a:lnTo>
                    <a:lnTo>
                      <a:pt x="774" y="405"/>
                    </a:lnTo>
                    <a:close/>
                    <a:moveTo>
                      <a:pt x="641" y="0"/>
                    </a:moveTo>
                    <a:lnTo>
                      <a:pt x="908" y="0"/>
                    </a:lnTo>
                    <a:lnTo>
                      <a:pt x="933" y="3"/>
                    </a:lnTo>
                    <a:lnTo>
                      <a:pt x="955" y="11"/>
                    </a:lnTo>
                    <a:lnTo>
                      <a:pt x="976" y="24"/>
                    </a:lnTo>
                    <a:lnTo>
                      <a:pt x="992" y="42"/>
                    </a:lnTo>
                    <a:lnTo>
                      <a:pt x="1005" y="62"/>
                    </a:lnTo>
                    <a:lnTo>
                      <a:pt x="1013" y="85"/>
                    </a:lnTo>
                    <a:lnTo>
                      <a:pt x="1016" y="110"/>
                    </a:lnTo>
                    <a:lnTo>
                      <a:pt x="1016" y="223"/>
                    </a:lnTo>
                    <a:lnTo>
                      <a:pt x="1053" y="240"/>
                    </a:lnTo>
                    <a:lnTo>
                      <a:pt x="1087" y="259"/>
                    </a:lnTo>
                    <a:lnTo>
                      <a:pt x="1120" y="281"/>
                    </a:lnTo>
                    <a:lnTo>
                      <a:pt x="1153" y="304"/>
                    </a:lnTo>
                    <a:lnTo>
                      <a:pt x="1252" y="247"/>
                    </a:lnTo>
                    <a:lnTo>
                      <a:pt x="1270" y="239"/>
                    </a:lnTo>
                    <a:lnTo>
                      <a:pt x="1289" y="234"/>
                    </a:lnTo>
                    <a:lnTo>
                      <a:pt x="1307" y="232"/>
                    </a:lnTo>
                    <a:lnTo>
                      <a:pt x="1329" y="234"/>
                    </a:lnTo>
                    <a:lnTo>
                      <a:pt x="1351" y="241"/>
                    </a:lnTo>
                    <a:lnTo>
                      <a:pt x="1370" y="252"/>
                    </a:lnTo>
                    <a:lnTo>
                      <a:pt x="1388" y="267"/>
                    </a:lnTo>
                    <a:lnTo>
                      <a:pt x="1402" y="286"/>
                    </a:lnTo>
                    <a:lnTo>
                      <a:pt x="1535" y="517"/>
                    </a:lnTo>
                    <a:lnTo>
                      <a:pt x="1544" y="537"/>
                    </a:lnTo>
                    <a:lnTo>
                      <a:pt x="1548" y="558"/>
                    </a:lnTo>
                    <a:lnTo>
                      <a:pt x="1549" y="579"/>
                    </a:lnTo>
                    <a:lnTo>
                      <a:pt x="1546" y="600"/>
                    </a:lnTo>
                    <a:lnTo>
                      <a:pt x="1538" y="620"/>
                    </a:lnTo>
                    <a:lnTo>
                      <a:pt x="1527" y="639"/>
                    </a:lnTo>
                    <a:lnTo>
                      <a:pt x="1513" y="654"/>
                    </a:lnTo>
                    <a:lnTo>
                      <a:pt x="1494" y="667"/>
                    </a:lnTo>
                    <a:lnTo>
                      <a:pt x="1395" y="724"/>
                    </a:lnTo>
                    <a:lnTo>
                      <a:pt x="1398" y="751"/>
                    </a:lnTo>
                    <a:lnTo>
                      <a:pt x="1401" y="777"/>
                    </a:lnTo>
                    <a:lnTo>
                      <a:pt x="1403" y="803"/>
                    </a:lnTo>
                    <a:lnTo>
                      <a:pt x="1401" y="829"/>
                    </a:lnTo>
                    <a:lnTo>
                      <a:pt x="1398" y="855"/>
                    </a:lnTo>
                    <a:lnTo>
                      <a:pt x="1395" y="881"/>
                    </a:lnTo>
                    <a:lnTo>
                      <a:pt x="1494" y="940"/>
                    </a:lnTo>
                    <a:lnTo>
                      <a:pt x="1513" y="952"/>
                    </a:lnTo>
                    <a:lnTo>
                      <a:pt x="1527" y="968"/>
                    </a:lnTo>
                    <a:lnTo>
                      <a:pt x="1538" y="986"/>
                    </a:lnTo>
                    <a:lnTo>
                      <a:pt x="1546" y="1005"/>
                    </a:lnTo>
                    <a:lnTo>
                      <a:pt x="1549" y="1026"/>
                    </a:lnTo>
                    <a:lnTo>
                      <a:pt x="1549" y="1048"/>
                    </a:lnTo>
                    <a:lnTo>
                      <a:pt x="1544" y="1069"/>
                    </a:lnTo>
                    <a:lnTo>
                      <a:pt x="1535" y="1089"/>
                    </a:lnTo>
                    <a:lnTo>
                      <a:pt x="1402" y="1319"/>
                    </a:lnTo>
                    <a:lnTo>
                      <a:pt x="1390" y="1337"/>
                    </a:lnTo>
                    <a:lnTo>
                      <a:pt x="1373" y="1352"/>
                    </a:lnTo>
                    <a:lnTo>
                      <a:pt x="1355" y="1363"/>
                    </a:lnTo>
                    <a:lnTo>
                      <a:pt x="1335" y="1371"/>
                    </a:lnTo>
                    <a:lnTo>
                      <a:pt x="1307" y="1374"/>
                    </a:lnTo>
                    <a:lnTo>
                      <a:pt x="1289" y="1373"/>
                    </a:lnTo>
                    <a:lnTo>
                      <a:pt x="1270" y="1368"/>
                    </a:lnTo>
                    <a:lnTo>
                      <a:pt x="1252" y="1360"/>
                    </a:lnTo>
                    <a:lnTo>
                      <a:pt x="1153" y="1302"/>
                    </a:lnTo>
                    <a:lnTo>
                      <a:pt x="1120" y="1325"/>
                    </a:lnTo>
                    <a:lnTo>
                      <a:pt x="1087" y="1347"/>
                    </a:lnTo>
                    <a:lnTo>
                      <a:pt x="1053" y="1366"/>
                    </a:lnTo>
                    <a:lnTo>
                      <a:pt x="1016" y="1383"/>
                    </a:lnTo>
                    <a:lnTo>
                      <a:pt x="1016" y="1496"/>
                    </a:lnTo>
                    <a:lnTo>
                      <a:pt x="1013" y="1520"/>
                    </a:lnTo>
                    <a:lnTo>
                      <a:pt x="1005" y="1544"/>
                    </a:lnTo>
                    <a:lnTo>
                      <a:pt x="992" y="1564"/>
                    </a:lnTo>
                    <a:lnTo>
                      <a:pt x="976" y="1581"/>
                    </a:lnTo>
                    <a:lnTo>
                      <a:pt x="955" y="1594"/>
                    </a:lnTo>
                    <a:lnTo>
                      <a:pt x="933" y="1602"/>
                    </a:lnTo>
                    <a:lnTo>
                      <a:pt x="908" y="1605"/>
                    </a:lnTo>
                    <a:lnTo>
                      <a:pt x="641" y="1605"/>
                    </a:lnTo>
                    <a:lnTo>
                      <a:pt x="616" y="1602"/>
                    </a:lnTo>
                    <a:lnTo>
                      <a:pt x="594" y="1594"/>
                    </a:lnTo>
                    <a:lnTo>
                      <a:pt x="573" y="1581"/>
                    </a:lnTo>
                    <a:lnTo>
                      <a:pt x="557" y="1564"/>
                    </a:lnTo>
                    <a:lnTo>
                      <a:pt x="543" y="1544"/>
                    </a:lnTo>
                    <a:lnTo>
                      <a:pt x="535" y="1520"/>
                    </a:lnTo>
                    <a:lnTo>
                      <a:pt x="532" y="1496"/>
                    </a:lnTo>
                    <a:lnTo>
                      <a:pt x="532" y="1383"/>
                    </a:lnTo>
                    <a:lnTo>
                      <a:pt x="496" y="1366"/>
                    </a:lnTo>
                    <a:lnTo>
                      <a:pt x="462" y="1347"/>
                    </a:lnTo>
                    <a:lnTo>
                      <a:pt x="429" y="1325"/>
                    </a:lnTo>
                    <a:lnTo>
                      <a:pt x="396" y="1302"/>
                    </a:lnTo>
                    <a:lnTo>
                      <a:pt x="302" y="1356"/>
                    </a:lnTo>
                    <a:lnTo>
                      <a:pt x="284" y="1330"/>
                    </a:lnTo>
                    <a:lnTo>
                      <a:pt x="263" y="1306"/>
                    </a:lnTo>
                    <a:lnTo>
                      <a:pt x="286" y="1281"/>
                    </a:lnTo>
                    <a:lnTo>
                      <a:pt x="305" y="1253"/>
                    </a:lnTo>
                    <a:lnTo>
                      <a:pt x="322" y="1222"/>
                    </a:lnTo>
                    <a:lnTo>
                      <a:pt x="333" y="1190"/>
                    </a:lnTo>
                    <a:lnTo>
                      <a:pt x="339" y="1157"/>
                    </a:lnTo>
                    <a:lnTo>
                      <a:pt x="342" y="1123"/>
                    </a:lnTo>
                    <a:lnTo>
                      <a:pt x="340" y="1090"/>
                    </a:lnTo>
                    <a:lnTo>
                      <a:pt x="333" y="1058"/>
                    </a:lnTo>
                    <a:lnTo>
                      <a:pt x="323" y="1026"/>
                    </a:lnTo>
                    <a:lnTo>
                      <a:pt x="308" y="996"/>
                    </a:lnTo>
                    <a:lnTo>
                      <a:pt x="202" y="812"/>
                    </a:lnTo>
                    <a:lnTo>
                      <a:pt x="187" y="790"/>
                    </a:lnTo>
                    <a:lnTo>
                      <a:pt x="170" y="770"/>
                    </a:lnTo>
                    <a:lnTo>
                      <a:pt x="151" y="752"/>
                    </a:lnTo>
                    <a:lnTo>
                      <a:pt x="154" y="724"/>
                    </a:lnTo>
                    <a:lnTo>
                      <a:pt x="54" y="667"/>
                    </a:lnTo>
                    <a:lnTo>
                      <a:pt x="36" y="654"/>
                    </a:lnTo>
                    <a:lnTo>
                      <a:pt x="22" y="638"/>
                    </a:lnTo>
                    <a:lnTo>
                      <a:pt x="11" y="619"/>
                    </a:lnTo>
                    <a:lnTo>
                      <a:pt x="3" y="600"/>
                    </a:lnTo>
                    <a:lnTo>
                      <a:pt x="0" y="579"/>
                    </a:lnTo>
                    <a:lnTo>
                      <a:pt x="0" y="558"/>
                    </a:lnTo>
                    <a:lnTo>
                      <a:pt x="5" y="538"/>
                    </a:lnTo>
                    <a:lnTo>
                      <a:pt x="14" y="517"/>
                    </a:lnTo>
                    <a:lnTo>
                      <a:pt x="147" y="286"/>
                    </a:lnTo>
                    <a:lnTo>
                      <a:pt x="160" y="269"/>
                    </a:lnTo>
                    <a:lnTo>
                      <a:pt x="175" y="255"/>
                    </a:lnTo>
                    <a:lnTo>
                      <a:pt x="194" y="243"/>
                    </a:lnTo>
                    <a:lnTo>
                      <a:pt x="214" y="236"/>
                    </a:lnTo>
                    <a:lnTo>
                      <a:pt x="228" y="233"/>
                    </a:lnTo>
                    <a:lnTo>
                      <a:pt x="242" y="232"/>
                    </a:lnTo>
                    <a:lnTo>
                      <a:pt x="261" y="234"/>
                    </a:lnTo>
                    <a:lnTo>
                      <a:pt x="279" y="239"/>
                    </a:lnTo>
                    <a:lnTo>
                      <a:pt x="296" y="247"/>
                    </a:lnTo>
                    <a:lnTo>
                      <a:pt x="396" y="304"/>
                    </a:lnTo>
                    <a:lnTo>
                      <a:pt x="429" y="281"/>
                    </a:lnTo>
                    <a:lnTo>
                      <a:pt x="462" y="259"/>
                    </a:lnTo>
                    <a:lnTo>
                      <a:pt x="496" y="240"/>
                    </a:lnTo>
                    <a:lnTo>
                      <a:pt x="532" y="223"/>
                    </a:lnTo>
                    <a:lnTo>
                      <a:pt x="532" y="110"/>
                    </a:lnTo>
                    <a:lnTo>
                      <a:pt x="535" y="85"/>
                    </a:lnTo>
                    <a:lnTo>
                      <a:pt x="543" y="62"/>
                    </a:lnTo>
                    <a:lnTo>
                      <a:pt x="557" y="42"/>
                    </a:lnTo>
                    <a:lnTo>
                      <a:pt x="573" y="24"/>
                    </a:lnTo>
                    <a:lnTo>
                      <a:pt x="594" y="11"/>
                    </a:lnTo>
                    <a:lnTo>
                      <a:pt x="616" y="3"/>
                    </a:lnTo>
                    <a:lnTo>
                      <a:pt x="6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24FAA2BB-7DF1-4C67-886C-F3908019C5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5713" y="1636713"/>
                <a:ext cx="244475" cy="252413"/>
              </a:xfrm>
              <a:custGeom>
                <a:avLst/>
                <a:gdLst>
                  <a:gd name="T0" fmla="*/ 539 w 1229"/>
                  <a:gd name="T1" fmla="*/ 409 h 1274"/>
                  <a:gd name="T2" fmla="*/ 446 w 1229"/>
                  <a:gd name="T3" fmla="*/ 467 h 1274"/>
                  <a:gd name="T4" fmla="*/ 387 w 1229"/>
                  <a:gd name="T5" fmla="*/ 561 h 1274"/>
                  <a:gd name="T6" fmla="*/ 378 w 1229"/>
                  <a:gd name="T7" fmla="*/ 676 h 1274"/>
                  <a:gd name="T8" fmla="*/ 422 w 1229"/>
                  <a:gd name="T9" fmla="*/ 778 h 1274"/>
                  <a:gd name="T10" fmla="*/ 504 w 1229"/>
                  <a:gd name="T11" fmla="*/ 849 h 1274"/>
                  <a:gd name="T12" fmla="*/ 614 w 1229"/>
                  <a:gd name="T13" fmla="*/ 876 h 1274"/>
                  <a:gd name="T14" fmla="*/ 725 w 1229"/>
                  <a:gd name="T15" fmla="*/ 849 h 1274"/>
                  <a:gd name="T16" fmla="*/ 808 w 1229"/>
                  <a:gd name="T17" fmla="*/ 778 h 1274"/>
                  <a:gd name="T18" fmla="*/ 851 w 1229"/>
                  <a:gd name="T19" fmla="*/ 676 h 1274"/>
                  <a:gd name="T20" fmla="*/ 842 w 1229"/>
                  <a:gd name="T21" fmla="*/ 561 h 1274"/>
                  <a:gd name="T22" fmla="*/ 785 w 1229"/>
                  <a:gd name="T23" fmla="*/ 467 h 1274"/>
                  <a:gd name="T24" fmla="*/ 691 w 1229"/>
                  <a:gd name="T25" fmla="*/ 409 h 1274"/>
                  <a:gd name="T26" fmla="*/ 509 w 1229"/>
                  <a:gd name="T27" fmla="*/ 0 h 1274"/>
                  <a:gd name="T28" fmla="*/ 764 w 1229"/>
                  <a:gd name="T29" fmla="*/ 11 h 1274"/>
                  <a:gd name="T30" fmla="*/ 804 w 1229"/>
                  <a:gd name="T31" fmla="*/ 64 h 1274"/>
                  <a:gd name="T32" fmla="*/ 845 w 1229"/>
                  <a:gd name="T33" fmla="*/ 194 h 1274"/>
                  <a:gd name="T34" fmla="*/ 994 w 1229"/>
                  <a:gd name="T35" fmla="*/ 195 h 1274"/>
                  <a:gd name="T36" fmla="*/ 1055 w 1229"/>
                  <a:gd name="T37" fmla="*/ 185 h 1274"/>
                  <a:gd name="T38" fmla="*/ 1101 w 1229"/>
                  <a:gd name="T39" fmla="*/ 211 h 1274"/>
                  <a:gd name="T40" fmla="*/ 1226 w 1229"/>
                  <a:gd name="T41" fmla="*/ 430 h 1274"/>
                  <a:gd name="T42" fmla="*/ 1220 w 1229"/>
                  <a:gd name="T43" fmla="*/ 492 h 1274"/>
                  <a:gd name="T44" fmla="*/ 1186 w 1229"/>
                  <a:gd name="T45" fmla="*/ 528 h 1274"/>
                  <a:gd name="T46" fmla="*/ 1112 w 1229"/>
                  <a:gd name="T47" fmla="*/ 636 h 1274"/>
                  <a:gd name="T48" fmla="*/ 1186 w 1229"/>
                  <a:gd name="T49" fmla="*/ 744 h 1274"/>
                  <a:gd name="T50" fmla="*/ 1224 w 1229"/>
                  <a:gd name="T51" fmla="*/ 788 h 1274"/>
                  <a:gd name="T52" fmla="*/ 1226 w 1229"/>
                  <a:gd name="T53" fmla="*/ 844 h 1274"/>
                  <a:gd name="T54" fmla="*/ 1102 w 1229"/>
                  <a:gd name="T55" fmla="*/ 1061 h 1274"/>
                  <a:gd name="T56" fmla="*/ 1060 w 1229"/>
                  <a:gd name="T57" fmla="*/ 1087 h 1274"/>
                  <a:gd name="T58" fmla="*/ 1008 w 1229"/>
                  <a:gd name="T59" fmla="*/ 1085 h 1274"/>
                  <a:gd name="T60" fmla="*/ 880 w 1229"/>
                  <a:gd name="T61" fmla="*/ 1056 h 1274"/>
                  <a:gd name="T62" fmla="*/ 807 w 1229"/>
                  <a:gd name="T63" fmla="*/ 1186 h 1274"/>
                  <a:gd name="T64" fmla="*/ 782 w 1229"/>
                  <a:gd name="T65" fmla="*/ 1247 h 1274"/>
                  <a:gd name="T66" fmla="*/ 720 w 1229"/>
                  <a:gd name="T67" fmla="*/ 1274 h 1274"/>
                  <a:gd name="T68" fmla="*/ 465 w 1229"/>
                  <a:gd name="T69" fmla="*/ 1262 h 1274"/>
                  <a:gd name="T70" fmla="*/ 426 w 1229"/>
                  <a:gd name="T71" fmla="*/ 1209 h 1274"/>
                  <a:gd name="T72" fmla="*/ 384 w 1229"/>
                  <a:gd name="T73" fmla="*/ 1079 h 1274"/>
                  <a:gd name="T74" fmla="*/ 235 w 1229"/>
                  <a:gd name="T75" fmla="*/ 1078 h 1274"/>
                  <a:gd name="T76" fmla="*/ 169 w 1229"/>
                  <a:gd name="T77" fmla="*/ 1087 h 1274"/>
                  <a:gd name="T78" fmla="*/ 127 w 1229"/>
                  <a:gd name="T79" fmla="*/ 1061 h 1274"/>
                  <a:gd name="T80" fmla="*/ 3 w 1229"/>
                  <a:gd name="T81" fmla="*/ 844 h 1274"/>
                  <a:gd name="T82" fmla="*/ 6 w 1229"/>
                  <a:gd name="T83" fmla="*/ 788 h 1274"/>
                  <a:gd name="T84" fmla="*/ 43 w 1229"/>
                  <a:gd name="T85" fmla="*/ 744 h 1274"/>
                  <a:gd name="T86" fmla="*/ 117 w 1229"/>
                  <a:gd name="T87" fmla="*/ 636 h 1274"/>
                  <a:gd name="T88" fmla="*/ 43 w 1229"/>
                  <a:gd name="T89" fmla="*/ 528 h 1274"/>
                  <a:gd name="T90" fmla="*/ 6 w 1229"/>
                  <a:gd name="T91" fmla="*/ 485 h 1274"/>
                  <a:gd name="T92" fmla="*/ 3 w 1229"/>
                  <a:gd name="T93" fmla="*/ 428 h 1274"/>
                  <a:gd name="T94" fmla="*/ 127 w 1229"/>
                  <a:gd name="T95" fmla="*/ 212 h 1274"/>
                  <a:gd name="T96" fmla="*/ 169 w 1229"/>
                  <a:gd name="T97" fmla="*/ 186 h 1274"/>
                  <a:gd name="T98" fmla="*/ 222 w 1229"/>
                  <a:gd name="T99" fmla="*/ 188 h 1274"/>
                  <a:gd name="T100" fmla="*/ 349 w 1229"/>
                  <a:gd name="T101" fmla="*/ 216 h 1274"/>
                  <a:gd name="T102" fmla="*/ 423 w 1229"/>
                  <a:gd name="T103" fmla="*/ 87 h 1274"/>
                  <a:gd name="T104" fmla="*/ 448 w 1229"/>
                  <a:gd name="T105" fmla="*/ 25 h 1274"/>
                  <a:gd name="T106" fmla="*/ 509 w 1229"/>
                  <a:gd name="T107" fmla="*/ 0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9" h="1274">
                    <a:moveTo>
                      <a:pt x="614" y="397"/>
                    </a:moveTo>
                    <a:lnTo>
                      <a:pt x="576" y="400"/>
                    </a:lnTo>
                    <a:lnTo>
                      <a:pt x="539" y="409"/>
                    </a:lnTo>
                    <a:lnTo>
                      <a:pt x="504" y="423"/>
                    </a:lnTo>
                    <a:lnTo>
                      <a:pt x="473" y="442"/>
                    </a:lnTo>
                    <a:lnTo>
                      <a:pt x="446" y="467"/>
                    </a:lnTo>
                    <a:lnTo>
                      <a:pt x="422" y="495"/>
                    </a:lnTo>
                    <a:lnTo>
                      <a:pt x="402" y="526"/>
                    </a:lnTo>
                    <a:lnTo>
                      <a:pt x="387" y="561"/>
                    </a:lnTo>
                    <a:lnTo>
                      <a:pt x="378" y="598"/>
                    </a:lnTo>
                    <a:lnTo>
                      <a:pt x="375" y="636"/>
                    </a:lnTo>
                    <a:lnTo>
                      <a:pt x="378" y="676"/>
                    </a:lnTo>
                    <a:lnTo>
                      <a:pt x="387" y="712"/>
                    </a:lnTo>
                    <a:lnTo>
                      <a:pt x="402" y="746"/>
                    </a:lnTo>
                    <a:lnTo>
                      <a:pt x="422" y="778"/>
                    </a:lnTo>
                    <a:lnTo>
                      <a:pt x="446" y="806"/>
                    </a:lnTo>
                    <a:lnTo>
                      <a:pt x="473" y="830"/>
                    </a:lnTo>
                    <a:lnTo>
                      <a:pt x="504" y="849"/>
                    </a:lnTo>
                    <a:lnTo>
                      <a:pt x="539" y="864"/>
                    </a:lnTo>
                    <a:lnTo>
                      <a:pt x="576" y="873"/>
                    </a:lnTo>
                    <a:lnTo>
                      <a:pt x="614" y="876"/>
                    </a:lnTo>
                    <a:lnTo>
                      <a:pt x="654" y="873"/>
                    </a:lnTo>
                    <a:lnTo>
                      <a:pt x="691" y="864"/>
                    </a:lnTo>
                    <a:lnTo>
                      <a:pt x="725" y="849"/>
                    </a:lnTo>
                    <a:lnTo>
                      <a:pt x="756" y="830"/>
                    </a:lnTo>
                    <a:lnTo>
                      <a:pt x="785" y="806"/>
                    </a:lnTo>
                    <a:lnTo>
                      <a:pt x="808" y="778"/>
                    </a:lnTo>
                    <a:lnTo>
                      <a:pt x="828" y="746"/>
                    </a:lnTo>
                    <a:lnTo>
                      <a:pt x="842" y="712"/>
                    </a:lnTo>
                    <a:lnTo>
                      <a:pt x="851" y="676"/>
                    </a:lnTo>
                    <a:lnTo>
                      <a:pt x="854" y="636"/>
                    </a:lnTo>
                    <a:lnTo>
                      <a:pt x="851" y="598"/>
                    </a:lnTo>
                    <a:lnTo>
                      <a:pt x="842" y="561"/>
                    </a:lnTo>
                    <a:lnTo>
                      <a:pt x="828" y="526"/>
                    </a:lnTo>
                    <a:lnTo>
                      <a:pt x="808" y="495"/>
                    </a:lnTo>
                    <a:lnTo>
                      <a:pt x="785" y="467"/>
                    </a:lnTo>
                    <a:lnTo>
                      <a:pt x="756" y="442"/>
                    </a:lnTo>
                    <a:lnTo>
                      <a:pt x="725" y="423"/>
                    </a:lnTo>
                    <a:lnTo>
                      <a:pt x="691" y="409"/>
                    </a:lnTo>
                    <a:lnTo>
                      <a:pt x="654" y="400"/>
                    </a:lnTo>
                    <a:lnTo>
                      <a:pt x="614" y="397"/>
                    </a:lnTo>
                    <a:close/>
                    <a:moveTo>
                      <a:pt x="509" y="0"/>
                    </a:moveTo>
                    <a:lnTo>
                      <a:pt x="720" y="0"/>
                    </a:lnTo>
                    <a:lnTo>
                      <a:pt x="743" y="3"/>
                    </a:lnTo>
                    <a:lnTo>
                      <a:pt x="764" y="11"/>
                    </a:lnTo>
                    <a:lnTo>
                      <a:pt x="782" y="25"/>
                    </a:lnTo>
                    <a:lnTo>
                      <a:pt x="795" y="42"/>
                    </a:lnTo>
                    <a:lnTo>
                      <a:pt x="804" y="64"/>
                    </a:lnTo>
                    <a:lnTo>
                      <a:pt x="807" y="87"/>
                    </a:lnTo>
                    <a:lnTo>
                      <a:pt x="807" y="176"/>
                    </a:lnTo>
                    <a:lnTo>
                      <a:pt x="845" y="194"/>
                    </a:lnTo>
                    <a:lnTo>
                      <a:pt x="880" y="216"/>
                    </a:lnTo>
                    <a:lnTo>
                      <a:pt x="915" y="240"/>
                    </a:lnTo>
                    <a:lnTo>
                      <a:pt x="994" y="195"/>
                    </a:lnTo>
                    <a:lnTo>
                      <a:pt x="1016" y="186"/>
                    </a:lnTo>
                    <a:lnTo>
                      <a:pt x="1038" y="183"/>
                    </a:lnTo>
                    <a:lnTo>
                      <a:pt x="1055" y="185"/>
                    </a:lnTo>
                    <a:lnTo>
                      <a:pt x="1072" y="190"/>
                    </a:lnTo>
                    <a:lnTo>
                      <a:pt x="1088" y="199"/>
                    </a:lnTo>
                    <a:lnTo>
                      <a:pt x="1101" y="211"/>
                    </a:lnTo>
                    <a:lnTo>
                      <a:pt x="1112" y="226"/>
                    </a:lnTo>
                    <a:lnTo>
                      <a:pt x="1218" y="409"/>
                    </a:lnTo>
                    <a:lnTo>
                      <a:pt x="1226" y="430"/>
                    </a:lnTo>
                    <a:lnTo>
                      <a:pt x="1229" y="452"/>
                    </a:lnTo>
                    <a:lnTo>
                      <a:pt x="1227" y="476"/>
                    </a:lnTo>
                    <a:lnTo>
                      <a:pt x="1220" y="492"/>
                    </a:lnTo>
                    <a:lnTo>
                      <a:pt x="1212" y="506"/>
                    </a:lnTo>
                    <a:lnTo>
                      <a:pt x="1200" y="518"/>
                    </a:lnTo>
                    <a:lnTo>
                      <a:pt x="1186" y="528"/>
                    </a:lnTo>
                    <a:lnTo>
                      <a:pt x="1106" y="575"/>
                    </a:lnTo>
                    <a:lnTo>
                      <a:pt x="1110" y="605"/>
                    </a:lnTo>
                    <a:lnTo>
                      <a:pt x="1112" y="636"/>
                    </a:lnTo>
                    <a:lnTo>
                      <a:pt x="1110" y="668"/>
                    </a:lnTo>
                    <a:lnTo>
                      <a:pt x="1106" y="698"/>
                    </a:lnTo>
                    <a:lnTo>
                      <a:pt x="1186" y="744"/>
                    </a:lnTo>
                    <a:lnTo>
                      <a:pt x="1202" y="756"/>
                    </a:lnTo>
                    <a:lnTo>
                      <a:pt x="1215" y="772"/>
                    </a:lnTo>
                    <a:lnTo>
                      <a:pt x="1224" y="788"/>
                    </a:lnTo>
                    <a:lnTo>
                      <a:pt x="1228" y="807"/>
                    </a:lnTo>
                    <a:lnTo>
                      <a:pt x="1229" y="826"/>
                    </a:lnTo>
                    <a:lnTo>
                      <a:pt x="1226" y="844"/>
                    </a:lnTo>
                    <a:lnTo>
                      <a:pt x="1218" y="864"/>
                    </a:lnTo>
                    <a:lnTo>
                      <a:pt x="1112" y="1046"/>
                    </a:lnTo>
                    <a:lnTo>
                      <a:pt x="1102" y="1061"/>
                    </a:lnTo>
                    <a:lnTo>
                      <a:pt x="1090" y="1072"/>
                    </a:lnTo>
                    <a:lnTo>
                      <a:pt x="1076" y="1081"/>
                    </a:lnTo>
                    <a:lnTo>
                      <a:pt x="1060" y="1087"/>
                    </a:lnTo>
                    <a:lnTo>
                      <a:pt x="1038" y="1090"/>
                    </a:lnTo>
                    <a:lnTo>
                      <a:pt x="1023" y="1089"/>
                    </a:lnTo>
                    <a:lnTo>
                      <a:pt x="1008" y="1085"/>
                    </a:lnTo>
                    <a:lnTo>
                      <a:pt x="994" y="1078"/>
                    </a:lnTo>
                    <a:lnTo>
                      <a:pt x="915" y="1032"/>
                    </a:lnTo>
                    <a:lnTo>
                      <a:pt x="880" y="1056"/>
                    </a:lnTo>
                    <a:lnTo>
                      <a:pt x="845" y="1079"/>
                    </a:lnTo>
                    <a:lnTo>
                      <a:pt x="807" y="1097"/>
                    </a:lnTo>
                    <a:lnTo>
                      <a:pt x="807" y="1186"/>
                    </a:lnTo>
                    <a:lnTo>
                      <a:pt x="804" y="1209"/>
                    </a:lnTo>
                    <a:lnTo>
                      <a:pt x="795" y="1230"/>
                    </a:lnTo>
                    <a:lnTo>
                      <a:pt x="782" y="1247"/>
                    </a:lnTo>
                    <a:lnTo>
                      <a:pt x="764" y="1262"/>
                    </a:lnTo>
                    <a:lnTo>
                      <a:pt x="743" y="1270"/>
                    </a:lnTo>
                    <a:lnTo>
                      <a:pt x="720" y="1274"/>
                    </a:lnTo>
                    <a:lnTo>
                      <a:pt x="509" y="1274"/>
                    </a:lnTo>
                    <a:lnTo>
                      <a:pt x="486" y="1270"/>
                    </a:lnTo>
                    <a:lnTo>
                      <a:pt x="465" y="1262"/>
                    </a:lnTo>
                    <a:lnTo>
                      <a:pt x="448" y="1247"/>
                    </a:lnTo>
                    <a:lnTo>
                      <a:pt x="435" y="1230"/>
                    </a:lnTo>
                    <a:lnTo>
                      <a:pt x="426" y="1209"/>
                    </a:lnTo>
                    <a:lnTo>
                      <a:pt x="423" y="1186"/>
                    </a:lnTo>
                    <a:lnTo>
                      <a:pt x="423" y="1097"/>
                    </a:lnTo>
                    <a:lnTo>
                      <a:pt x="384" y="1079"/>
                    </a:lnTo>
                    <a:lnTo>
                      <a:pt x="349" y="1056"/>
                    </a:lnTo>
                    <a:lnTo>
                      <a:pt x="315" y="1032"/>
                    </a:lnTo>
                    <a:lnTo>
                      <a:pt x="235" y="1078"/>
                    </a:lnTo>
                    <a:lnTo>
                      <a:pt x="215" y="1087"/>
                    </a:lnTo>
                    <a:lnTo>
                      <a:pt x="192" y="1090"/>
                    </a:lnTo>
                    <a:lnTo>
                      <a:pt x="169" y="1087"/>
                    </a:lnTo>
                    <a:lnTo>
                      <a:pt x="153" y="1081"/>
                    </a:lnTo>
                    <a:lnTo>
                      <a:pt x="139" y="1072"/>
                    </a:lnTo>
                    <a:lnTo>
                      <a:pt x="127" y="1061"/>
                    </a:lnTo>
                    <a:lnTo>
                      <a:pt x="117" y="1046"/>
                    </a:lnTo>
                    <a:lnTo>
                      <a:pt x="11" y="864"/>
                    </a:lnTo>
                    <a:lnTo>
                      <a:pt x="3" y="844"/>
                    </a:lnTo>
                    <a:lnTo>
                      <a:pt x="0" y="825"/>
                    </a:lnTo>
                    <a:lnTo>
                      <a:pt x="1" y="807"/>
                    </a:lnTo>
                    <a:lnTo>
                      <a:pt x="6" y="788"/>
                    </a:lnTo>
                    <a:lnTo>
                      <a:pt x="14" y="771"/>
                    </a:lnTo>
                    <a:lnTo>
                      <a:pt x="27" y="756"/>
                    </a:lnTo>
                    <a:lnTo>
                      <a:pt x="43" y="744"/>
                    </a:lnTo>
                    <a:lnTo>
                      <a:pt x="123" y="698"/>
                    </a:lnTo>
                    <a:lnTo>
                      <a:pt x="119" y="668"/>
                    </a:lnTo>
                    <a:lnTo>
                      <a:pt x="117" y="636"/>
                    </a:lnTo>
                    <a:lnTo>
                      <a:pt x="119" y="605"/>
                    </a:lnTo>
                    <a:lnTo>
                      <a:pt x="123" y="575"/>
                    </a:lnTo>
                    <a:lnTo>
                      <a:pt x="43" y="528"/>
                    </a:lnTo>
                    <a:lnTo>
                      <a:pt x="27" y="516"/>
                    </a:lnTo>
                    <a:lnTo>
                      <a:pt x="14" y="501"/>
                    </a:lnTo>
                    <a:lnTo>
                      <a:pt x="6" y="485"/>
                    </a:lnTo>
                    <a:lnTo>
                      <a:pt x="1" y="466"/>
                    </a:lnTo>
                    <a:lnTo>
                      <a:pt x="0" y="447"/>
                    </a:lnTo>
                    <a:lnTo>
                      <a:pt x="3" y="428"/>
                    </a:lnTo>
                    <a:lnTo>
                      <a:pt x="11" y="409"/>
                    </a:lnTo>
                    <a:lnTo>
                      <a:pt x="117" y="226"/>
                    </a:lnTo>
                    <a:lnTo>
                      <a:pt x="127" y="212"/>
                    </a:lnTo>
                    <a:lnTo>
                      <a:pt x="139" y="201"/>
                    </a:lnTo>
                    <a:lnTo>
                      <a:pt x="153" y="192"/>
                    </a:lnTo>
                    <a:lnTo>
                      <a:pt x="169" y="186"/>
                    </a:lnTo>
                    <a:lnTo>
                      <a:pt x="193" y="183"/>
                    </a:lnTo>
                    <a:lnTo>
                      <a:pt x="207" y="184"/>
                    </a:lnTo>
                    <a:lnTo>
                      <a:pt x="222" y="188"/>
                    </a:lnTo>
                    <a:lnTo>
                      <a:pt x="235" y="195"/>
                    </a:lnTo>
                    <a:lnTo>
                      <a:pt x="315" y="240"/>
                    </a:lnTo>
                    <a:lnTo>
                      <a:pt x="349" y="216"/>
                    </a:lnTo>
                    <a:lnTo>
                      <a:pt x="384" y="194"/>
                    </a:lnTo>
                    <a:lnTo>
                      <a:pt x="423" y="176"/>
                    </a:lnTo>
                    <a:lnTo>
                      <a:pt x="423" y="87"/>
                    </a:lnTo>
                    <a:lnTo>
                      <a:pt x="426" y="64"/>
                    </a:lnTo>
                    <a:lnTo>
                      <a:pt x="435" y="42"/>
                    </a:lnTo>
                    <a:lnTo>
                      <a:pt x="448" y="25"/>
                    </a:lnTo>
                    <a:lnTo>
                      <a:pt x="465" y="11"/>
                    </a:lnTo>
                    <a:lnTo>
                      <a:pt x="486" y="3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52" name="Rounded Rectangle 128">
            <a:extLst>
              <a:ext uri="{FF2B5EF4-FFF2-40B4-BE49-F238E27FC236}">
                <a16:creationId xmlns:a16="http://schemas.microsoft.com/office/drawing/2014/main" id="{A940118D-F95B-43AC-AB78-D6F428742A4B}"/>
              </a:ext>
            </a:extLst>
          </p:cNvPr>
          <p:cNvSpPr/>
          <p:nvPr/>
        </p:nvSpPr>
        <p:spPr>
          <a:xfrm>
            <a:off x="3509173" y="2120265"/>
            <a:ext cx="486267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How to locate the information ?</a:t>
            </a:r>
            <a:endParaRPr lang="en-IN" sz="1600" dirty="0"/>
          </a:p>
        </p:txBody>
      </p:sp>
      <p:sp>
        <p:nvSpPr>
          <p:cNvPr id="76" name="Rounded Rectangle 128">
            <a:extLst>
              <a:ext uri="{FF2B5EF4-FFF2-40B4-BE49-F238E27FC236}">
                <a16:creationId xmlns:a16="http://schemas.microsoft.com/office/drawing/2014/main" id="{E00D8B27-EACF-4254-8496-70053AFB09F0}"/>
              </a:ext>
            </a:extLst>
          </p:cNvPr>
          <p:cNvSpPr/>
          <p:nvPr/>
        </p:nvSpPr>
        <p:spPr>
          <a:xfrm>
            <a:off x="3803650" y="2519909"/>
            <a:ext cx="6946883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Find the first sentence that has a indicator, and then extract the closest city name</a:t>
            </a:r>
            <a:endParaRPr lang="en-IN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F3557-E499-4CD4-8850-B69CDF8822BA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17</a:t>
            </a:r>
          </a:p>
        </p:txBody>
      </p:sp>
      <p:sp>
        <p:nvSpPr>
          <p:cNvPr id="33" name="Rounded Rectangle 128">
            <a:extLst>
              <a:ext uri="{FF2B5EF4-FFF2-40B4-BE49-F238E27FC236}">
                <a16:creationId xmlns:a16="http://schemas.microsoft.com/office/drawing/2014/main" id="{B087661C-E56A-4B09-8259-BCFEA5937502}"/>
              </a:ext>
            </a:extLst>
          </p:cNvPr>
          <p:cNvSpPr/>
          <p:nvPr/>
        </p:nvSpPr>
        <p:spPr>
          <a:xfrm>
            <a:off x="1030701" y="4580074"/>
            <a:ext cx="603422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Cậu</a:t>
            </a:r>
            <a:endParaRPr lang="en-IN" sz="1600" dirty="0"/>
          </a:p>
        </p:txBody>
      </p:sp>
      <p:sp>
        <p:nvSpPr>
          <p:cNvPr id="34" name="Rounded Rectangle 128">
            <a:extLst>
              <a:ext uri="{FF2B5EF4-FFF2-40B4-BE49-F238E27FC236}">
                <a16:creationId xmlns:a16="http://schemas.microsoft.com/office/drawing/2014/main" id="{A68AF973-D38C-4FF5-83DA-10EB0C9EAEBE}"/>
              </a:ext>
            </a:extLst>
          </p:cNvPr>
          <p:cNvSpPr/>
          <p:nvPr/>
        </p:nvSpPr>
        <p:spPr>
          <a:xfrm>
            <a:off x="2518990" y="4587322"/>
            <a:ext cx="609601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niên</a:t>
            </a:r>
            <a:endParaRPr lang="en-IN" sz="1600" dirty="0"/>
          </a:p>
        </p:txBody>
      </p:sp>
      <p:sp>
        <p:nvSpPr>
          <p:cNvPr id="35" name="Rounded Rectangle 128">
            <a:extLst>
              <a:ext uri="{FF2B5EF4-FFF2-40B4-BE49-F238E27FC236}">
                <a16:creationId xmlns:a16="http://schemas.microsoft.com/office/drawing/2014/main" id="{66F7205C-FF6F-409C-9CC2-1C1543D91118}"/>
              </a:ext>
            </a:extLst>
          </p:cNvPr>
          <p:cNvSpPr/>
          <p:nvPr/>
        </p:nvSpPr>
        <p:spPr>
          <a:xfrm>
            <a:off x="1702343" y="4587323"/>
            <a:ext cx="748427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thanh</a:t>
            </a:r>
            <a:endParaRPr lang="en-IN" sz="1600" dirty="0"/>
          </a:p>
        </p:txBody>
      </p:sp>
      <p:sp>
        <p:nvSpPr>
          <p:cNvPr id="36" name="Rounded Rectangle 128">
            <a:extLst>
              <a:ext uri="{FF2B5EF4-FFF2-40B4-BE49-F238E27FC236}">
                <a16:creationId xmlns:a16="http://schemas.microsoft.com/office/drawing/2014/main" id="{0FADB048-8447-4036-82F7-962085430E16}"/>
              </a:ext>
            </a:extLst>
          </p:cNvPr>
          <p:cNvSpPr/>
          <p:nvPr/>
        </p:nvSpPr>
        <p:spPr>
          <a:xfrm>
            <a:off x="3190632" y="4580073"/>
            <a:ext cx="592035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sinh</a:t>
            </a:r>
            <a:endParaRPr lang="en-IN" sz="1600" dirty="0"/>
          </a:p>
        </p:txBody>
      </p:sp>
      <p:sp>
        <p:nvSpPr>
          <p:cNvPr id="37" name="Rounded Rectangle 128">
            <a:extLst>
              <a:ext uri="{FF2B5EF4-FFF2-40B4-BE49-F238E27FC236}">
                <a16:creationId xmlns:a16="http://schemas.microsoft.com/office/drawing/2014/main" id="{140AEC68-A9AA-49DD-8A0C-4A44CD598C20}"/>
              </a:ext>
            </a:extLst>
          </p:cNvPr>
          <p:cNvSpPr/>
          <p:nvPr/>
        </p:nvSpPr>
        <p:spPr>
          <a:xfrm>
            <a:off x="3844708" y="4580072"/>
            <a:ext cx="713394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năm</a:t>
            </a:r>
            <a:endParaRPr lang="en-IN" sz="1600" dirty="0"/>
          </a:p>
        </p:txBody>
      </p:sp>
      <p:sp>
        <p:nvSpPr>
          <p:cNvPr id="38" name="Rounded Rectangle 128">
            <a:extLst>
              <a:ext uri="{FF2B5EF4-FFF2-40B4-BE49-F238E27FC236}">
                <a16:creationId xmlns:a16="http://schemas.microsoft.com/office/drawing/2014/main" id="{56AE8AF1-6B18-4025-8D8D-10FB4DBFB5C5}"/>
              </a:ext>
            </a:extLst>
          </p:cNvPr>
          <p:cNvSpPr/>
          <p:nvPr/>
        </p:nvSpPr>
        <p:spPr>
          <a:xfrm>
            <a:off x="5404642" y="4580070"/>
            <a:ext cx="21966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ở</a:t>
            </a:r>
            <a:endParaRPr lang="en-IN" sz="1600" dirty="0"/>
          </a:p>
        </p:txBody>
      </p:sp>
      <p:sp>
        <p:nvSpPr>
          <p:cNvPr id="39" name="Rounded Rectangle 128">
            <a:extLst>
              <a:ext uri="{FF2B5EF4-FFF2-40B4-BE49-F238E27FC236}">
                <a16:creationId xmlns:a16="http://schemas.microsoft.com/office/drawing/2014/main" id="{015FB35F-17C1-4A24-AD4B-DE7A1FAB0B85}"/>
              </a:ext>
            </a:extLst>
          </p:cNvPr>
          <p:cNvSpPr/>
          <p:nvPr/>
        </p:nvSpPr>
        <p:spPr>
          <a:xfrm>
            <a:off x="4625781" y="4580071"/>
            <a:ext cx="713395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1994</a:t>
            </a:r>
            <a:endParaRPr lang="en-IN" sz="1600" dirty="0"/>
          </a:p>
        </p:txBody>
      </p:sp>
      <p:sp>
        <p:nvSpPr>
          <p:cNvPr id="40" name="Rounded Rectangle 128">
            <a:extLst>
              <a:ext uri="{FF2B5EF4-FFF2-40B4-BE49-F238E27FC236}">
                <a16:creationId xmlns:a16="http://schemas.microsoft.com/office/drawing/2014/main" id="{47B9C82E-0A57-41D9-9D5C-2CB1F234BD44}"/>
              </a:ext>
            </a:extLst>
          </p:cNvPr>
          <p:cNvSpPr/>
          <p:nvPr/>
        </p:nvSpPr>
        <p:spPr>
          <a:xfrm>
            <a:off x="5692735" y="4587322"/>
            <a:ext cx="602128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Thái</a:t>
            </a:r>
            <a:endParaRPr lang="en-IN" sz="1600" dirty="0"/>
          </a:p>
        </p:txBody>
      </p:sp>
      <p:sp>
        <p:nvSpPr>
          <p:cNvPr id="41" name="Rounded Rectangle 128">
            <a:extLst>
              <a:ext uri="{FF2B5EF4-FFF2-40B4-BE49-F238E27FC236}">
                <a16:creationId xmlns:a16="http://schemas.microsoft.com/office/drawing/2014/main" id="{9C3437EC-A9EC-4AE7-94CE-4E13DDA14CCD}"/>
              </a:ext>
            </a:extLst>
          </p:cNvPr>
          <p:cNvSpPr/>
          <p:nvPr/>
        </p:nvSpPr>
        <p:spPr>
          <a:xfrm>
            <a:off x="6347784" y="4598286"/>
            <a:ext cx="697658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Bình</a:t>
            </a:r>
            <a:endParaRPr lang="en-IN" sz="1600" dirty="0"/>
          </a:p>
        </p:txBody>
      </p:sp>
      <p:sp>
        <p:nvSpPr>
          <p:cNvPr id="42" name="Rounded Rectangle 128">
            <a:extLst>
              <a:ext uri="{FF2B5EF4-FFF2-40B4-BE49-F238E27FC236}">
                <a16:creationId xmlns:a16="http://schemas.microsoft.com/office/drawing/2014/main" id="{DA6EDA18-798C-4C97-BB41-A818D9E091AE}"/>
              </a:ext>
            </a:extLst>
          </p:cNvPr>
          <p:cNvSpPr/>
          <p:nvPr/>
        </p:nvSpPr>
        <p:spPr>
          <a:xfrm>
            <a:off x="7817051" y="4592606"/>
            <a:ext cx="515754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bị</a:t>
            </a:r>
            <a:endParaRPr lang="en-IN" sz="1600" dirty="0"/>
          </a:p>
        </p:txBody>
      </p:sp>
      <p:sp>
        <p:nvSpPr>
          <p:cNvPr id="43" name="Rounded Rectangle 128">
            <a:extLst>
              <a:ext uri="{FF2B5EF4-FFF2-40B4-BE49-F238E27FC236}">
                <a16:creationId xmlns:a16="http://schemas.microsoft.com/office/drawing/2014/main" id="{0CDCD60C-45B2-4FC1-A9F8-01E942F7285B}"/>
              </a:ext>
            </a:extLst>
          </p:cNvPr>
          <p:cNvSpPr/>
          <p:nvPr/>
        </p:nvSpPr>
        <p:spPr>
          <a:xfrm>
            <a:off x="7126446" y="4592606"/>
            <a:ext cx="609601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sớm</a:t>
            </a:r>
            <a:endParaRPr lang="en-IN" sz="1600" dirty="0"/>
          </a:p>
        </p:txBody>
      </p:sp>
      <p:sp>
        <p:nvSpPr>
          <p:cNvPr id="44" name="Rounded Rectangle 128">
            <a:extLst>
              <a:ext uri="{FF2B5EF4-FFF2-40B4-BE49-F238E27FC236}">
                <a16:creationId xmlns:a16="http://schemas.microsoft.com/office/drawing/2014/main" id="{5E295C84-D0D1-4907-9E44-828B903FAAD2}"/>
              </a:ext>
            </a:extLst>
          </p:cNvPr>
          <p:cNvSpPr/>
          <p:nvPr/>
        </p:nvSpPr>
        <p:spPr>
          <a:xfrm>
            <a:off x="8413809" y="4603964"/>
            <a:ext cx="515754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hip</a:t>
            </a:r>
            <a:endParaRPr lang="en-IN" sz="1600" dirty="0"/>
          </a:p>
        </p:txBody>
      </p:sp>
      <p:sp>
        <p:nvSpPr>
          <p:cNvPr id="45" name="Rounded Rectangle 128">
            <a:extLst>
              <a:ext uri="{FF2B5EF4-FFF2-40B4-BE49-F238E27FC236}">
                <a16:creationId xmlns:a16="http://schemas.microsoft.com/office/drawing/2014/main" id="{2AD1FCDE-C4F3-4EE2-BD8E-6CEE47951C3F}"/>
              </a:ext>
            </a:extLst>
          </p:cNvPr>
          <p:cNvSpPr/>
          <p:nvPr/>
        </p:nvSpPr>
        <p:spPr>
          <a:xfrm>
            <a:off x="9006945" y="4603964"/>
            <a:ext cx="619547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hop</a:t>
            </a:r>
            <a:endParaRPr lang="en-IN" sz="1600" dirty="0"/>
          </a:p>
        </p:txBody>
      </p:sp>
      <p:sp>
        <p:nvSpPr>
          <p:cNvPr id="46" name="Rounded Rectangle 128">
            <a:extLst>
              <a:ext uri="{FF2B5EF4-FFF2-40B4-BE49-F238E27FC236}">
                <a16:creationId xmlns:a16="http://schemas.microsoft.com/office/drawing/2014/main" id="{2AFE8ABA-0104-4ED5-9109-E06F844DDDEB}"/>
              </a:ext>
            </a:extLst>
          </p:cNvPr>
          <p:cNvSpPr/>
          <p:nvPr/>
        </p:nvSpPr>
        <p:spPr>
          <a:xfrm>
            <a:off x="10400803" y="4592605"/>
            <a:ext cx="609601" cy="297208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hồn</a:t>
            </a:r>
            <a:endParaRPr lang="en-IN" sz="1600" dirty="0"/>
          </a:p>
        </p:txBody>
      </p:sp>
      <p:sp>
        <p:nvSpPr>
          <p:cNvPr id="47" name="Rounded Rectangle 128">
            <a:extLst>
              <a:ext uri="{FF2B5EF4-FFF2-40B4-BE49-F238E27FC236}">
                <a16:creationId xmlns:a16="http://schemas.microsoft.com/office/drawing/2014/main" id="{9FC3DB74-A70C-436C-AB2C-DE49C307F9AA}"/>
              </a:ext>
            </a:extLst>
          </p:cNvPr>
          <p:cNvSpPr/>
          <p:nvPr/>
        </p:nvSpPr>
        <p:spPr>
          <a:xfrm>
            <a:off x="9701174" y="4592606"/>
            <a:ext cx="609601" cy="297208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hớp</a:t>
            </a:r>
            <a:endParaRPr lang="en-IN" sz="1600" dirty="0"/>
          </a:p>
        </p:txBody>
      </p:sp>
      <p:sp>
        <p:nvSpPr>
          <p:cNvPr id="48" name="Rounded Rectangle 128">
            <a:extLst>
              <a:ext uri="{FF2B5EF4-FFF2-40B4-BE49-F238E27FC236}">
                <a16:creationId xmlns:a16="http://schemas.microsoft.com/office/drawing/2014/main" id="{FAF9AFA4-8BF6-41A9-B48E-8FBB4A3113C9}"/>
              </a:ext>
            </a:extLst>
          </p:cNvPr>
          <p:cNvSpPr/>
          <p:nvPr/>
        </p:nvSpPr>
        <p:spPr>
          <a:xfrm>
            <a:off x="3353776" y="5041119"/>
            <a:ext cx="701377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giống</a:t>
            </a:r>
            <a:endParaRPr lang="en-IN" sz="1600" dirty="0"/>
          </a:p>
        </p:txBody>
      </p:sp>
      <p:sp>
        <p:nvSpPr>
          <p:cNvPr id="49" name="Rounded Rectangle 128">
            <a:extLst>
              <a:ext uri="{FF2B5EF4-FFF2-40B4-BE49-F238E27FC236}">
                <a16:creationId xmlns:a16="http://schemas.microsoft.com/office/drawing/2014/main" id="{6E861D2E-FEC3-410E-87FF-AE79B67FB895}"/>
              </a:ext>
            </a:extLst>
          </p:cNvPr>
          <p:cNvSpPr/>
          <p:nvPr/>
        </p:nvSpPr>
        <p:spPr>
          <a:xfrm>
            <a:off x="4810463" y="5041120"/>
            <a:ext cx="609601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bao</a:t>
            </a:r>
            <a:endParaRPr lang="en-IN" sz="1600" dirty="0"/>
          </a:p>
        </p:txBody>
      </p:sp>
      <p:sp>
        <p:nvSpPr>
          <p:cNvPr id="50" name="Rounded Rectangle 128">
            <a:extLst>
              <a:ext uri="{FF2B5EF4-FFF2-40B4-BE49-F238E27FC236}">
                <a16:creationId xmlns:a16="http://schemas.microsoft.com/office/drawing/2014/main" id="{C4D84174-F2BF-411E-B3B9-0C8DCC7E087B}"/>
              </a:ext>
            </a:extLst>
          </p:cNvPr>
          <p:cNvSpPr/>
          <p:nvPr/>
        </p:nvSpPr>
        <p:spPr>
          <a:xfrm>
            <a:off x="4123480" y="5049544"/>
            <a:ext cx="609601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như</a:t>
            </a:r>
            <a:endParaRPr lang="en-IN" sz="1600" dirty="0"/>
          </a:p>
        </p:txBody>
      </p:sp>
      <p:sp>
        <p:nvSpPr>
          <p:cNvPr id="51" name="Rounded Rectangle 128">
            <a:extLst>
              <a:ext uri="{FF2B5EF4-FFF2-40B4-BE49-F238E27FC236}">
                <a16:creationId xmlns:a16="http://schemas.microsoft.com/office/drawing/2014/main" id="{3358E78B-4298-452D-A36C-7304F9232024}"/>
              </a:ext>
            </a:extLst>
          </p:cNvPr>
          <p:cNvSpPr/>
          <p:nvPr/>
        </p:nvSpPr>
        <p:spPr>
          <a:xfrm>
            <a:off x="5501038" y="5029762"/>
            <a:ext cx="701377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bạn</a:t>
            </a:r>
            <a:endParaRPr lang="en-IN" sz="1600" dirty="0"/>
          </a:p>
        </p:txBody>
      </p:sp>
      <p:sp>
        <p:nvSpPr>
          <p:cNvPr id="53" name="Rounded Rectangle 128">
            <a:extLst>
              <a:ext uri="{FF2B5EF4-FFF2-40B4-BE49-F238E27FC236}">
                <a16:creationId xmlns:a16="http://schemas.microsoft.com/office/drawing/2014/main" id="{BA0FEF85-5AD8-466A-BCB1-F37C619A9223}"/>
              </a:ext>
            </a:extLst>
          </p:cNvPr>
          <p:cNvSpPr/>
          <p:nvPr/>
        </p:nvSpPr>
        <p:spPr>
          <a:xfrm>
            <a:off x="6283389" y="5029761"/>
            <a:ext cx="48241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bè</a:t>
            </a:r>
            <a:endParaRPr lang="en-IN" sz="1600" dirty="0"/>
          </a:p>
        </p:txBody>
      </p:sp>
      <p:sp>
        <p:nvSpPr>
          <p:cNvPr id="54" name="Rounded Rectangle 128">
            <a:extLst>
              <a:ext uri="{FF2B5EF4-FFF2-40B4-BE49-F238E27FC236}">
                <a16:creationId xmlns:a16="http://schemas.microsoft.com/office/drawing/2014/main" id="{80786166-C5A7-413B-927A-908C77CC3A37}"/>
              </a:ext>
            </a:extLst>
          </p:cNvPr>
          <p:cNvSpPr/>
          <p:nvPr/>
        </p:nvSpPr>
        <p:spPr>
          <a:xfrm>
            <a:off x="7623784" y="5029759"/>
            <a:ext cx="701377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trang</a:t>
            </a:r>
            <a:endParaRPr lang="en-IN" sz="1600" dirty="0"/>
          </a:p>
        </p:txBody>
      </p:sp>
      <p:sp>
        <p:nvSpPr>
          <p:cNvPr id="55" name="Rounded Rectangle 128">
            <a:extLst>
              <a:ext uri="{FF2B5EF4-FFF2-40B4-BE49-F238E27FC236}">
                <a16:creationId xmlns:a16="http://schemas.microsoft.com/office/drawing/2014/main" id="{4CECB697-BFBA-47C2-8C48-3AF8FD54183E}"/>
              </a:ext>
            </a:extLst>
          </p:cNvPr>
          <p:cNvSpPr/>
          <p:nvPr/>
        </p:nvSpPr>
        <p:spPr>
          <a:xfrm>
            <a:off x="6846773" y="5029760"/>
            <a:ext cx="701376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đồng</a:t>
            </a:r>
            <a:endParaRPr lang="en-IN" sz="1600" dirty="0"/>
          </a:p>
        </p:txBody>
      </p:sp>
      <p:sp>
        <p:nvSpPr>
          <p:cNvPr id="56" name="Rounded Rectangle 128">
            <a:extLst>
              <a:ext uri="{FF2B5EF4-FFF2-40B4-BE49-F238E27FC236}">
                <a16:creationId xmlns:a16="http://schemas.microsoft.com/office/drawing/2014/main" id="{512B61B7-63B3-426D-8911-A0528E27C25B}"/>
              </a:ext>
            </a:extLst>
          </p:cNvPr>
          <p:cNvSpPr/>
          <p:nvPr/>
        </p:nvSpPr>
        <p:spPr>
          <a:xfrm>
            <a:off x="8394588" y="5029758"/>
            <a:ext cx="57493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lứa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9184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3.54167E-6 -0.0784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1.25E-6 -0.0796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Information Extraction Details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Birth place (city)</a:t>
            </a:r>
            <a:endParaRPr lang="en-IN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19888A-D40D-4B4D-87FF-15FB9CBA4636}"/>
              </a:ext>
            </a:extLst>
          </p:cNvPr>
          <p:cNvGrpSpPr/>
          <p:nvPr/>
        </p:nvGrpSpPr>
        <p:grpSpPr>
          <a:xfrm>
            <a:off x="812682" y="2120265"/>
            <a:ext cx="2432482" cy="1508760"/>
            <a:chOff x="6815010" y="3057578"/>
            <a:chExt cx="1170750" cy="726164"/>
          </a:xfrm>
        </p:grpSpPr>
        <p:sp>
          <p:nvSpPr>
            <p:cNvPr id="112" name="Rounded Rectangle 128">
              <a:extLst>
                <a:ext uri="{FF2B5EF4-FFF2-40B4-BE49-F238E27FC236}">
                  <a16:creationId xmlns:a16="http://schemas.microsoft.com/office/drawing/2014/main" id="{900ABBA8-3F93-4B5E-8DF6-F4E23BF4A2E8}"/>
                </a:ext>
              </a:extLst>
            </p:cNvPr>
            <p:cNvSpPr/>
            <p:nvPr/>
          </p:nvSpPr>
          <p:spPr>
            <a:xfrm>
              <a:off x="6815010" y="3057578"/>
              <a:ext cx="1170750" cy="726164"/>
            </a:xfrm>
            <a:prstGeom prst="roundRect">
              <a:avLst>
                <a:gd name="adj" fmla="val 16744"/>
              </a:avLst>
            </a:prstGeom>
            <a:solidFill>
              <a:srgbClr val="46D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3629DC0-8F57-473A-9DC1-3BCCD8214921}"/>
                </a:ext>
              </a:extLst>
            </p:cNvPr>
            <p:cNvGrpSpPr/>
            <p:nvPr/>
          </p:nvGrpSpPr>
          <p:grpSpPr>
            <a:xfrm>
              <a:off x="7157909" y="3214356"/>
              <a:ext cx="484952" cy="419668"/>
              <a:chOff x="2454275" y="1481138"/>
              <a:chExt cx="660401" cy="571500"/>
            </a:xfrm>
            <a:solidFill>
              <a:schemeClr val="bg1"/>
            </a:solidFill>
          </p:grpSpPr>
          <p:sp>
            <p:nvSpPr>
              <p:cNvPr id="120" name="Freeform 16">
                <a:extLst>
                  <a:ext uri="{FF2B5EF4-FFF2-40B4-BE49-F238E27FC236}">
                    <a16:creationId xmlns:a16="http://schemas.microsoft.com/office/drawing/2014/main" id="{7030F519-B3B9-4E0A-A04E-A08F51F70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00" y="1606550"/>
                <a:ext cx="112713" cy="112713"/>
              </a:xfrm>
              <a:custGeom>
                <a:avLst/>
                <a:gdLst>
                  <a:gd name="T0" fmla="*/ 285 w 571"/>
                  <a:gd name="T1" fmla="*/ 0 h 571"/>
                  <a:gd name="T2" fmla="*/ 328 w 571"/>
                  <a:gd name="T3" fmla="*/ 3 h 571"/>
                  <a:gd name="T4" fmla="*/ 368 w 571"/>
                  <a:gd name="T5" fmla="*/ 12 h 571"/>
                  <a:gd name="T6" fmla="*/ 405 w 571"/>
                  <a:gd name="T7" fmla="*/ 27 h 571"/>
                  <a:gd name="T8" fmla="*/ 441 w 571"/>
                  <a:gd name="T9" fmla="*/ 46 h 571"/>
                  <a:gd name="T10" fmla="*/ 472 w 571"/>
                  <a:gd name="T11" fmla="*/ 70 h 571"/>
                  <a:gd name="T12" fmla="*/ 500 w 571"/>
                  <a:gd name="T13" fmla="*/ 98 h 571"/>
                  <a:gd name="T14" fmla="*/ 524 w 571"/>
                  <a:gd name="T15" fmla="*/ 131 h 571"/>
                  <a:gd name="T16" fmla="*/ 545 w 571"/>
                  <a:gd name="T17" fmla="*/ 166 h 571"/>
                  <a:gd name="T18" fmla="*/ 559 w 571"/>
                  <a:gd name="T19" fmla="*/ 203 h 571"/>
                  <a:gd name="T20" fmla="*/ 568 w 571"/>
                  <a:gd name="T21" fmla="*/ 244 h 571"/>
                  <a:gd name="T22" fmla="*/ 571 w 571"/>
                  <a:gd name="T23" fmla="*/ 286 h 571"/>
                  <a:gd name="T24" fmla="*/ 568 w 571"/>
                  <a:gd name="T25" fmla="*/ 328 h 571"/>
                  <a:gd name="T26" fmla="*/ 559 w 571"/>
                  <a:gd name="T27" fmla="*/ 368 h 571"/>
                  <a:gd name="T28" fmla="*/ 545 w 571"/>
                  <a:gd name="T29" fmla="*/ 406 h 571"/>
                  <a:gd name="T30" fmla="*/ 524 w 571"/>
                  <a:gd name="T31" fmla="*/ 442 h 571"/>
                  <a:gd name="T32" fmla="*/ 500 w 571"/>
                  <a:gd name="T33" fmla="*/ 473 h 571"/>
                  <a:gd name="T34" fmla="*/ 472 w 571"/>
                  <a:gd name="T35" fmla="*/ 501 h 571"/>
                  <a:gd name="T36" fmla="*/ 441 w 571"/>
                  <a:gd name="T37" fmla="*/ 526 h 571"/>
                  <a:gd name="T38" fmla="*/ 405 w 571"/>
                  <a:gd name="T39" fmla="*/ 545 h 571"/>
                  <a:gd name="T40" fmla="*/ 368 w 571"/>
                  <a:gd name="T41" fmla="*/ 559 h 571"/>
                  <a:gd name="T42" fmla="*/ 328 w 571"/>
                  <a:gd name="T43" fmla="*/ 568 h 571"/>
                  <a:gd name="T44" fmla="*/ 285 w 571"/>
                  <a:gd name="T45" fmla="*/ 571 h 571"/>
                  <a:gd name="T46" fmla="*/ 243 w 571"/>
                  <a:gd name="T47" fmla="*/ 568 h 571"/>
                  <a:gd name="T48" fmla="*/ 203 w 571"/>
                  <a:gd name="T49" fmla="*/ 559 h 571"/>
                  <a:gd name="T50" fmla="*/ 165 w 571"/>
                  <a:gd name="T51" fmla="*/ 545 h 571"/>
                  <a:gd name="T52" fmla="*/ 130 w 571"/>
                  <a:gd name="T53" fmla="*/ 526 h 571"/>
                  <a:gd name="T54" fmla="*/ 99 w 571"/>
                  <a:gd name="T55" fmla="*/ 501 h 571"/>
                  <a:gd name="T56" fmla="*/ 71 w 571"/>
                  <a:gd name="T57" fmla="*/ 473 h 571"/>
                  <a:gd name="T58" fmla="*/ 46 w 571"/>
                  <a:gd name="T59" fmla="*/ 442 h 571"/>
                  <a:gd name="T60" fmla="*/ 27 w 571"/>
                  <a:gd name="T61" fmla="*/ 406 h 571"/>
                  <a:gd name="T62" fmla="*/ 12 w 571"/>
                  <a:gd name="T63" fmla="*/ 368 h 571"/>
                  <a:gd name="T64" fmla="*/ 3 w 571"/>
                  <a:gd name="T65" fmla="*/ 328 h 571"/>
                  <a:gd name="T66" fmla="*/ 0 w 571"/>
                  <a:gd name="T67" fmla="*/ 286 h 571"/>
                  <a:gd name="T68" fmla="*/ 3 w 571"/>
                  <a:gd name="T69" fmla="*/ 244 h 571"/>
                  <a:gd name="T70" fmla="*/ 12 w 571"/>
                  <a:gd name="T71" fmla="*/ 203 h 571"/>
                  <a:gd name="T72" fmla="*/ 27 w 571"/>
                  <a:gd name="T73" fmla="*/ 166 h 571"/>
                  <a:gd name="T74" fmla="*/ 46 w 571"/>
                  <a:gd name="T75" fmla="*/ 131 h 571"/>
                  <a:gd name="T76" fmla="*/ 71 w 571"/>
                  <a:gd name="T77" fmla="*/ 98 h 571"/>
                  <a:gd name="T78" fmla="*/ 99 w 571"/>
                  <a:gd name="T79" fmla="*/ 70 h 571"/>
                  <a:gd name="T80" fmla="*/ 130 w 571"/>
                  <a:gd name="T81" fmla="*/ 46 h 571"/>
                  <a:gd name="T82" fmla="*/ 165 w 571"/>
                  <a:gd name="T83" fmla="*/ 27 h 571"/>
                  <a:gd name="T84" fmla="*/ 203 w 571"/>
                  <a:gd name="T85" fmla="*/ 12 h 571"/>
                  <a:gd name="T86" fmla="*/ 243 w 571"/>
                  <a:gd name="T87" fmla="*/ 3 h 571"/>
                  <a:gd name="T88" fmla="*/ 285 w 571"/>
                  <a:gd name="T89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71" h="571">
                    <a:moveTo>
                      <a:pt x="285" y="0"/>
                    </a:moveTo>
                    <a:lnTo>
                      <a:pt x="328" y="3"/>
                    </a:lnTo>
                    <a:lnTo>
                      <a:pt x="368" y="12"/>
                    </a:lnTo>
                    <a:lnTo>
                      <a:pt x="405" y="27"/>
                    </a:lnTo>
                    <a:lnTo>
                      <a:pt x="441" y="46"/>
                    </a:lnTo>
                    <a:lnTo>
                      <a:pt x="472" y="70"/>
                    </a:lnTo>
                    <a:lnTo>
                      <a:pt x="500" y="98"/>
                    </a:lnTo>
                    <a:lnTo>
                      <a:pt x="524" y="131"/>
                    </a:lnTo>
                    <a:lnTo>
                      <a:pt x="545" y="166"/>
                    </a:lnTo>
                    <a:lnTo>
                      <a:pt x="559" y="203"/>
                    </a:lnTo>
                    <a:lnTo>
                      <a:pt x="568" y="244"/>
                    </a:lnTo>
                    <a:lnTo>
                      <a:pt x="571" y="286"/>
                    </a:lnTo>
                    <a:lnTo>
                      <a:pt x="568" y="328"/>
                    </a:lnTo>
                    <a:lnTo>
                      <a:pt x="559" y="368"/>
                    </a:lnTo>
                    <a:lnTo>
                      <a:pt x="545" y="406"/>
                    </a:lnTo>
                    <a:lnTo>
                      <a:pt x="524" y="442"/>
                    </a:lnTo>
                    <a:lnTo>
                      <a:pt x="500" y="473"/>
                    </a:lnTo>
                    <a:lnTo>
                      <a:pt x="472" y="501"/>
                    </a:lnTo>
                    <a:lnTo>
                      <a:pt x="441" y="526"/>
                    </a:lnTo>
                    <a:lnTo>
                      <a:pt x="405" y="545"/>
                    </a:lnTo>
                    <a:lnTo>
                      <a:pt x="368" y="559"/>
                    </a:lnTo>
                    <a:lnTo>
                      <a:pt x="328" y="568"/>
                    </a:lnTo>
                    <a:lnTo>
                      <a:pt x="285" y="571"/>
                    </a:lnTo>
                    <a:lnTo>
                      <a:pt x="243" y="568"/>
                    </a:lnTo>
                    <a:lnTo>
                      <a:pt x="203" y="559"/>
                    </a:lnTo>
                    <a:lnTo>
                      <a:pt x="165" y="545"/>
                    </a:lnTo>
                    <a:lnTo>
                      <a:pt x="130" y="526"/>
                    </a:lnTo>
                    <a:lnTo>
                      <a:pt x="99" y="501"/>
                    </a:lnTo>
                    <a:lnTo>
                      <a:pt x="71" y="473"/>
                    </a:lnTo>
                    <a:lnTo>
                      <a:pt x="46" y="442"/>
                    </a:lnTo>
                    <a:lnTo>
                      <a:pt x="27" y="406"/>
                    </a:lnTo>
                    <a:lnTo>
                      <a:pt x="12" y="368"/>
                    </a:lnTo>
                    <a:lnTo>
                      <a:pt x="3" y="328"/>
                    </a:lnTo>
                    <a:lnTo>
                      <a:pt x="0" y="286"/>
                    </a:lnTo>
                    <a:lnTo>
                      <a:pt x="3" y="244"/>
                    </a:lnTo>
                    <a:lnTo>
                      <a:pt x="12" y="203"/>
                    </a:lnTo>
                    <a:lnTo>
                      <a:pt x="27" y="166"/>
                    </a:lnTo>
                    <a:lnTo>
                      <a:pt x="46" y="131"/>
                    </a:lnTo>
                    <a:lnTo>
                      <a:pt x="71" y="98"/>
                    </a:lnTo>
                    <a:lnTo>
                      <a:pt x="99" y="70"/>
                    </a:lnTo>
                    <a:lnTo>
                      <a:pt x="130" y="46"/>
                    </a:lnTo>
                    <a:lnTo>
                      <a:pt x="165" y="27"/>
                    </a:lnTo>
                    <a:lnTo>
                      <a:pt x="203" y="12"/>
                    </a:lnTo>
                    <a:lnTo>
                      <a:pt x="243" y="3"/>
                    </a:lnTo>
                    <a:lnTo>
                      <a:pt x="2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5" name="Freeform 17">
                <a:extLst>
                  <a:ext uri="{FF2B5EF4-FFF2-40B4-BE49-F238E27FC236}">
                    <a16:creationId xmlns:a16="http://schemas.microsoft.com/office/drawing/2014/main" id="{FB822257-A8DC-4F12-AB86-1281209F4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481138"/>
                <a:ext cx="376238" cy="431800"/>
              </a:xfrm>
              <a:custGeom>
                <a:avLst/>
                <a:gdLst>
                  <a:gd name="T0" fmla="*/ 1895 w 1895"/>
                  <a:gd name="T1" fmla="*/ 0 h 2176"/>
                  <a:gd name="T2" fmla="*/ 1845 w 1895"/>
                  <a:gd name="T3" fmla="*/ 47 h 2176"/>
                  <a:gd name="T4" fmla="*/ 1808 w 1895"/>
                  <a:gd name="T5" fmla="*/ 104 h 2176"/>
                  <a:gd name="T6" fmla="*/ 1786 w 1895"/>
                  <a:gd name="T7" fmla="*/ 170 h 2176"/>
                  <a:gd name="T8" fmla="*/ 1752 w 1895"/>
                  <a:gd name="T9" fmla="*/ 193 h 2176"/>
                  <a:gd name="T10" fmla="*/ 1690 w 1895"/>
                  <a:gd name="T11" fmla="*/ 179 h 2176"/>
                  <a:gd name="T12" fmla="*/ 1622 w 1895"/>
                  <a:gd name="T13" fmla="*/ 179 h 2176"/>
                  <a:gd name="T14" fmla="*/ 1557 w 1895"/>
                  <a:gd name="T15" fmla="*/ 196 h 2176"/>
                  <a:gd name="T16" fmla="*/ 1505 w 1895"/>
                  <a:gd name="T17" fmla="*/ 224 h 2176"/>
                  <a:gd name="T18" fmla="*/ 259 w 1895"/>
                  <a:gd name="T19" fmla="*/ 226 h 2176"/>
                  <a:gd name="T20" fmla="*/ 234 w 1895"/>
                  <a:gd name="T21" fmla="*/ 246 h 2176"/>
                  <a:gd name="T22" fmla="*/ 224 w 1895"/>
                  <a:gd name="T23" fmla="*/ 276 h 2176"/>
                  <a:gd name="T24" fmla="*/ 208 w 1895"/>
                  <a:gd name="T25" fmla="*/ 1149 h 2176"/>
                  <a:gd name="T26" fmla="*/ 194 w 1895"/>
                  <a:gd name="T27" fmla="*/ 1219 h 2176"/>
                  <a:gd name="T28" fmla="*/ 199 w 1895"/>
                  <a:gd name="T29" fmla="*/ 1291 h 2176"/>
                  <a:gd name="T30" fmla="*/ 224 w 1895"/>
                  <a:gd name="T31" fmla="*/ 1358 h 2176"/>
                  <a:gd name="T32" fmla="*/ 209 w 1895"/>
                  <a:gd name="T33" fmla="*/ 1513 h 2176"/>
                  <a:gd name="T34" fmla="*/ 194 w 1895"/>
                  <a:gd name="T35" fmla="*/ 1583 h 2176"/>
                  <a:gd name="T36" fmla="*/ 198 w 1895"/>
                  <a:gd name="T37" fmla="*/ 1655 h 2176"/>
                  <a:gd name="T38" fmla="*/ 224 w 1895"/>
                  <a:gd name="T39" fmla="*/ 1724 h 2176"/>
                  <a:gd name="T40" fmla="*/ 226 w 1895"/>
                  <a:gd name="T41" fmla="*/ 1916 h 2176"/>
                  <a:gd name="T42" fmla="*/ 245 w 1895"/>
                  <a:gd name="T43" fmla="*/ 1942 h 2176"/>
                  <a:gd name="T44" fmla="*/ 275 w 1895"/>
                  <a:gd name="T45" fmla="*/ 1952 h 2176"/>
                  <a:gd name="T46" fmla="*/ 386 w 1895"/>
                  <a:gd name="T47" fmla="*/ 1979 h 2176"/>
                  <a:gd name="T48" fmla="*/ 450 w 1895"/>
                  <a:gd name="T49" fmla="*/ 2019 h 2176"/>
                  <a:gd name="T50" fmla="*/ 518 w 1895"/>
                  <a:gd name="T51" fmla="*/ 2038 h 2176"/>
                  <a:gd name="T52" fmla="*/ 588 w 1895"/>
                  <a:gd name="T53" fmla="*/ 2038 h 2176"/>
                  <a:gd name="T54" fmla="*/ 633 w 1895"/>
                  <a:gd name="T55" fmla="*/ 2065 h 2176"/>
                  <a:gd name="T56" fmla="*/ 670 w 1895"/>
                  <a:gd name="T57" fmla="*/ 2126 h 2176"/>
                  <a:gd name="T58" fmla="*/ 721 w 1895"/>
                  <a:gd name="T59" fmla="*/ 2176 h 2176"/>
                  <a:gd name="T60" fmla="*/ 235 w 1895"/>
                  <a:gd name="T61" fmla="*/ 2173 h 2176"/>
                  <a:gd name="T62" fmla="*/ 159 w 1895"/>
                  <a:gd name="T63" fmla="*/ 2150 h 2176"/>
                  <a:gd name="T64" fmla="*/ 95 w 1895"/>
                  <a:gd name="T65" fmla="*/ 2108 h 2176"/>
                  <a:gd name="T66" fmla="*/ 44 w 1895"/>
                  <a:gd name="T67" fmla="*/ 2050 h 2176"/>
                  <a:gd name="T68" fmla="*/ 12 w 1895"/>
                  <a:gd name="T69" fmla="*/ 1979 h 2176"/>
                  <a:gd name="T70" fmla="*/ 0 w 1895"/>
                  <a:gd name="T71" fmla="*/ 1900 h 2176"/>
                  <a:gd name="T72" fmla="*/ 3 w 1895"/>
                  <a:gd name="T73" fmla="*/ 235 h 2176"/>
                  <a:gd name="T74" fmla="*/ 25 w 1895"/>
                  <a:gd name="T75" fmla="*/ 160 h 2176"/>
                  <a:gd name="T76" fmla="*/ 68 w 1895"/>
                  <a:gd name="T77" fmla="*/ 95 h 2176"/>
                  <a:gd name="T78" fmla="*/ 126 w 1895"/>
                  <a:gd name="T79" fmla="*/ 45 h 2176"/>
                  <a:gd name="T80" fmla="*/ 196 w 1895"/>
                  <a:gd name="T81" fmla="*/ 12 h 2176"/>
                  <a:gd name="T82" fmla="*/ 275 w 1895"/>
                  <a:gd name="T83" fmla="*/ 0 h 2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95" h="2176">
                    <a:moveTo>
                      <a:pt x="1249" y="0"/>
                    </a:moveTo>
                    <a:lnTo>
                      <a:pt x="1895" y="0"/>
                    </a:lnTo>
                    <a:lnTo>
                      <a:pt x="1869" y="22"/>
                    </a:lnTo>
                    <a:lnTo>
                      <a:pt x="1845" y="47"/>
                    </a:lnTo>
                    <a:lnTo>
                      <a:pt x="1824" y="75"/>
                    </a:lnTo>
                    <a:lnTo>
                      <a:pt x="1808" y="104"/>
                    </a:lnTo>
                    <a:lnTo>
                      <a:pt x="1795" y="136"/>
                    </a:lnTo>
                    <a:lnTo>
                      <a:pt x="1786" y="170"/>
                    </a:lnTo>
                    <a:lnTo>
                      <a:pt x="1781" y="206"/>
                    </a:lnTo>
                    <a:lnTo>
                      <a:pt x="1752" y="193"/>
                    </a:lnTo>
                    <a:lnTo>
                      <a:pt x="1721" y="184"/>
                    </a:lnTo>
                    <a:lnTo>
                      <a:pt x="1690" y="179"/>
                    </a:lnTo>
                    <a:lnTo>
                      <a:pt x="1658" y="177"/>
                    </a:lnTo>
                    <a:lnTo>
                      <a:pt x="1622" y="179"/>
                    </a:lnTo>
                    <a:lnTo>
                      <a:pt x="1586" y="186"/>
                    </a:lnTo>
                    <a:lnTo>
                      <a:pt x="1557" y="196"/>
                    </a:lnTo>
                    <a:lnTo>
                      <a:pt x="1531" y="209"/>
                    </a:lnTo>
                    <a:lnTo>
                      <a:pt x="1505" y="224"/>
                    </a:lnTo>
                    <a:lnTo>
                      <a:pt x="275" y="224"/>
                    </a:lnTo>
                    <a:lnTo>
                      <a:pt x="259" y="226"/>
                    </a:lnTo>
                    <a:lnTo>
                      <a:pt x="245" y="234"/>
                    </a:lnTo>
                    <a:lnTo>
                      <a:pt x="234" y="246"/>
                    </a:lnTo>
                    <a:lnTo>
                      <a:pt x="226" y="260"/>
                    </a:lnTo>
                    <a:lnTo>
                      <a:pt x="224" y="276"/>
                    </a:lnTo>
                    <a:lnTo>
                      <a:pt x="224" y="1114"/>
                    </a:lnTo>
                    <a:lnTo>
                      <a:pt x="208" y="1149"/>
                    </a:lnTo>
                    <a:lnTo>
                      <a:pt x="198" y="1184"/>
                    </a:lnTo>
                    <a:lnTo>
                      <a:pt x="194" y="1219"/>
                    </a:lnTo>
                    <a:lnTo>
                      <a:pt x="194" y="1256"/>
                    </a:lnTo>
                    <a:lnTo>
                      <a:pt x="199" y="1291"/>
                    </a:lnTo>
                    <a:lnTo>
                      <a:pt x="209" y="1325"/>
                    </a:lnTo>
                    <a:lnTo>
                      <a:pt x="224" y="1358"/>
                    </a:lnTo>
                    <a:lnTo>
                      <a:pt x="224" y="1481"/>
                    </a:lnTo>
                    <a:lnTo>
                      <a:pt x="209" y="1513"/>
                    </a:lnTo>
                    <a:lnTo>
                      <a:pt x="199" y="1548"/>
                    </a:lnTo>
                    <a:lnTo>
                      <a:pt x="194" y="1583"/>
                    </a:lnTo>
                    <a:lnTo>
                      <a:pt x="193" y="1619"/>
                    </a:lnTo>
                    <a:lnTo>
                      <a:pt x="198" y="1655"/>
                    </a:lnTo>
                    <a:lnTo>
                      <a:pt x="208" y="1690"/>
                    </a:lnTo>
                    <a:lnTo>
                      <a:pt x="224" y="1724"/>
                    </a:lnTo>
                    <a:lnTo>
                      <a:pt x="224" y="1900"/>
                    </a:lnTo>
                    <a:lnTo>
                      <a:pt x="226" y="1916"/>
                    </a:lnTo>
                    <a:lnTo>
                      <a:pt x="234" y="1930"/>
                    </a:lnTo>
                    <a:lnTo>
                      <a:pt x="245" y="1942"/>
                    </a:lnTo>
                    <a:lnTo>
                      <a:pt x="259" y="1950"/>
                    </a:lnTo>
                    <a:lnTo>
                      <a:pt x="275" y="1952"/>
                    </a:lnTo>
                    <a:lnTo>
                      <a:pt x="359" y="1952"/>
                    </a:lnTo>
                    <a:lnTo>
                      <a:pt x="386" y="1979"/>
                    </a:lnTo>
                    <a:lnTo>
                      <a:pt x="417" y="2001"/>
                    </a:lnTo>
                    <a:lnTo>
                      <a:pt x="450" y="2019"/>
                    </a:lnTo>
                    <a:lnTo>
                      <a:pt x="485" y="2031"/>
                    </a:lnTo>
                    <a:lnTo>
                      <a:pt x="518" y="2038"/>
                    </a:lnTo>
                    <a:lnTo>
                      <a:pt x="552" y="2040"/>
                    </a:lnTo>
                    <a:lnTo>
                      <a:pt x="588" y="2038"/>
                    </a:lnTo>
                    <a:lnTo>
                      <a:pt x="622" y="2030"/>
                    </a:lnTo>
                    <a:lnTo>
                      <a:pt x="633" y="2065"/>
                    </a:lnTo>
                    <a:lnTo>
                      <a:pt x="649" y="2097"/>
                    </a:lnTo>
                    <a:lnTo>
                      <a:pt x="670" y="2126"/>
                    </a:lnTo>
                    <a:lnTo>
                      <a:pt x="694" y="2153"/>
                    </a:lnTo>
                    <a:lnTo>
                      <a:pt x="721" y="2176"/>
                    </a:lnTo>
                    <a:lnTo>
                      <a:pt x="275" y="2176"/>
                    </a:lnTo>
                    <a:lnTo>
                      <a:pt x="235" y="2173"/>
                    </a:lnTo>
                    <a:lnTo>
                      <a:pt x="196" y="2164"/>
                    </a:lnTo>
                    <a:lnTo>
                      <a:pt x="159" y="2150"/>
                    </a:lnTo>
                    <a:lnTo>
                      <a:pt x="126" y="2131"/>
                    </a:lnTo>
                    <a:lnTo>
                      <a:pt x="95" y="2108"/>
                    </a:lnTo>
                    <a:lnTo>
                      <a:pt x="68" y="2081"/>
                    </a:lnTo>
                    <a:lnTo>
                      <a:pt x="44" y="2050"/>
                    </a:lnTo>
                    <a:lnTo>
                      <a:pt x="25" y="2016"/>
                    </a:lnTo>
                    <a:lnTo>
                      <a:pt x="12" y="1979"/>
                    </a:lnTo>
                    <a:lnTo>
                      <a:pt x="3" y="1940"/>
                    </a:lnTo>
                    <a:lnTo>
                      <a:pt x="0" y="1900"/>
                    </a:lnTo>
                    <a:lnTo>
                      <a:pt x="0" y="276"/>
                    </a:lnTo>
                    <a:lnTo>
                      <a:pt x="3" y="235"/>
                    </a:lnTo>
                    <a:lnTo>
                      <a:pt x="12" y="197"/>
                    </a:lnTo>
                    <a:lnTo>
                      <a:pt x="25" y="160"/>
                    </a:lnTo>
                    <a:lnTo>
                      <a:pt x="44" y="126"/>
                    </a:lnTo>
                    <a:lnTo>
                      <a:pt x="68" y="95"/>
                    </a:lnTo>
                    <a:lnTo>
                      <a:pt x="95" y="68"/>
                    </a:lnTo>
                    <a:lnTo>
                      <a:pt x="126" y="45"/>
                    </a:lnTo>
                    <a:lnTo>
                      <a:pt x="159" y="26"/>
                    </a:lnTo>
                    <a:lnTo>
                      <a:pt x="196" y="12"/>
                    </a:lnTo>
                    <a:lnTo>
                      <a:pt x="235" y="3"/>
                    </a:lnTo>
                    <a:lnTo>
                      <a:pt x="275" y="0"/>
                    </a:lnTo>
                    <a:lnTo>
                      <a:pt x="1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6" name="Freeform 18">
                <a:extLst>
                  <a:ext uri="{FF2B5EF4-FFF2-40B4-BE49-F238E27FC236}">
                    <a16:creationId xmlns:a16="http://schemas.microsoft.com/office/drawing/2014/main" id="{B7A90585-D2E3-4AE8-A4E1-567B3CF374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27313" y="1481138"/>
                <a:ext cx="487363" cy="571500"/>
              </a:xfrm>
              <a:custGeom>
                <a:avLst/>
                <a:gdLst>
                  <a:gd name="T0" fmla="*/ 287 w 2452"/>
                  <a:gd name="T1" fmla="*/ 2523 h 2882"/>
                  <a:gd name="T2" fmla="*/ 211 w 2452"/>
                  <a:gd name="T3" fmla="*/ 2577 h 2882"/>
                  <a:gd name="T4" fmla="*/ 171 w 2452"/>
                  <a:gd name="T5" fmla="*/ 2662 h 2882"/>
                  <a:gd name="T6" fmla="*/ 1411 w 2452"/>
                  <a:gd name="T7" fmla="*/ 2713 h 2882"/>
                  <a:gd name="T8" fmla="*/ 1399 w 2452"/>
                  <a:gd name="T9" fmla="*/ 2631 h 2882"/>
                  <a:gd name="T10" fmla="*/ 1346 w 2452"/>
                  <a:gd name="T11" fmla="*/ 2555 h 2882"/>
                  <a:gd name="T12" fmla="*/ 1261 w 2452"/>
                  <a:gd name="T13" fmla="*/ 2515 h 2882"/>
                  <a:gd name="T14" fmla="*/ 1613 w 2452"/>
                  <a:gd name="T15" fmla="*/ 0 h 2882"/>
                  <a:gd name="T16" fmla="*/ 2256 w 2452"/>
                  <a:gd name="T17" fmla="*/ 12 h 2882"/>
                  <a:gd name="T18" fmla="*/ 2357 w 2452"/>
                  <a:gd name="T19" fmla="*/ 68 h 2882"/>
                  <a:gd name="T20" fmla="*/ 2426 w 2452"/>
                  <a:gd name="T21" fmla="*/ 160 h 2882"/>
                  <a:gd name="T22" fmla="*/ 2452 w 2452"/>
                  <a:gd name="T23" fmla="*/ 276 h 2882"/>
                  <a:gd name="T24" fmla="*/ 2440 w 2452"/>
                  <a:gd name="T25" fmla="*/ 1979 h 2882"/>
                  <a:gd name="T26" fmla="*/ 2384 w 2452"/>
                  <a:gd name="T27" fmla="*/ 2081 h 2882"/>
                  <a:gd name="T28" fmla="*/ 2293 w 2452"/>
                  <a:gd name="T29" fmla="*/ 2150 h 2882"/>
                  <a:gd name="T30" fmla="*/ 2177 w 2452"/>
                  <a:gd name="T31" fmla="*/ 2176 h 2882"/>
                  <a:gd name="T32" fmla="*/ 1309 w 2452"/>
                  <a:gd name="T33" fmla="*/ 2356 h 2882"/>
                  <a:gd name="T34" fmla="*/ 1425 w 2452"/>
                  <a:gd name="T35" fmla="*/ 2406 h 2882"/>
                  <a:gd name="T36" fmla="*/ 1514 w 2452"/>
                  <a:gd name="T37" fmla="*/ 2493 h 2882"/>
                  <a:gd name="T38" fmla="*/ 1568 w 2452"/>
                  <a:gd name="T39" fmla="*/ 2607 h 2882"/>
                  <a:gd name="T40" fmla="*/ 1579 w 2452"/>
                  <a:gd name="T41" fmla="*/ 2797 h 2882"/>
                  <a:gd name="T42" fmla="*/ 1554 w 2452"/>
                  <a:gd name="T43" fmla="*/ 2857 h 2882"/>
                  <a:gd name="T44" fmla="*/ 1495 w 2452"/>
                  <a:gd name="T45" fmla="*/ 2882 h 2882"/>
                  <a:gd name="T46" fmla="*/ 42 w 2452"/>
                  <a:gd name="T47" fmla="*/ 2870 h 2882"/>
                  <a:gd name="T48" fmla="*/ 3 w 2452"/>
                  <a:gd name="T49" fmla="*/ 2820 h 2882"/>
                  <a:gd name="T50" fmla="*/ 3 w 2452"/>
                  <a:gd name="T51" fmla="*/ 2651 h 2882"/>
                  <a:gd name="T52" fmla="*/ 43 w 2452"/>
                  <a:gd name="T53" fmla="*/ 2528 h 2882"/>
                  <a:gd name="T54" fmla="*/ 121 w 2452"/>
                  <a:gd name="T55" fmla="*/ 2431 h 2882"/>
                  <a:gd name="T56" fmla="*/ 229 w 2452"/>
                  <a:gd name="T57" fmla="*/ 2368 h 2882"/>
                  <a:gd name="T58" fmla="*/ 313 w 2452"/>
                  <a:gd name="T59" fmla="*/ 2200 h 2882"/>
                  <a:gd name="T60" fmla="*/ 391 w 2452"/>
                  <a:gd name="T61" fmla="*/ 2145 h 2882"/>
                  <a:gd name="T62" fmla="*/ 443 w 2452"/>
                  <a:gd name="T63" fmla="*/ 2064 h 2882"/>
                  <a:gd name="T64" fmla="*/ 488 w 2452"/>
                  <a:gd name="T65" fmla="*/ 2038 h 2882"/>
                  <a:gd name="T66" fmla="*/ 591 w 2452"/>
                  <a:gd name="T67" fmla="*/ 2031 h 2882"/>
                  <a:gd name="T68" fmla="*/ 690 w 2452"/>
                  <a:gd name="T69" fmla="*/ 1979 h 2882"/>
                  <a:gd name="T70" fmla="*/ 2193 w 2452"/>
                  <a:gd name="T71" fmla="*/ 1950 h 2882"/>
                  <a:gd name="T72" fmla="*/ 2226 w 2452"/>
                  <a:gd name="T73" fmla="*/ 1916 h 2882"/>
                  <a:gd name="T74" fmla="*/ 2243 w 2452"/>
                  <a:gd name="T75" fmla="*/ 1237 h 2882"/>
                  <a:gd name="T76" fmla="*/ 2258 w 2452"/>
                  <a:gd name="T77" fmla="*/ 1127 h 2882"/>
                  <a:gd name="T78" fmla="*/ 2228 w 2452"/>
                  <a:gd name="T79" fmla="*/ 1021 h 2882"/>
                  <a:gd name="T80" fmla="*/ 2250 w 2452"/>
                  <a:gd name="T81" fmla="*/ 757 h 2882"/>
                  <a:gd name="T82" fmla="*/ 2255 w 2452"/>
                  <a:gd name="T83" fmla="*/ 635 h 2882"/>
                  <a:gd name="T84" fmla="*/ 2228 w 2452"/>
                  <a:gd name="T85" fmla="*/ 276 h 2882"/>
                  <a:gd name="T86" fmla="*/ 2207 w 2452"/>
                  <a:gd name="T87" fmla="*/ 234 h 2882"/>
                  <a:gd name="T88" fmla="*/ 2001 w 2452"/>
                  <a:gd name="T89" fmla="*/ 224 h 2882"/>
                  <a:gd name="T90" fmla="*/ 1890 w 2452"/>
                  <a:gd name="T91" fmla="*/ 180 h 2882"/>
                  <a:gd name="T92" fmla="*/ 1786 w 2452"/>
                  <a:gd name="T93" fmla="*/ 184 h 2882"/>
                  <a:gd name="T94" fmla="*/ 1722 w 2452"/>
                  <a:gd name="T95" fmla="*/ 170 h 2882"/>
                  <a:gd name="T96" fmla="*/ 1684 w 2452"/>
                  <a:gd name="T97" fmla="*/ 75 h 2882"/>
                  <a:gd name="T98" fmla="*/ 1613 w 2452"/>
                  <a:gd name="T99" fmla="*/ 0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52" h="2882">
                    <a:moveTo>
                      <a:pt x="350" y="2512"/>
                    </a:moveTo>
                    <a:lnTo>
                      <a:pt x="318" y="2515"/>
                    </a:lnTo>
                    <a:lnTo>
                      <a:pt x="287" y="2523"/>
                    </a:lnTo>
                    <a:lnTo>
                      <a:pt x="259" y="2536"/>
                    </a:lnTo>
                    <a:lnTo>
                      <a:pt x="233" y="2555"/>
                    </a:lnTo>
                    <a:lnTo>
                      <a:pt x="211" y="2577"/>
                    </a:lnTo>
                    <a:lnTo>
                      <a:pt x="193" y="2602"/>
                    </a:lnTo>
                    <a:lnTo>
                      <a:pt x="180" y="2631"/>
                    </a:lnTo>
                    <a:lnTo>
                      <a:pt x="171" y="2662"/>
                    </a:lnTo>
                    <a:lnTo>
                      <a:pt x="168" y="2695"/>
                    </a:lnTo>
                    <a:lnTo>
                      <a:pt x="168" y="2713"/>
                    </a:lnTo>
                    <a:lnTo>
                      <a:pt x="1411" y="2713"/>
                    </a:lnTo>
                    <a:lnTo>
                      <a:pt x="1411" y="2695"/>
                    </a:lnTo>
                    <a:lnTo>
                      <a:pt x="1408" y="2662"/>
                    </a:lnTo>
                    <a:lnTo>
                      <a:pt x="1399" y="2631"/>
                    </a:lnTo>
                    <a:lnTo>
                      <a:pt x="1386" y="2602"/>
                    </a:lnTo>
                    <a:lnTo>
                      <a:pt x="1368" y="2577"/>
                    </a:lnTo>
                    <a:lnTo>
                      <a:pt x="1346" y="2555"/>
                    </a:lnTo>
                    <a:lnTo>
                      <a:pt x="1320" y="2536"/>
                    </a:lnTo>
                    <a:lnTo>
                      <a:pt x="1292" y="2523"/>
                    </a:lnTo>
                    <a:lnTo>
                      <a:pt x="1261" y="2515"/>
                    </a:lnTo>
                    <a:lnTo>
                      <a:pt x="1229" y="2512"/>
                    </a:lnTo>
                    <a:lnTo>
                      <a:pt x="350" y="2512"/>
                    </a:lnTo>
                    <a:close/>
                    <a:moveTo>
                      <a:pt x="1613" y="0"/>
                    </a:moveTo>
                    <a:lnTo>
                      <a:pt x="2177" y="0"/>
                    </a:lnTo>
                    <a:lnTo>
                      <a:pt x="2217" y="3"/>
                    </a:lnTo>
                    <a:lnTo>
                      <a:pt x="2256" y="12"/>
                    </a:lnTo>
                    <a:lnTo>
                      <a:pt x="2293" y="26"/>
                    </a:lnTo>
                    <a:lnTo>
                      <a:pt x="2326" y="45"/>
                    </a:lnTo>
                    <a:lnTo>
                      <a:pt x="2357" y="68"/>
                    </a:lnTo>
                    <a:lnTo>
                      <a:pt x="2384" y="95"/>
                    </a:lnTo>
                    <a:lnTo>
                      <a:pt x="2408" y="126"/>
                    </a:lnTo>
                    <a:lnTo>
                      <a:pt x="2426" y="160"/>
                    </a:lnTo>
                    <a:lnTo>
                      <a:pt x="2440" y="197"/>
                    </a:lnTo>
                    <a:lnTo>
                      <a:pt x="2449" y="235"/>
                    </a:lnTo>
                    <a:lnTo>
                      <a:pt x="2452" y="276"/>
                    </a:lnTo>
                    <a:lnTo>
                      <a:pt x="2452" y="1900"/>
                    </a:lnTo>
                    <a:lnTo>
                      <a:pt x="2449" y="1940"/>
                    </a:lnTo>
                    <a:lnTo>
                      <a:pt x="2440" y="1979"/>
                    </a:lnTo>
                    <a:lnTo>
                      <a:pt x="2426" y="2016"/>
                    </a:lnTo>
                    <a:lnTo>
                      <a:pt x="2408" y="2050"/>
                    </a:lnTo>
                    <a:lnTo>
                      <a:pt x="2384" y="2081"/>
                    </a:lnTo>
                    <a:lnTo>
                      <a:pt x="2357" y="2108"/>
                    </a:lnTo>
                    <a:lnTo>
                      <a:pt x="2326" y="2131"/>
                    </a:lnTo>
                    <a:lnTo>
                      <a:pt x="2293" y="2150"/>
                    </a:lnTo>
                    <a:lnTo>
                      <a:pt x="2256" y="2164"/>
                    </a:lnTo>
                    <a:lnTo>
                      <a:pt x="2217" y="2173"/>
                    </a:lnTo>
                    <a:lnTo>
                      <a:pt x="2177" y="2176"/>
                    </a:lnTo>
                    <a:lnTo>
                      <a:pt x="1266" y="2176"/>
                    </a:lnTo>
                    <a:lnTo>
                      <a:pt x="1266" y="2348"/>
                    </a:lnTo>
                    <a:lnTo>
                      <a:pt x="1309" y="2356"/>
                    </a:lnTo>
                    <a:lnTo>
                      <a:pt x="1350" y="2368"/>
                    </a:lnTo>
                    <a:lnTo>
                      <a:pt x="1389" y="2385"/>
                    </a:lnTo>
                    <a:lnTo>
                      <a:pt x="1425" y="2406"/>
                    </a:lnTo>
                    <a:lnTo>
                      <a:pt x="1458" y="2431"/>
                    </a:lnTo>
                    <a:lnTo>
                      <a:pt x="1488" y="2461"/>
                    </a:lnTo>
                    <a:lnTo>
                      <a:pt x="1514" y="2493"/>
                    </a:lnTo>
                    <a:lnTo>
                      <a:pt x="1536" y="2528"/>
                    </a:lnTo>
                    <a:lnTo>
                      <a:pt x="1554" y="2567"/>
                    </a:lnTo>
                    <a:lnTo>
                      <a:pt x="1568" y="2607"/>
                    </a:lnTo>
                    <a:lnTo>
                      <a:pt x="1576" y="2651"/>
                    </a:lnTo>
                    <a:lnTo>
                      <a:pt x="1579" y="2695"/>
                    </a:lnTo>
                    <a:lnTo>
                      <a:pt x="1579" y="2797"/>
                    </a:lnTo>
                    <a:lnTo>
                      <a:pt x="1576" y="2820"/>
                    </a:lnTo>
                    <a:lnTo>
                      <a:pt x="1568" y="2839"/>
                    </a:lnTo>
                    <a:lnTo>
                      <a:pt x="1554" y="2857"/>
                    </a:lnTo>
                    <a:lnTo>
                      <a:pt x="1537" y="2870"/>
                    </a:lnTo>
                    <a:lnTo>
                      <a:pt x="1517" y="2879"/>
                    </a:lnTo>
                    <a:lnTo>
                      <a:pt x="1495" y="2882"/>
                    </a:lnTo>
                    <a:lnTo>
                      <a:pt x="84" y="2882"/>
                    </a:lnTo>
                    <a:lnTo>
                      <a:pt x="62" y="2879"/>
                    </a:lnTo>
                    <a:lnTo>
                      <a:pt x="42" y="2870"/>
                    </a:lnTo>
                    <a:lnTo>
                      <a:pt x="25" y="2857"/>
                    </a:lnTo>
                    <a:lnTo>
                      <a:pt x="11" y="2839"/>
                    </a:lnTo>
                    <a:lnTo>
                      <a:pt x="3" y="2820"/>
                    </a:lnTo>
                    <a:lnTo>
                      <a:pt x="0" y="2797"/>
                    </a:lnTo>
                    <a:lnTo>
                      <a:pt x="0" y="2695"/>
                    </a:lnTo>
                    <a:lnTo>
                      <a:pt x="3" y="2651"/>
                    </a:lnTo>
                    <a:lnTo>
                      <a:pt x="11" y="2607"/>
                    </a:lnTo>
                    <a:lnTo>
                      <a:pt x="25" y="2567"/>
                    </a:lnTo>
                    <a:lnTo>
                      <a:pt x="43" y="2528"/>
                    </a:lnTo>
                    <a:lnTo>
                      <a:pt x="65" y="2493"/>
                    </a:lnTo>
                    <a:lnTo>
                      <a:pt x="91" y="2461"/>
                    </a:lnTo>
                    <a:lnTo>
                      <a:pt x="121" y="2431"/>
                    </a:lnTo>
                    <a:lnTo>
                      <a:pt x="154" y="2406"/>
                    </a:lnTo>
                    <a:lnTo>
                      <a:pt x="190" y="2385"/>
                    </a:lnTo>
                    <a:lnTo>
                      <a:pt x="229" y="2368"/>
                    </a:lnTo>
                    <a:lnTo>
                      <a:pt x="270" y="2356"/>
                    </a:lnTo>
                    <a:lnTo>
                      <a:pt x="313" y="2348"/>
                    </a:lnTo>
                    <a:lnTo>
                      <a:pt x="313" y="2200"/>
                    </a:lnTo>
                    <a:lnTo>
                      <a:pt x="341" y="2185"/>
                    </a:lnTo>
                    <a:lnTo>
                      <a:pt x="367" y="2166"/>
                    </a:lnTo>
                    <a:lnTo>
                      <a:pt x="391" y="2145"/>
                    </a:lnTo>
                    <a:lnTo>
                      <a:pt x="412" y="2120"/>
                    </a:lnTo>
                    <a:lnTo>
                      <a:pt x="429" y="2093"/>
                    </a:lnTo>
                    <a:lnTo>
                      <a:pt x="443" y="2064"/>
                    </a:lnTo>
                    <a:lnTo>
                      <a:pt x="449" y="2048"/>
                    </a:lnTo>
                    <a:lnTo>
                      <a:pt x="454" y="2030"/>
                    </a:lnTo>
                    <a:lnTo>
                      <a:pt x="488" y="2038"/>
                    </a:lnTo>
                    <a:lnTo>
                      <a:pt x="525" y="2040"/>
                    </a:lnTo>
                    <a:lnTo>
                      <a:pt x="558" y="2038"/>
                    </a:lnTo>
                    <a:lnTo>
                      <a:pt x="591" y="2031"/>
                    </a:lnTo>
                    <a:lnTo>
                      <a:pt x="627" y="2019"/>
                    </a:lnTo>
                    <a:lnTo>
                      <a:pt x="660" y="2001"/>
                    </a:lnTo>
                    <a:lnTo>
                      <a:pt x="690" y="1979"/>
                    </a:lnTo>
                    <a:lnTo>
                      <a:pt x="717" y="1952"/>
                    </a:lnTo>
                    <a:lnTo>
                      <a:pt x="2177" y="1952"/>
                    </a:lnTo>
                    <a:lnTo>
                      <a:pt x="2193" y="1950"/>
                    </a:lnTo>
                    <a:lnTo>
                      <a:pt x="2207" y="1942"/>
                    </a:lnTo>
                    <a:lnTo>
                      <a:pt x="2218" y="1930"/>
                    </a:lnTo>
                    <a:lnTo>
                      <a:pt x="2226" y="1916"/>
                    </a:lnTo>
                    <a:lnTo>
                      <a:pt x="2228" y="1900"/>
                    </a:lnTo>
                    <a:lnTo>
                      <a:pt x="2228" y="1273"/>
                    </a:lnTo>
                    <a:lnTo>
                      <a:pt x="2243" y="1237"/>
                    </a:lnTo>
                    <a:lnTo>
                      <a:pt x="2253" y="1201"/>
                    </a:lnTo>
                    <a:lnTo>
                      <a:pt x="2258" y="1164"/>
                    </a:lnTo>
                    <a:lnTo>
                      <a:pt x="2258" y="1127"/>
                    </a:lnTo>
                    <a:lnTo>
                      <a:pt x="2253" y="1090"/>
                    </a:lnTo>
                    <a:lnTo>
                      <a:pt x="2243" y="1055"/>
                    </a:lnTo>
                    <a:lnTo>
                      <a:pt x="2228" y="1021"/>
                    </a:lnTo>
                    <a:lnTo>
                      <a:pt x="2228" y="812"/>
                    </a:lnTo>
                    <a:lnTo>
                      <a:pt x="2241" y="785"/>
                    </a:lnTo>
                    <a:lnTo>
                      <a:pt x="2250" y="757"/>
                    </a:lnTo>
                    <a:lnTo>
                      <a:pt x="2258" y="716"/>
                    </a:lnTo>
                    <a:lnTo>
                      <a:pt x="2259" y="676"/>
                    </a:lnTo>
                    <a:lnTo>
                      <a:pt x="2255" y="635"/>
                    </a:lnTo>
                    <a:lnTo>
                      <a:pt x="2244" y="596"/>
                    </a:lnTo>
                    <a:lnTo>
                      <a:pt x="2228" y="559"/>
                    </a:lnTo>
                    <a:lnTo>
                      <a:pt x="2228" y="276"/>
                    </a:lnTo>
                    <a:lnTo>
                      <a:pt x="2226" y="260"/>
                    </a:lnTo>
                    <a:lnTo>
                      <a:pt x="2218" y="246"/>
                    </a:lnTo>
                    <a:lnTo>
                      <a:pt x="2207" y="234"/>
                    </a:lnTo>
                    <a:lnTo>
                      <a:pt x="2193" y="226"/>
                    </a:lnTo>
                    <a:lnTo>
                      <a:pt x="2177" y="224"/>
                    </a:lnTo>
                    <a:lnTo>
                      <a:pt x="2001" y="224"/>
                    </a:lnTo>
                    <a:lnTo>
                      <a:pt x="1967" y="204"/>
                    </a:lnTo>
                    <a:lnTo>
                      <a:pt x="1930" y="189"/>
                    </a:lnTo>
                    <a:lnTo>
                      <a:pt x="1890" y="180"/>
                    </a:lnTo>
                    <a:lnTo>
                      <a:pt x="1850" y="177"/>
                    </a:lnTo>
                    <a:lnTo>
                      <a:pt x="1818" y="179"/>
                    </a:lnTo>
                    <a:lnTo>
                      <a:pt x="1786" y="184"/>
                    </a:lnTo>
                    <a:lnTo>
                      <a:pt x="1756" y="193"/>
                    </a:lnTo>
                    <a:lnTo>
                      <a:pt x="1727" y="206"/>
                    </a:lnTo>
                    <a:lnTo>
                      <a:pt x="1722" y="170"/>
                    </a:lnTo>
                    <a:lnTo>
                      <a:pt x="1713" y="136"/>
                    </a:lnTo>
                    <a:lnTo>
                      <a:pt x="1701" y="104"/>
                    </a:lnTo>
                    <a:lnTo>
                      <a:pt x="1684" y="75"/>
                    </a:lnTo>
                    <a:lnTo>
                      <a:pt x="1663" y="47"/>
                    </a:lnTo>
                    <a:lnTo>
                      <a:pt x="1639" y="22"/>
                    </a:lnTo>
                    <a:lnTo>
                      <a:pt x="16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E1267AFB-D421-494C-AA65-4D92FA4EEE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35263" y="1503363"/>
                <a:ext cx="307975" cy="319088"/>
              </a:xfrm>
              <a:custGeom>
                <a:avLst/>
                <a:gdLst>
                  <a:gd name="T0" fmla="*/ 677 w 1549"/>
                  <a:gd name="T1" fmla="*/ 417 h 1605"/>
                  <a:gd name="T2" fmla="*/ 548 w 1549"/>
                  <a:gd name="T3" fmla="*/ 477 h 1605"/>
                  <a:gd name="T4" fmla="*/ 449 w 1549"/>
                  <a:gd name="T5" fmla="*/ 576 h 1605"/>
                  <a:gd name="T6" fmla="*/ 390 w 1549"/>
                  <a:gd name="T7" fmla="*/ 705 h 1605"/>
                  <a:gd name="T8" fmla="*/ 381 w 1549"/>
                  <a:gd name="T9" fmla="*/ 853 h 1605"/>
                  <a:gd name="T10" fmla="*/ 424 w 1549"/>
                  <a:gd name="T11" fmla="*/ 990 h 1605"/>
                  <a:gd name="T12" fmla="*/ 511 w 1549"/>
                  <a:gd name="T13" fmla="*/ 1100 h 1605"/>
                  <a:gd name="T14" fmla="*/ 631 w 1549"/>
                  <a:gd name="T15" fmla="*/ 1174 h 1605"/>
                  <a:gd name="T16" fmla="*/ 774 w 1549"/>
                  <a:gd name="T17" fmla="*/ 1200 h 1605"/>
                  <a:gd name="T18" fmla="*/ 918 w 1549"/>
                  <a:gd name="T19" fmla="*/ 1174 h 1605"/>
                  <a:gd name="T20" fmla="*/ 1038 w 1549"/>
                  <a:gd name="T21" fmla="*/ 1100 h 1605"/>
                  <a:gd name="T22" fmla="*/ 1124 w 1549"/>
                  <a:gd name="T23" fmla="*/ 990 h 1605"/>
                  <a:gd name="T24" fmla="*/ 1168 w 1549"/>
                  <a:gd name="T25" fmla="*/ 853 h 1605"/>
                  <a:gd name="T26" fmla="*/ 1159 w 1549"/>
                  <a:gd name="T27" fmla="*/ 705 h 1605"/>
                  <a:gd name="T28" fmla="*/ 1100 w 1549"/>
                  <a:gd name="T29" fmla="*/ 576 h 1605"/>
                  <a:gd name="T30" fmla="*/ 1001 w 1549"/>
                  <a:gd name="T31" fmla="*/ 477 h 1605"/>
                  <a:gd name="T32" fmla="*/ 872 w 1549"/>
                  <a:gd name="T33" fmla="*/ 417 h 1605"/>
                  <a:gd name="T34" fmla="*/ 641 w 1549"/>
                  <a:gd name="T35" fmla="*/ 0 h 1605"/>
                  <a:gd name="T36" fmla="*/ 955 w 1549"/>
                  <a:gd name="T37" fmla="*/ 11 h 1605"/>
                  <a:gd name="T38" fmla="*/ 1005 w 1549"/>
                  <a:gd name="T39" fmla="*/ 62 h 1605"/>
                  <a:gd name="T40" fmla="*/ 1016 w 1549"/>
                  <a:gd name="T41" fmla="*/ 223 h 1605"/>
                  <a:gd name="T42" fmla="*/ 1120 w 1549"/>
                  <a:gd name="T43" fmla="*/ 281 h 1605"/>
                  <a:gd name="T44" fmla="*/ 1270 w 1549"/>
                  <a:gd name="T45" fmla="*/ 239 h 1605"/>
                  <a:gd name="T46" fmla="*/ 1329 w 1549"/>
                  <a:gd name="T47" fmla="*/ 234 h 1605"/>
                  <a:gd name="T48" fmla="*/ 1388 w 1549"/>
                  <a:gd name="T49" fmla="*/ 267 h 1605"/>
                  <a:gd name="T50" fmla="*/ 1544 w 1549"/>
                  <a:gd name="T51" fmla="*/ 537 h 1605"/>
                  <a:gd name="T52" fmla="*/ 1546 w 1549"/>
                  <a:gd name="T53" fmla="*/ 600 h 1605"/>
                  <a:gd name="T54" fmla="*/ 1513 w 1549"/>
                  <a:gd name="T55" fmla="*/ 654 h 1605"/>
                  <a:gd name="T56" fmla="*/ 1398 w 1549"/>
                  <a:gd name="T57" fmla="*/ 751 h 1605"/>
                  <a:gd name="T58" fmla="*/ 1401 w 1549"/>
                  <a:gd name="T59" fmla="*/ 829 h 1605"/>
                  <a:gd name="T60" fmla="*/ 1494 w 1549"/>
                  <a:gd name="T61" fmla="*/ 940 h 1605"/>
                  <a:gd name="T62" fmla="*/ 1538 w 1549"/>
                  <a:gd name="T63" fmla="*/ 986 h 1605"/>
                  <a:gd name="T64" fmla="*/ 1549 w 1549"/>
                  <a:gd name="T65" fmla="*/ 1048 h 1605"/>
                  <a:gd name="T66" fmla="*/ 1402 w 1549"/>
                  <a:gd name="T67" fmla="*/ 1319 h 1605"/>
                  <a:gd name="T68" fmla="*/ 1355 w 1549"/>
                  <a:gd name="T69" fmla="*/ 1363 h 1605"/>
                  <a:gd name="T70" fmla="*/ 1289 w 1549"/>
                  <a:gd name="T71" fmla="*/ 1373 h 1605"/>
                  <a:gd name="T72" fmla="*/ 1153 w 1549"/>
                  <a:gd name="T73" fmla="*/ 1302 h 1605"/>
                  <a:gd name="T74" fmla="*/ 1053 w 1549"/>
                  <a:gd name="T75" fmla="*/ 1366 h 1605"/>
                  <a:gd name="T76" fmla="*/ 1013 w 1549"/>
                  <a:gd name="T77" fmla="*/ 1520 h 1605"/>
                  <a:gd name="T78" fmla="*/ 976 w 1549"/>
                  <a:gd name="T79" fmla="*/ 1581 h 1605"/>
                  <a:gd name="T80" fmla="*/ 908 w 1549"/>
                  <a:gd name="T81" fmla="*/ 1605 h 1605"/>
                  <a:gd name="T82" fmla="*/ 594 w 1549"/>
                  <a:gd name="T83" fmla="*/ 1594 h 1605"/>
                  <a:gd name="T84" fmla="*/ 543 w 1549"/>
                  <a:gd name="T85" fmla="*/ 1544 h 1605"/>
                  <a:gd name="T86" fmla="*/ 532 w 1549"/>
                  <a:gd name="T87" fmla="*/ 1383 h 1605"/>
                  <a:gd name="T88" fmla="*/ 429 w 1549"/>
                  <a:gd name="T89" fmla="*/ 1325 h 1605"/>
                  <a:gd name="T90" fmla="*/ 284 w 1549"/>
                  <a:gd name="T91" fmla="*/ 1330 h 1605"/>
                  <a:gd name="T92" fmla="*/ 305 w 1549"/>
                  <a:gd name="T93" fmla="*/ 1253 h 1605"/>
                  <a:gd name="T94" fmla="*/ 339 w 1549"/>
                  <a:gd name="T95" fmla="*/ 1157 h 1605"/>
                  <a:gd name="T96" fmla="*/ 333 w 1549"/>
                  <a:gd name="T97" fmla="*/ 1058 h 1605"/>
                  <a:gd name="T98" fmla="*/ 202 w 1549"/>
                  <a:gd name="T99" fmla="*/ 812 h 1605"/>
                  <a:gd name="T100" fmla="*/ 151 w 1549"/>
                  <a:gd name="T101" fmla="*/ 752 h 1605"/>
                  <a:gd name="T102" fmla="*/ 36 w 1549"/>
                  <a:gd name="T103" fmla="*/ 654 h 1605"/>
                  <a:gd name="T104" fmla="*/ 3 w 1549"/>
                  <a:gd name="T105" fmla="*/ 600 h 1605"/>
                  <a:gd name="T106" fmla="*/ 5 w 1549"/>
                  <a:gd name="T107" fmla="*/ 538 h 1605"/>
                  <a:gd name="T108" fmla="*/ 160 w 1549"/>
                  <a:gd name="T109" fmla="*/ 269 h 1605"/>
                  <a:gd name="T110" fmla="*/ 214 w 1549"/>
                  <a:gd name="T111" fmla="*/ 236 h 1605"/>
                  <a:gd name="T112" fmla="*/ 261 w 1549"/>
                  <a:gd name="T113" fmla="*/ 234 h 1605"/>
                  <a:gd name="T114" fmla="*/ 396 w 1549"/>
                  <a:gd name="T115" fmla="*/ 304 h 1605"/>
                  <a:gd name="T116" fmla="*/ 496 w 1549"/>
                  <a:gd name="T117" fmla="*/ 240 h 1605"/>
                  <a:gd name="T118" fmla="*/ 535 w 1549"/>
                  <a:gd name="T119" fmla="*/ 85 h 1605"/>
                  <a:gd name="T120" fmla="*/ 573 w 1549"/>
                  <a:gd name="T121" fmla="*/ 24 h 1605"/>
                  <a:gd name="T122" fmla="*/ 641 w 1549"/>
                  <a:gd name="T123" fmla="*/ 0 h 1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49" h="1605">
                    <a:moveTo>
                      <a:pt x="774" y="405"/>
                    </a:moveTo>
                    <a:lnTo>
                      <a:pt x="725" y="408"/>
                    </a:lnTo>
                    <a:lnTo>
                      <a:pt x="677" y="417"/>
                    </a:lnTo>
                    <a:lnTo>
                      <a:pt x="631" y="433"/>
                    </a:lnTo>
                    <a:lnTo>
                      <a:pt x="588" y="452"/>
                    </a:lnTo>
                    <a:lnTo>
                      <a:pt x="548" y="477"/>
                    </a:lnTo>
                    <a:lnTo>
                      <a:pt x="511" y="505"/>
                    </a:lnTo>
                    <a:lnTo>
                      <a:pt x="478" y="539"/>
                    </a:lnTo>
                    <a:lnTo>
                      <a:pt x="449" y="576"/>
                    </a:lnTo>
                    <a:lnTo>
                      <a:pt x="424" y="616"/>
                    </a:lnTo>
                    <a:lnTo>
                      <a:pt x="404" y="660"/>
                    </a:lnTo>
                    <a:lnTo>
                      <a:pt x="390" y="705"/>
                    </a:lnTo>
                    <a:lnTo>
                      <a:pt x="381" y="753"/>
                    </a:lnTo>
                    <a:lnTo>
                      <a:pt x="378" y="803"/>
                    </a:lnTo>
                    <a:lnTo>
                      <a:pt x="381" y="853"/>
                    </a:lnTo>
                    <a:lnTo>
                      <a:pt x="390" y="900"/>
                    </a:lnTo>
                    <a:lnTo>
                      <a:pt x="404" y="947"/>
                    </a:lnTo>
                    <a:lnTo>
                      <a:pt x="424" y="990"/>
                    </a:lnTo>
                    <a:lnTo>
                      <a:pt x="449" y="1030"/>
                    </a:lnTo>
                    <a:lnTo>
                      <a:pt x="478" y="1067"/>
                    </a:lnTo>
                    <a:lnTo>
                      <a:pt x="511" y="1100"/>
                    </a:lnTo>
                    <a:lnTo>
                      <a:pt x="548" y="1130"/>
                    </a:lnTo>
                    <a:lnTo>
                      <a:pt x="588" y="1154"/>
                    </a:lnTo>
                    <a:lnTo>
                      <a:pt x="631" y="1174"/>
                    </a:lnTo>
                    <a:lnTo>
                      <a:pt x="677" y="1188"/>
                    </a:lnTo>
                    <a:lnTo>
                      <a:pt x="725" y="1197"/>
                    </a:lnTo>
                    <a:lnTo>
                      <a:pt x="774" y="1200"/>
                    </a:lnTo>
                    <a:lnTo>
                      <a:pt x="824" y="1197"/>
                    </a:lnTo>
                    <a:lnTo>
                      <a:pt x="872" y="1188"/>
                    </a:lnTo>
                    <a:lnTo>
                      <a:pt x="918" y="1174"/>
                    </a:lnTo>
                    <a:lnTo>
                      <a:pt x="961" y="1154"/>
                    </a:lnTo>
                    <a:lnTo>
                      <a:pt x="1001" y="1130"/>
                    </a:lnTo>
                    <a:lnTo>
                      <a:pt x="1038" y="1100"/>
                    </a:lnTo>
                    <a:lnTo>
                      <a:pt x="1071" y="1067"/>
                    </a:lnTo>
                    <a:lnTo>
                      <a:pt x="1100" y="1030"/>
                    </a:lnTo>
                    <a:lnTo>
                      <a:pt x="1124" y="990"/>
                    </a:lnTo>
                    <a:lnTo>
                      <a:pt x="1145" y="947"/>
                    </a:lnTo>
                    <a:lnTo>
                      <a:pt x="1159" y="900"/>
                    </a:lnTo>
                    <a:lnTo>
                      <a:pt x="1168" y="853"/>
                    </a:lnTo>
                    <a:lnTo>
                      <a:pt x="1172" y="803"/>
                    </a:lnTo>
                    <a:lnTo>
                      <a:pt x="1168" y="753"/>
                    </a:lnTo>
                    <a:lnTo>
                      <a:pt x="1159" y="705"/>
                    </a:lnTo>
                    <a:lnTo>
                      <a:pt x="1145" y="660"/>
                    </a:lnTo>
                    <a:lnTo>
                      <a:pt x="1124" y="616"/>
                    </a:lnTo>
                    <a:lnTo>
                      <a:pt x="1100" y="576"/>
                    </a:lnTo>
                    <a:lnTo>
                      <a:pt x="1071" y="539"/>
                    </a:lnTo>
                    <a:lnTo>
                      <a:pt x="1038" y="505"/>
                    </a:lnTo>
                    <a:lnTo>
                      <a:pt x="1001" y="477"/>
                    </a:lnTo>
                    <a:lnTo>
                      <a:pt x="961" y="452"/>
                    </a:lnTo>
                    <a:lnTo>
                      <a:pt x="918" y="433"/>
                    </a:lnTo>
                    <a:lnTo>
                      <a:pt x="872" y="417"/>
                    </a:lnTo>
                    <a:lnTo>
                      <a:pt x="824" y="408"/>
                    </a:lnTo>
                    <a:lnTo>
                      <a:pt x="774" y="405"/>
                    </a:lnTo>
                    <a:close/>
                    <a:moveTo>
                      <a:pt x="641" y="0"/>
                    </a:moveTo>
                    <a:lnTo>
                      <a:pt x="908" y="0"/>
                    </a:lnTo>
                    <a:lnTo>
                      <a:pt x="933" y="3"/>
                    </a:lnTo>
                    <a:lnTo>
                      <a:pt x="955" y="11"/>
                    </a:lnTo>
                    <a:lnTo>
                      <a:pt x="976" y="24"/>
                    </a:lnTo>
                    <a:lnTo>
                      <a:pt x="992" y="42"/>
                    </a:lnTo>
                    <a:lnTo>
                      <a:pt x="1005" y="62"/>
                    </a:lnTo>
                    <a:lnTo>
                      <a:pt x="1013" y="85"/>
                    </a:lnTo>
                    <a:lnTo>
                      <a:pt x="1016" y="110"/>
                    </a:lnTo>
                    <a:lnTo>
                      <a:pt x="1016" y="223"/>
                    </a:lnTo>
                    <a:lnTo>
                      <a:pt x="1053" y="240"/>
                    </a:lnTo>
                    <a:lnTo>
                      <a:pt x="1087" y="259"/>
                    </a:lnTo>
                    <a:lnTo>
                      <a:pt x="1120" y="281"/>
                    </a:lnTo>
                    <a:lnTo>
                      <a:pt x="1153" y="304"/>
                    </a:lnTo>
                    <a:lnTo>
                      <a:pt x="1252" y="247"/>
                    </a:lnTo>
                    <a:lnTo>
                      <a:pt x="1270" y="239"/>
                    </a:lnTo>
                    <a:lnTo>
                      <a:pt x="1289" y="234"/>
                    </a:lnTo>
                    <a:lnTo>
                      <a:pt x="1307" y="232"/>
                    </a:lnTo>
                    <a:lnTo>
                      <a:pt x="1329" y="234"/>
                    </a:lnTo>
                    <a:lnTo>
                      <a:pt x="1351" y="241"/>
                    </a:lnTo>
                    <a:lnTo>
                      <a:pt x="1370" y="252"/>
                    </a:lnTo>
                    <a:lnTo>
                      <a:pt x="1388" y="267"/>
                    </a:lnTo>
                    <a:lnTo>
                      <a:pt x="1402" y="286"/>
                    </a:lnTo>
                    <a:lnTo>
                      <a:pt x="1535" y="517"/>
                    </a:lnTo>
                    <a:lnTo>
                      <a:pt x="1544" y="537"/>
                    </a:lnTo>
                    <a:lnTo>
                      <a:pt x="1548" y="558"/>
                    </a:lnTo>
                    <a:lnTo>
                      <a:pt x="1549" y="579"/>
                    </a:lnTo>
                    <a:lnTo>
                      <a:pt x="1546" y="600"/>
                    </a:lnTo>
                    <a:lnTo>
                      <a:pt x="1538" y="620"/>
                    </a:lnTo>
                    <a:lnTo>
                      <a:pt x="1527" y="639"/>
                    </a:lnTo>
                    <a:lnTo>
                      <a:pt x="1513" y="654"/>
                    </a:lnTo>
                    <a:lnTo>
                      <a:pt x="1494" y="667"/>
                    </a:lnTo>
                    <a:lnTo>
                      <a:pt x="1395" y="724"/>
                    </a:lnTo>
                    <a:lnTo>
                      <a:pt x="1398" y="751"/>
                    </a:lnTo>
                    <a:lnTo>
                      <a:pt x="1401" y="777"/>
                    </a:lnTo>
                    <a:lnTo>
                      <a:pt x="1403" y="803"/>
                    </a:lnTo>
                    <a:lnTo>
                      <a:pt x="1401" y="829"/>
                    </a:lnTo>
                    <a:lnTo>
                      <a:pt x="1398" y="855"/>
                    </a:lnTo>
                    <a:lnTo>
                      <a:pt x="1395" y="881"/>
                    </a:lnTo>
                    <a:lnTo>
                      <a:pt x="1494" y="940"/>
                    </a:lnTo>
                    <a:lnTo>
                      <a:pt x="1513" y="952"/>
                    </a:lnTo>
                    <a:lnTo>
                      <a:pt x="1527" y="968"/>
                    </a:lnTo>
                    <a:lnTo>
                      <a:pt x="1538" y="986"/>
                    </a:lnTo>
                    <a:lnTo>
                      <a:pt x="1546" y="1005"/>
                    </a:lnTo>
                    <a:lnTo>
                      <a:pt x="1549" y="1026"/>
                    </a:lnTo>
                    <a:lnTo>
                      <a:pt x="1549" y="1048"/>
                    </a:lnTo>
                    <a:lnTo>
                      <a:pt x="1544" y="1069"/>
                    </a:lnTo>
                    <a:lnTo>
                      <a:pt x="1535" y="1089"/>
                    </a:lnTo>
                    <a:lnTo>
                      <a:pt x="1402" y="1319"/>
                    </a:lnTo>
                    <a:lnTo>
                      <a:pt x="1390" y="1337"/>
                    </a:lnTo>
                    <a:lnTo>
                      <a:pt x="1373" y="1352"/>
                    </a:lnTo>
                    <a:lnTo>
                      <a:pt x="1355" y="1363"/>
                    </a:lnTo>
                    <a:lnTo>
                      <a:pt x="1335" y="1371"/>
                    </a:lnTo>
                    <a:lnTo>
                      <a:pt x="1307" y="1374"/>
                    </a:lnTo>
                    <a:lnTo>
                      <a:pt x="1289" y="1373"/>
                    </a:lnTo>
                    <a:lnTo>
                      <a:pt x="1270" y="1368"/>
                    </a:lnTo>
                    <a:lnTo>
                      <a:pt x="1252" y="1360"/>
                    </a:lnTo>
                    <a:lnTo>
                      <a:pt x="1153" y="1302"/>
                    </a:lnTo>
                    <a:lnTo>
                      <a:pt x="1120" y="1325"/>
                    </a:lnTo>
                    <a:lnTo>
                      <a:pt x="1087" y="1347"/>
                    </a:lnTo>
                    <a:lnTo>
                      <a:pt x="1053" y="1366"/>
                    </a:lnTo>
                    <a:lnTo>
                      <a:pt x="1016" y="1383"/>
                    </a:lnTo>
                    <a:lnTo>
                      <a:pt x="1016" y="1496"/>
                    </a:lnTo>
                    <a:lnTo>
                      <a:pt x="1013" y="1520"/>
                    </a:lnTo>
                    <a:lnTo>
                      <a:pt x="1005" y="1544"/>
                    </a:lnTo>
                    <a:lnTo>
                      <a:pt x="992" y="1564"/>
                    </a:lnTo>
                    <a:lnTo>
                      <a:pt x="976" y="1581"/>
                    </a:lnTo>
                    <a:lnTo>
                      <a:pt x="955" y="1594"/>
                    </a:lnTo>
                    <a:lnTo>
                      <a:pt x="933" y="1602"/>
                    </a:lnTo>
                    <a:lnTo>
                      <a:pt x="908" y="1605"/>
                    </a:lnTo>
                    <a:lnTo>
                      <a:pt x="641" y="1605"/>
                    </a:lnTo>
                    <a:lnTo>
                      <a:pt x="616" y="1602"/>
                    </a:lnTo>
                    <a:lnTo>
                      <a:pt x="594" y="1594"/>
                    </a:lnTo>
                    <a:lnTo>
                      <a:pt x="573" y="1581"/>
                    </a:lnTo>
                    <a:lnTo>
                      <a:pt x="557" y="1564"/>
                    </a:lnTo>
                    <a:lnTo>
                      <a:pt x="543" y="1544"/>
                    </a:lnTo>
                    <a:lnTo>
                      <a:pt x="535" y="1520"/>
                    </a:lnTo>
                    <a:lnTo>
                      <a:pt x="532" y="1496"/>
                    </a:lnTo>
                    <a:lnTo>
                      <a:pt x="532" y="1383"/>
                    </a:lnTo>
                    <a:lnTo>
                      <a:pt x="496" y="1366"/>
                    </a:lnTo>
                    <a:lnTo>
                      <a:pt x="462" y="1347"/>
                    </a:lnTo>
                    <a:lnTo>
                      <a:pt x="429" y="1325"/>
                    </a:lnTo>
                    <a:lnTo>
                      <a:pt x="396" y="1302"/>
                    </a:lnTo>
                    <a:lnTo>
                      <a:pt x="302" y="1356"/>
                    </a:lnTo>
                    <a:lnTo>
                      <a:pt x="284" y="1330"/>
                    </a:lnTo>
                    <a:lnTo>
                      <a:pt x="263" y="1306"/>
                    </a:lnTo>
                    <a:lnTo>
                      <a:pt x="286" y="1281"/>
                    </a:lnTo>
                    <a:lnTo>
                      <a:pt x="305" y="1253"/>
                    </a:lnTo>
                    <a:lnTo>
                      <a:pt x="322" y="1222"/>
                    </a:lnTo>
                    <a:lnTo>
                      <a:pt x="333" y="1190"/>
                    </a:lnTo>
                    <a:lnTo>
                      <a:pt x="339" y="1157"/>
                    </a:lnTo>
                    <a:lnTo>
                      <a:pt x="342" y="1123"/>
                    </a:lnTo>
                    <a:lnTo>
                      <a:pt x="340" y="1090"/>
                    </a:lnTo>
                    <a:lnTo>
                      <a:pt x="333" y="1058"/>
                    </a:lnTo>
                    <a:lnTo>
                      <a:pt x="323" y="1026"/>
                    </a:lnTo>
                    <a:lnTo>
                      <a:pt x="308" y="996"/>
                    </a:lnTo>
                    <a:lnTo>
                      <a:pt x="202" y="812"/>
                    </a:lnTo>
                    <a:lnTo>
                      <a:pt x="187" y="790"/>
                    </a:lnTo>
                    <a:lnTo>
                      <a:pt x="170" y="770"/>
                    </a:lnTo>
                    <a:lnTo>
                      <a:pt x="151" y="752"/>
                    </a:lnTo>
                    <a:lnTo>
                      <a:pt x="154" y="724"/>
                    </a:lnTo>
                    <a:lnTo>
                      <a:pt x="54" y="667"/>
                    </a:lnTo>
                    <a:lnTo>
                      <a:pt x="36" y="654"/>
                    </a:lnTo>
                    <a:lnTo>
                      <a:pt x="22" y="638"/>
                    </a:lnTo>
                    <a:lnTo>
                      <a:pt x="11" y="619"/>
                    </a:lnTo>
                    <a:lnTo>
                      <a:pt x="3" y="600"/>
                    </a:lnTo>
                    <a:lnTo>
                      <a:pt x="0" y="579"/>
                    </a:lnTo>
                    <a:lnTo>
                      <a:pt x="0" y="558"/>
                    </a:lnTo>
                    <a:lnTo>
                      <a:pt x="5" y="538"/>
                    </a:lnTo>
                    <a:lnTo>
                      <a:pt x="14" y="517"/>
                    </a:lnTo>
                    <a:lnTo>
                      <a:pt x="147" y="286"/>
                    </a:lnTo>
                    <a:lnTo>
                      <a:pt x="160" y="269"/>
                    </a:lnTo>
                    <a:lnTo>
                      <a:pt x="175" y="255"/>
                    </a:lnTo>
                    <a:lnTo>
                      <a:pt x="194" y="243"/>
                    </a:lnTo>
                    <a:lnTo>
                      <a:pt x="214" y="236"/>
                    </a:lnTo>
                    <a:lnTo>
                      <a:pt x="228" y="233"/>
                    </a:lnTo>
                    <a:lnTo>
                      <a:pt x="242" y="232"/>
                    </a:lnTo>
                    <a:lnTo>
                      <a:pt x="261" y="234"/>
                    </a:lnTo>
                    <a:lnTo>
                      <a:pt x="279" y="239"/>
                    </a:lnTo>
                    <a:lnTo>
                      <a:pt x="296" y="247"/>
                    </a:lnTo>
                    <a:lnTo>
                      <a:pt x="396" y="304"/>
                    </a:lnTo>
                    <a:lnTo>
                      <a:pt x="429" y="281"/>
                    </a:lnTo>
                    <a:lnTo>
                      <a:pt x="462" y="259"/>
                    </a:lnTo>
                    <a:lnTo>
                      <a:pt x="496" y="240"/>
                    </a:lnTo>
                    <a:lnTo>
                      <a:pt x="532" y="223"/>
                    </a:lnTo>
                    <a:lnTo>
                      <a:pt x="532" y="110"/>
                    </a:lnTo>
                    <a:lnTo>
                      <a:pt x="535" y="85"/>
                    </a:lnTo>
                    <a:lnTo>
                      <a:pt x="543" y="62"/>
                    </a:lnTo>
                    <a:lnTo>
                      <a:pt x="557" y="42"/>
                    </a:lnTo>
                    <a:lnTo>
                      <a:pt x="573" y="24"/>
                    </a:lnTo>
                    <a:lnTo>
                      <a:pt x="594" y="11"/>
                    </a:lnTo>
                    <a:lnTo>
                      <a:pt x="616" y="3"/>
                    </a:lnTo>
                    <a:lnTo>
                      <a:pt x="6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24FAA2BB-7DF1-4C67-886C-F3908019C5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25713" y="1636713"/>
                <a:ext cx="244475" cy="252413"/>
              </a:xfrm>
              <a:custGeom>
                <a:avLst/>
                <a:gdLst>
                  <a:gd name="T0" fmla="*/ 539 w 1229"/>
                  <a:gd name="T1" fmla="*/ 409 h 1274"/>
                  <a:gd name="T2" fmla="*/ 446 w 1229"/>
                  <a:gd name="T3" fmla="*/ 467 h 1274"/>
                  <a:gd name="T4" fmla="*/ 387 w 1229"/>
                  <a:gd name="T5" fmla="*/ 561 h 1274"/>
                  <a:gd name="T6" fmla="*/ 378 w 1229"/>
                  <a:gd name="T7" fmla="*/ 676 h 1274"/>
                  <a:gd name="T8" fmla="*/ 422 w 1229"/>
                  <a:gd name="T9" fmla="*/ 778 h 1274"/>
                  <a:gd name="T10" fmla="*/ 504 w 1229"/>
                  <a:gd name="T11" fmla="*/ 849 h 1274"/>
                  <a:gd name="T12" fmla="*/ 614 w 1229"/>
                  <a:gd name="T13" fmla="*/ 876 h 1274"/>
                  <a:gd name="T14" fmla="*/ 725 w 1229"/>
                  <a:gd name="T15" fmla="*/ 849 h 1274"/>
                  <a:gd name="T16" fmla="*/ 808 w 1229"/>
                  <a:gd name="T17" fmla="*/ 778 h 1274"/>
                  <a:gd name="T18" fmla="*/ 851 w 1229"/>
                  <a:gd name="T19" fmla="*/ 676 h 1274"/>
                  <a:gd name="T20" fmla="*/ 842 w 1229"/>
                  <a:gd name="T21" fmla="*/ 561 h 1274"/>
                  <a:gd name="T22" fmla="*/ 785 w 1229"/>
                  <a:gd name="T23" fmla="*/ 467 h 1274"/>
                  <a:gd name="T24" fmla="*/ 691 w 1229"/>
                  <a:gd name="T25" fmla="*/ 409 h 1274"/>
                  <a:gd name="T26" fmla="*/ 509 w 1229"/>
                  <a:gd name="T27" fmla="*/ 0 h 1274"/>
                  <a:gd name="T28" fmla="*/ 764 w 1229"/>
                  <a:gd name="T29" fmla="*/ 11 h 1274"/>
                  <a:gd name="T30" fmla="*/ 804 w 1229"/>
                  <a:gd name="T31" fmla="*/ 64 h 1274"/>
                  <a:gd name="T32" fmla="*/ 845 w 1229"/>
                  <a:gd name="T33" fmla="*/ 194 h 1274"/>
                  <a:gd name="T34" fmla="*/ 994 w 1229"/>
                  <a:gd name="T35" fmla="*/ 195 h 1274"/>
                  <a:gd name="T36" fmla="*/ 1055 w 1229"/>
                  <a:gd name="T37" fmla="*/ 185 h 1274"/>
                  <a:gd name="T38" fmla="*/ 1101 w 1229"/>
                  <a:gd name="T39" fmla="*/ 211 h 1274"/>
                  <a:gd name="T40" fmla="*/ 1226 w 1229"/>
                  <a:gd name="T41" fmla="*/ 430 h 1274"/>
                  <a:gd name="T42" fmla="*/ 1220 w 1229"/>
                  <a:gd name="T43" fmla="*/ 492 h 1274"/>
                  <a:gd name="T44" fmla="*/ 1186 w 1229"/>
                  <a:gd name="T45" fmla="*/ 528 h 1274"/>
                  <a:gd name="T46" fmla="*/ 1112 w 1229"/>
                  <a:gd name="T47" fmla="*/ 636 h 1274"/>
                  <a:gd name="T48" fmla="*/ 1186 w 1229"/>
                  <a:gd name="T49" fmla="*/ 744 h 1274"/>
                  <a:gd name="T50" fmla="*/ 1224 w 1229"/>
                  <a:gd name="T51" fmla="*/ 788 h 1274"/>
                  <a:gd name="T52" fmla="*/ 1226 w 1229"/>
                  <a:gd name="T53" fmla="*/ 844 h 1274"/>
                  <a:gd name="T54" fmla="*/ 1102 w 1229"/>
                  <a:gd name="T55" fmla="*/ 1061 h 1274"/>
                  <a:gd name="T56" fmla="*/ 1060 w 1229"/>
                  <a:gd name="T57" fmla="*/ 1087 h 1274"/>
                  <a:gd name="T58" fmla="*/ 1008 w 1229"/>
                  <a:gd name="T59" fmla="*/ 1085 h 1274"/>
                  <a:gd name="T60" fmla="*/ 880 w 1229"/>
                  <a:gd name="T61" fmla="*/ 1056 h 1274"/>
                  <a:gd name="T62" fmla="*/ 807 w 1229"/>
                  <a:gd name="T63" fmla="*/ 1186 h 1274"/>
                  <a:gd name="T64" fmla="*/ 782 w 1229"/>
                  <a:gd name="T65" fmla="*/ 1247 h 1274"/>
                  <a:gd name="T66" fmla="*/ 720 w 1229"/>
                  <a:gd name="T67" fmla="*/ 1274 h 1274"/>
                  <a:gd name="T68" fmla="*/ 465 w 1229"/>
                  <a:gd name="T69" fmla="*/ 1262 h 1274"/>
                  <a:gd name="T70" fmla="*/ 426 w 1229"/>
                  <a:gd name="T71" fmla="*/ 1209 h 1274"/>
                  <a:gd name="T72" fmla="*/ 384 w 1229"/>
                  <a:gd name="T73" fmla="*/ 1079 h 1274"/>
                  <a:gd name="T74" fmla="*/ 235 w 1229"/>
                  <a:gd name="T75" fmla="*/ 1078 h 1274"/>
                  <a:gd name="T76" fmla="*/ 169 w 1229"/>
                  <a:gd name="T77" fmla="*/ 1087 h 1274"/>
                  <a:gd name="T78" fmla="*/ 127 w 1229"/>
                  <a:gd name="T79" fmla="*/ 1061 h 1274"/>
                  <a:gd name="T80" fmla="*/ 3 w 1229"/>
                  <a:gd name="T81" fmla="*/ 844 h 1274"/>
                  <a:gd name="T82" fmla="*/ 6 w 1229"/>
                  <a:gd name="T83" fmla="*/ 788 h 1274"/>
                  <a:gd name="T84" fmla="*/ 43 w 1229"/>
                  <a:gd name="T85" fmla="*/ 744 h 1274"/>
                  <a:gd name="T86" fmla="*/ 117 w 1229"/>
                  <a:gd name="T87" fmla="*/ 636 h 1274"/>
                  <a:gd name="T88" fmla="*/ 43 w 1229"/>
                  <a:gd name="T89" fmla="*/ 528 h 1274"/>
                  <a:gd name="T90" fmla="*/ 6 w 1229"/>
                  <a:gd name="T91" fmla="*/ 485 h 1274"/>
                  <a:gd name="T92" fmla="*/ 3 w 1229"/>
                  <a:gd name="T93" fmla="*/ 428 h 1274"/>
                  <a:gd name="T94" fmla="*/ 127 w 1229"/>
                  <a:gd name="T95" fmla="*/ 212 h 1274"/>
                  <a:gd name="T96" fmla="*/ 169 w 1229"/>
                  <a:gd name="T97" fmla="*/ 186 h 1274"/>
                  <a:gd name="T98" fmla="*/ 222 w 1229"/>
                  <a:gd name="T99" fmla="*/ 188 h 1274"/>
                  <a:gd name="T100" fmla="*/ 349 w 1229"/>
                  <a:gd name="T101" fmla="*/ 216 h 1274"/>
                  <a:gd name="T102" fmla="*/ 423 w 1229"/>
                  <a:gd name="T103" fmla="*/ 87 h 1274"/>
                  <a:gd name="T104" fmla="*/ 448 w 1229"/>
                  <a:gd name="T105" fmla="*/ 25 h 1274"/>
                  <a:gd name="T106" fmla="*/ 509 w 1229"/>
                  <a:gd name="T107" fmla="*/ 0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29" h="1274">
                    <a:moveTo>
                      <a:pt x="614" y="397"/>
                    </a:moveTo>
                    <a:lnTo>
                      <a:pt x="576" y="400"/>
                    </a:lnTo>
                    <a:lnTo>
                      <a:pt x="539" y="409"/>
                    </a:lnTo>
                    <a:lnTo>
                      <a:pt x="504" y="423"/>
                    </a:lnTo>
                    <a:lnTo>
                      <a:pt x="473" y="442"/>
                    </a:lnTo>
                    <a:lnTo>
                      <a:pt x="446" y="467"/>
                    </a:lnTo>
                    <a:lnTo>
                      <a:pt x="422" y="495"/>
                    </a:lnTo>
                    <a:lnTo>
                      <a:pt x="402" y="526"/>
                    </a:lnTo>
                    <a:lnTo>
                      <a:pt x="387" y="561"/>
                    </a:lnTo>
                    <a:lnTo>
                      <a:pt x="378" y="598"/>
                    </a:lnTo>
                    <a:lnTo>
                      <a:pt x="375" y="636"/>
                    </a:lnTo>
                    <a:lnTo>
                      <a:pt x="378" y="676"/>
                    </a:lnTo>
                    <a:lnTo>
                      <a:pt x="387" y="712"/>
                    </a:lnTo>
                    <a:lnTo>
                      <a:pt x="402" y="746"/>
                    </a:lnTo>
                    <a:lnTo>
                      <a:pt x="422" y="778"/>
                    </a:lnTo>
                    <a:lnTo>
                      <a:pt x="446" y="806"/>
                    </a:lnTo>
                    <a:lnTo>
                      <a:pt x="473" y="830"/>
                    </a:lnTo>
                    <a:lnTo>
                      <a:pt x="504" y="849"/>
                    </a:lnTo>
                    <a:lnTo>
                      <a:pt x="539" y="864"/>
                    </a:lnTo>
                    <a:lnTo>
                      <a:pt x="576" y="873"/>
                    </a:lnTo>
                    <a:lnTo>
                      <a:pt x="614" y="876"/>
                    </a:lnTo>
                    <a:lnTo>
                      <a:pt x="654" y="873"/>
                    </a:lnTo>
                    <a:lnTo>
                      <a:pt x="691" y="864"/>
                    </a:lnTo>
                    <a:lnTo>
                      <a:pt x="725" y="849"/>
                    </a:lnTo>
                    <a:lnTo>
                      <a:pt x="756" y="830"/>
                    </a:lnTo>
                    <a:lnTo>
                      <a:pt x="785" y="806"/>
                    </a:lnTo>
                    <a:lnTo>
                      <a:pt x="808" y="778"/>
                    </a:lnTo>
                    <a:lnTo>
                      <a:pt x="828" y="746"/>
                    </a:lnTo>
                    <a:lnTo>
                      <a:pt x="842" y="712"/>
                    </a:lnTo>
                    <a:lnTo>
                      <a:pt x="851" y="676"/>
                    </a:lnTo>
                    <a:lnTo>
                      <a:pt x="854" y="636"/>
                    </a:lnTo>
                    <a:lnTo>
                      <a:pt x="851" y="598"/>
                    </a:lnTo>
                    <a:lnTo>
                      <a:pt x="842" y="561"/>
                    </a:lnTo>
                    <a:lnTo>
                      <a:pt x="828" y="526"/>
                    </a:lnTo>
                    <a:lnTo>
                      <a:pt x="808" y="495"/>
                    </a:lnTo>
                    <a:lnTo>
                      <a:pt x="785" y="467"/>
                    </a:lnTo>
                    <a:lnTo>
                      <a:pt x="756" y="442"/>
                    </a:lnTo>
                    <a:lnTo>
                      <a:pt x="725" y="423"/>
                    </a:lnTo>
                    <a:lnTo>
                      <a:pt x="691" y="409"/>
                    </a:lnTo>
                    <a:lnTo>
                      <a:pt x="654" y="400"/>
                    </a:lnTo>
                    <a:lnTo>
                      <a:pt x="614" y="397"/>
                    </a:lnTo>
                    <a:close/>
                    <a:moveTo>
                      <a:pt x="509" y="0"/>
                    </a:moveTo>
                    <a:lnTo>
                      <a:pt x="720" y="0"/>
                    </a:lnTo>
                    <a:lnTo>
                      <a:pt x="743" y="3"/>
                    </a:lnTo>
                    <a:lnTo>
                      <a:pt x="764" y="11"/>
                    </a:lnTo>
                    <a:lnTo>
                      <a:pt x="782" y="25"/>
                    </a:lnTo>
                    <a:lnTo>
                      <a:pt x="795" y="42"/>
                    </a:lnTo>
                    <a:lnTo>
                      <a:pt x="804" y="64"/>
                    </a:lnTo>
                    <a:lnTo>
                      <a:pt x="807" y="87"/>
                    </a:lnTo>
                    <a:lnTo>
                      <a:pt x="807" y="176"/>
                    </a:lnTo>
                    <a:lnTo>
                      <a:pt x="845" y="194"/>
                    </a:lnTo>
                    <a:lnTo>
                      <a:pt x="880" y="216"/>
                    </a:lnTo>
                    <a:lnTo>
                      <a:pt x="915" y="240"/>
                    </a:lnTo>
                    <a:lnTo>
                      <a:pt x="994" y="195"/>
                    </a:lnTo>
                    <a:lnTo>
                      <a:pt x="1016" y="186"/>
                    </a:lnTo>
                    <a:lnTo>
                      <a:pt x="1038" y="183"/>
                    </a:lnTo>
                    <a:lnTo>
                      <a:pt x="1055" y="185"/>
                    </a:lnTo>
                    <a:lnTo>
                      <a:pt x="1072" y="190"/>
                    </a:lnTo>
                    <a:lnTo>
                      <a:pt x="1088" y="199"/>
                    </a:lnTo>
                    <a:lnTo>
                      <a:pt x="1101" y="211"/>
                    </a:lnTo>
                    <a:lnTo>
                      <a:pt x="1112" y="226"/>
                    </a:lnTo>
                    <a:lnTo>
                      <a:pt x="1218" y="409"/>
                    </a:lnTo>
                    <a:lnTo>
                      <a:pt x="1226" y="430"/>
                    </a:lnTo>
                    <a:lnTo>
                      <a:pt x="1229" y="452"/>
                    </a:lnTo>
                    <a:lnTo>
                      <a:pt x="1227" y="476"/>
                    </a:lnTo>
                    <a:lnTo>
                      <a:pt x="1220" y="492"/>
                    </a:lnTo>
                    <a:lnTo>
                      <a:pt x="1212" y="506"/>
                    </a:lnTo>
                    <a:lnTo>
                      <a:pt x="1200" y="518"/>
                    </a:lnTo>
                    <a:lnTo>
                      <a:pt x="1186" y="528"/>
                    </a:lnTo>
                    <a:lnTo>
                      <a:pt x="1106" y="575"/>
                    </a:lnTo>
                    <a:lnTo>
                      <a:pt x="1110" y="605"/>
                    </a:lnTo>
                    <a:lnTo>
                      <a:pt x="1112" y="636"/>
                    </a:lnTo>
                    <a:lnTo>
                      <a:pt x="1110" y="668"/>
                    </a:lnTo>
                    <a:lnTo>
                      <a:pt x="1106" y="698"/>
                    </a:lnTo>
                    <a:lnTo>
                      <a:pt x="1186" y="744"/>
                    </a:lnTo>
                    <a:lnTo>
                      <a:pt x="1202" y="756"/>
                    </a:lnTo>
                    <a:lnTo>
                      <a:pt x="1215" y="772"/>
                    </a:lnTo>
                    <a:lnTo>
                      <a:pt x="1224" y="788"/>
                    </a:lnTo>
                    <a:lnTo>
                      <a:pt x="1228" y="807"/>
                    </a:lnTo>
                    <a:lnTo>
                      <a:pt x="1229" y="826"/>
                    </a:lnTo>
                    <a:lnTo>
                      <a:pt x="1226" y="844"/>
                    </a:lnTo>
                    <a:lnTo>
                      <a:pt x="1218" y="864"/>
                    </a:lnTo>
                    <a:lnTo>
                      <a:pt x="1112" y="1046"/>
                    </a:lnTo>
                    <a:lnTo>
                      <a:pt x="1102" y="1061"/>
                    </a:lnTo>
                    <a:lnTo>
                      <a:pt x="1090" y="1072"/>
                    </a:lnTo>
                    <a:lnTo>
                      <a:pt x="1076" y="1081"/>
                    </a:lnTo>
                    <a:lnTo>
                      <a:pt x="1060" y="1087"/>
                    </a:lnTo>
                    <a:lnTo>
                      <a:pt x="1038" y="1090"/>
                    </a:lnTo>
                    <a:lnTo>
                      <a:pt x="1023" y="1089"/>
                    </a:lnTo>
                    <a:lnTo>
                      <a:pt x="1008" y="1085"/>
                    </a:lnTo>
                    <a:lnTo>
                      <a:pt x="994" y="1078"/>
                    </a:lnTo>
                    <a:lnTo>
                      <a:pt x="915" y="1032"/>
                    </a:lnTo>
                    <a:lnTo>
                      <a:pt x="880" y="1056"/>
                    </a:lnTo>
                    <a:lnTo>
                      <a:pt x="845" y="1079"/>
                    </a:lnTo>
                    <a:lnTo>
                      <a:pt x="807" y="1097"/>
                    </a:lnTo>
                    <a:lnTo>
                      <a:pt x="807" y="1186"/>
                    </a:lnTo>
                    <a:lnTo>
                      <a:pt x="804" y="1209"/>
                    </a:lnTo>
                    <a:lnTo>
                      <a:pt x="795" y="1230"/>
                    </a:lnTo>
                    <a:lnTo>
                      <a:pt x="782" y="1247"/>
                    </a:lnTo>
                    <a:lnTo>
                      <a:pt x="764" y="1262"/>
                    </a:lnTo>
                    <a:lnTo>
                      <a:pt x="743" y="1270"/>
                    </a:lnTo>
                    <a:lnTo>
                      <a:pt x="720" y="1274"/>
                    </a:lnTo>
                    <a:lnTo>
                      <a:pt x="509" y="1274"/>
                    </a:lnTo>
                    <a:lnTo>
                      <a:pt x="486" y="1270"/>
                    </a:lnTo>
                    <a:lnTo>
                      <a:pt x="465" y="1262"/>
                    </a:lnTo>
                    <a:lnTo>
                      <a:pt x="448" y="1247"/>
                    </a:lnTo>
                    <a:lnTo>
                      <a:pt x="435" y="1230"/>
                    </a:lnTo>
                    <a:lnTo>
                      <a:pt x="426" y="1209"/>
                    </a:lnTo>
                    <a:lnTo>
                      <a:pt x="423" y="1186"/>
                    </a:lnTo>
                    <a:lnTo>
                      <a:pt x="423" y="1097"/>
                    </a:lnTo>
                    <a:lnTo>
                      <a:pt x="384" y="1079"/>
                    </a:lnTo>
                    <a:lnTo>
                      <a:pt x="349" y="1056"/>
                    </a:lnTo>
                    <a:lnTo>
                      <a:pt x="315" y="1032"/>
                    </a:lnTo>
                    <a:lnTo>
                      <a:pt x="235" y="1078"/>
                    </a:lnTo>
                    <a:lnTo>
                      <a:pt x="215" y="1087"/>
                    </a:lnTo>
                    <a:lnTo>
                      <a:pt x="192" y="1090"/>
                    </a:lnTo>
                    <a:lnTo>
                      <a:pt x="169" y="1087"/>
                    </a:lnTo>
                    <a:lnTo>
                      <a:pt x="153" y="1081"/>
                    </a:lnTo>
                    <a:lnTo>
                      <a:pt x="139" y="1072"/>
                    </a:lnTo>
                    <a:lnTo>
                      <a:pt x="127" y="1061"/>
                    </a:lnTo>
                    <a:lnTo>
                      <a:pt x="117" y="1046"/>
                    </a:lnTo>
                    <a:lnTo>
                      <a:pt x="11" y="864"/>
                    </a:lnTo>
                    <a:lnTo>
                      <a:pt x="3" y="844"/>
                    </a:lnTo>
                    <a:lnTo>
                      <a:pt x="0" y="825"/>
                    </a:lnTo>
                    <a:lnTo>
                      <a:pt x="1" y="807"/>
                    </a:lnTo>
                    <a:lnTo>
                      <a:pt x="6" y="788"/>
                    </a:lnTo>
                    <a:lnTo>
                      <a:pt x="14" y="771"/>
                    </a:lnTo>
                    <a:lnTo>
                      <a:pt x="27" y="756"/>
                    </a:lnTo>
                    <a:lnTo>
                      <a:pt x="43" y="744"/>
                    </a:lnTo>
                    <a:lnTo>
                      <a:pt x="123" y="698"/>
                    </a:lnTo>
                    <a:lnTo>
                      <a:pt x="119" y="668"/>
                    </a:lnTo>
                    <a:lnTo>
                      <a:pt x="117" y="636"/>
                    </a:lnTo>
                    <a:lnTo>
                      <a:pt x="119" y="605"/>
                    </a:lnTo>
                    <a:lnTo>
                      <a:pt x="123" y="575"/>
                    </a:lnTo>
                    <a:lnTo>
                      <a:pt x="43" y="528"/>
                    </a:lnTo>
                    <a:lnTo>
                      <a:pt x="27" y="516"/>
                    </a:lnTo>
                    <a:lnTo>
                      <a:pt x="14" y="501"/>
                    </a:lnTo>
                    <a:lnTo>
                      <a:pt x="6" y="485"/>
                    </a:lnTo>
                    <a:lnTo>
                      <a:pt x="1" y="466"/>
                    </a:lnTo>
                    <a:lnTo>
                      <a:pt x="0" y="447"/>
                    </a:lnTo>
                    <a:lnTo>
                      <a:pt x="3" y="428"/>
                    </a:lnTo>
                    <a:lnTo>
                      <a:pt x="11" y="409"/>
                    </a:lnTo>
                    <a:lnTo>
                      <a:pt x="117" y="226"/>
                    </a:lnTo>
                    <a:lnTo>
                      <a:pt x="127" y="212"/>
                    </a:lnTo>
                    <a:lnTo>
                      <a:pt x="139" y="201"/>
                    </a:lnTo>
                    <a:lnTo>
                      <a:pt x="153" y="192"/>
                    </a:lnTo>
                    <a:lnTo>
                      <a:pt x="169" y="186"/>
                    </a:lnTo>
                    <a:lnTo>
                      <a:pt x="193" y="183"/>
                    </a:lnTo>
                    <a:lnTo>
                      <a:pt x="207" y="184"/>
                    </a:lnTo>
                    <a:lnTo>
                      <a:pt x="222" y="188"/>
                    </a:lnTo>
                    <a:lnTo>
                      <a:pt x="235" y="195"/>
                    </a:lnTo>
                    <a:lnTo>
                      <a:pt x="315" y="240"/>
                    </a:lnTo>
                    <a:lnTo>
                      <a:pt x="349" y="216"/>
                    </a:lnTo>
                    <a:lnTo>
                      <a:pt x="384" y="194"/>
                    </a:lnTo>
                    <a:lnTo>
                      <a:pt x="423" y="176"/>
                    </a:lnTo>
                    <a:lnTo>
                      <a:pt x="423" y="87"/>
                    </a:lnTo>
                    <a:lnTo>
                      <a:pt x="426" y="64"/>
                    </a:lnTo>
                    <a:lnTo>
                      <a:pt x="435" y="42"/>
                    </a:lnTo>
                    <a:lnTo>
                      <a:pt x="448" y="25"/>
                    </a:lnTo>
                    <a:lnTo>
                      <a:pt x="465" y="11"/>
                    </a:lnTo>
                    <a:lnTo>
                      <a:pt x="486" y="3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52" name="Rounded Rectangle 128">
            <a:extLst>
              <a:ext uri="{FF2B5EF4-FFF2-40B4-BE49-F238E27FC236}">
                <a16:creationId xmlns:a16="http://schemas.microsoft.com/office/drawing/2014/main" id="{A940118D-F95B-43AC-AB78-D6F428742A4B}"/>
              </a:ext>
            </a:extLst>
          </p:cNvPr>
          <p:cNvSpPr/>
          <p:nvPr/>
        </p:nvSpPr>
        <p:spPr>
          <a:xfrm>
            <a:off x="3509173" y="2120265"/>
            <a:ext cx="486267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How to locate the information ?</a:t>
            </a:r>
            <a:endParaRPr lang="en-IN" sz="1600" dirty="0"/>
          </a:p>
        </p:txBody>
      </p:sp>
      <p:sp>
        <p:nvSpPr>
          <p:cNvPr id="76" name="Rounded Rectangle 128">
            <a:extLst>
              <a:ext uri="{FF2B5EF4-FFF2-40B4-BE49-F238E27FC236}">
                <a16:creationId xmlns:a16="http://schemas.microsoft.com/office/drawing/2014/main" id="{E00D8B27-EACF-4254-8496-70053AFB09F0}"/>
              </a:ext>
            </a:extLst>
          </p:cNvPr>
          <p:cNvSpPr/>
          <p:nvPr/>
        </p:nvSpPr>
        <p:spPr>
          <a:xfrm>
            <a:off x="3803650" y="2519909"/>
            <a:ext cx="6946883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Find the first sentence that has a indicator, and then extract the closest city name</a:t>
            </a:r>
            <a:endParaRPr lang="en-IN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F3557-E499-4CD4-8850-B69CDF8822BA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18</a:t>
            </a:r>
          </a:p>
        </p:txBody>
      </p:sp>
      <p:sp>
        <p:nvSpPr>
          <p:cNvPr id="57" name="Rounded Rectangle 128">
            <a:extLst>
              <a:ext uri="{FF2B5EF4-FFF2-40B4-BE49-F238E27FC236}">
                <a16:creationId xmlns:a16="http://schemas.microsoft.com/office/drawing/2014/main" id="{7A4C7981-D3E4-4CD3-ADEB-93608EC533F3}"/>
              </a:ext>
            </a:extLst>
          </p:cNvPr>
          <p:cNvSpPr/>
          <p:nvPr/>
        </p:nvSpPr>
        <p:spPr>
          <a:xfrm>
            <a:off x="3509173" y="2950892"/>
            <a:ext cx="486267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What are the indicators ?</a:t>
            </a:r>
            <a:endParaRPr lang="en-IN" sz="1600" dirty="0"/>
          </a:p>
        </p:txBody>
      </p:sp>
      <p:sp>
        <p:nvSpPr>
          <p:cNvPr id="58" name="Rounded Rectangle 128">
            <a:extLst>
              <a:ext uri="{FF2B5EF4-FFF2-40B4-BE49-F238E27FC236}">
                <a16:creationId xmlns:a16="http://schemas.microsoft.com/office/drawing/2014/main" id="{EF3B2425-23BA-4EA2-B0CB-05327B57DB26}"/>
              </a:ext>
            </a:extLst>
          </p:cNvPr>
          <p:cNvSpPr/>
          <p:nvPr/>
        </p:nvSpPr>
        <p:spPr>
          <a:xfrm>
            <a:off x="3803650" y="3350536"/>
            <a:ext cx="6946883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Use sets of indicators with hierarchy and heuristics</a:t>
            </a:r>
            <a:endParaRPr lang="en-IN" sz="1600" dirty="0"/>
          </a:p>
        </p:txBody>
      </p:sp>
      <p:sp>
        <p:nvSpPr>
          <p:cNvPr id="59" name="Rounded Rectangle 128">
            <a:extLst>
              <a:ext uri="{FF2B5EF4-FFF2-40B4-BE49-F238E27FC236}">
                <a16:creationId xmlns:a16="http://schemas.microsoft.com/office/drawing/2014/main" id="{FE8B888D-5033-4F78-ADE0-A822718EB92A}"/>
              </a:ext>
            </a:extLst>
          </p:cNvPr>
          <p:cNvSpPr/>
          <p:nvPr/>
        </p:nvSpPr>
        <p:spPr>
          <a:xfrm>
            <a:off x="3104807" y="4182882"/>
            <a:ext cx="5982044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'sinh tại', 'sinh ra', 'quê', 'đến từ', 'lớn lên', 'xuất thân’,  'nguyên quán'</a:t>
            </a:r>
            <a:endParaRPr lang="en-IN" sz="1600" dirty="0"/>
          </a:p>
        </p:txBody>
      </p:sp>
      <p:sp>
        <p:nvSpPr>
          <p:cNvPr id="60" name="Rounded Rectangle 128">
            <a:extLst>
              <a:ext uri="{FF2B5EF4-FFF2-40B4-BE49-F238E27FC236}">
                <a16:creationId xmlns:a16="http://schemas.microsoft.com/office/drawing/2014/main" id="{6CA2055A-1345-4A6E-B46B-F0E87805580B}"/>
              </a:ext>
            </a:extLst>
          </p:cNvPr>
          <p:cNvSpPr/>
          <p:nvPr/>
        </p:nvSpPr>
        <p:spPr>
          <a:xfrm>
            <a:off x="2231394" y="4182882"/>
            <a:ext cx="60265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20</a:t>
            </a:r>
            <a:endParaRPr lang="en-IN" sz="1600" dirty="0"/>
          </a:p>
        </p:txBody>
      </p:sp>
      <p:sp>
        <p:nvSpPr>
          <p:cNvPr id="61" name="Rounded Rectangle 128">
            <a:extLst>
              <a:ext uri="{FF2B5EF4-FFF2-40B4-BE49-F238E27FC236}">
                <a16:creationId xmlns:a16="http://schemas.microsoft.com/office/drawing/2014/main" id="{380A9BAF-F2F4-4752-82C0-1B654D23A76E}"/>
              </a:ext>
            </a:extLst>
          </p:cNvPr>
          <p:cNvSpPr/>
          <p:nvPr/>
        </p:nvSpPr>
        <p:spPr>
          <a:xfrm>
            <a:off x="9357956" y="4181163"/>
            <a:ext cx="60265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20</a:t>
            </a:r>
            <a:endParaRPr lang="en-IN" sz="1600" dirty="0"/>
          </a:p>
        </p:txBody>
      </p:sp>
      <p:sp>
        <p:nvSpPr>
          <p:cNvPr id="62" name="Rounded Rectangle 128">
            <a:extLst>
              <a:ext uri="{FF2B5EF4-FFF2-40B4-BE49-F238E27FC236}">
                <a16:creationId xmlns:a16="http://schemas.microsoft.com/office/drawing/2014/main" id="{77DCBA1A-8FB1-4C21-B8B4-4552739582E2}"/>
              </a:ext>
            </a:extLst>
          </p:cNvPr>
          <p:cNvSpPr/>
          <p:nvPr/>
        </p:nvSpPr>
        <p:spPr>
          <a:xfrm>
            <a:off x="3104807" y="4671043"/>
            <a:ext cx="5982044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'sinh vào', 'sinh năm', 'sinh ngày', 'sống ở'</a:t>
            </a:r>
            <a:endParaRPr lang="en-IN" sz="1600" dirty="0"/>
          </a:p>
        </p:txBody>
      </p:sp>
      <p:sp>
        <p:nvSpPr>
          <p:cNvPr id="63" name="Rounded Rectangle 128">
            <a:extLst>
              <a:ext uri="{FF2B5EF4-FFF2-40B4-BE49-F238E27FC236}">
                <a16:creationId xmlns:a16="http://schemas.microsoft.com/office/drawing/2014/main" id="{22DEA983-7150-4CAE-B499-29DF97FFAA11}"/>
              </a:ext>
            </a:extLst>
          </p:cNvPr>
          <p:cNvSpPr/>
          <p:nvPr/>
        </p:nvSpPr>
        <p:spPr>
          <a:xfrm>
            <a:off x="2231394" y="4671043"/>
            <a:ext cx="60265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0</a:t>
            </a:r>
            <a:endParaRPr lang="en-IN" sz="1600" dirty="0"/>
          </a:p>
        </p:txBody>
      </p:sp>
      <p:sp>
        <p:nvSpPr>
          <p:cNvPr id="64" name="Rounded Rectangle 128">
            <a:extLst>
              <a:ext uri="{FF2B5EF4-FFF2-40B4-BE49-F238E27FC236}">
                <a16:creationId xmlns:a16="http://schemas.microsoft.com/office/drawing/2014/main" id="{02DFE217-0A48-416E-929F-7605E40635C6}"/>
              </a:ext>
            </a:extLst>
          </p:cNvPr>
          <p:cNvSpPr/>
          <p:nvPr/>
        </p:nvSpPr>
        <p:spPr>
          <a:xfrm>
            <a:off x="9357614" y="4669324"/>
            <a:ext cx="60265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30</a:t>
            </a:r>
            <a:endParaRPr lang="en-IN" sz="1600" dirty="0"/>
          </a:p>
        </p:txBody>
      </p:sp>
      <p:sp>
        <p:nvSpPr>
          <p:cNvPr id="65" name="Rounded Rectangle 128">
            <a:extLst>
              <a:ext uri="{FF2B5EF4-FFF2-40B4-BE49-F238E27FC236}">
                <a16:creationId xmlns:a16="http://schemas.microsoft.com/office/drawing/2014/main" id="{0F9DF9D8-2047-4BE0-B92A-226A39D6E2D4}"/>
              </a:ext>
            </a:extLst>
          </p:cNvPr>
          <p:cNvSpPr/>
          <p:nvPr/>
        </p:nvSpPr>
        <p:spPr>
          <a:xfrm>
            <a:off x="3104807" y="5159204"/>
            <a:ext cx="5982044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'gia đình', 'cha mẹ', 'bố mẹ'</a:t>
            </a:r>
            <a:endParaRPr lang="en-IN" sz="1600" dirty="0"/>
          </a:p>
        </p:txBody>
      </p:sp>
      <p:sp>
        <p:nvSpPr>
          <p:cNvPr id="66" name="Rounded Rectangle 128">
            <a:extLst>
              <a:ext uri="{FF2B5EF4-FFF2-40B4-BE49-F238E27FC236}">
                <a16:creationId xmlns:a16="http://schemas.microsoft.com/office/drawing/2014/main" id="{669604C0-3C3C-4B7C-82E2-96D7CDB80AB4}"/>
              </a:ext>
            </a:extLst>
          </p:cNvPr>
          <p:cNvSpPr/>
          <p:nvPr/>
        </p:nvSpPr>
        <p:spPr>
          <a:xfrm>
            <a:off x="2231394" y="5159204"/>
            <a:ext cx="60265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0</a:t>
            </a:r>
            <a:endParaRPr lang="en-IN" sz="1600" dirty="0"/>
          </a:p>
        </p:txBody>
      </p:sp>
      <p:sp>
        <p:nvSpPr>
          <p:cNvPr id="67" name="Rounded Rectangle 128">
            <a:extLst>
              <a:ext uri="{FF2B5EF4-FFF2-40B4-BE49-F238E27FC236}">
                <a16:creationId xmlns:a16="http://schemas.microsoft.com/office/drawing/2014/main" id="{78454504-77F0-4A60-880A-1167A2259358}"/>
              </a:ext>
            </a:extLst>
          </p:cNvPr>
          <p:cNvSpPr/>
          <p:nvPr/>
        </p:nvSpPr>
        <p:spPr>
          <a:xfrm>
            <a:off x="9357956" y="5157485"/>
            <a:ext cx="602650" cy="277427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20</a:t>
            </a:r>
            <a:endParaRPr lang="en-IN" sz="1600" dirty="0"/>
          </a:p>
        </p:txBody>
      </p:sp>
      <p:sp>
        <p:nvSpPr>
          <p:cNvPr id="71" name="Rounded Rectangle 128">
            <a:extLst>
              <a:ext uri="{FF2B5EF4-FFF2-40B4-BE49-F238E27FC236}">
                <a16:creationId xmlns:a16="http://schemas.microsoft.com/office/drawing/2014/main" id="{2233E019-288D-4E44-AD7F-2F21574B3D62}"/>
              </a:ext>
            </a:extLst>
          </p:cNvPr>
          <p:cNvSpPr/>
          <p:nvPr/>
        </p:nvSpPr>
        <p:spPr>
          <a:xfrm>
            <a:off x="2231394" y="5645646"/>
            <a:ext cx="7729554" cy="277427"/>
          </a:xfrm>
          <a:prstGeom prst="roundRect">
            <a:avLst>
              <a:gd name="adj" fmla="val 39829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The whole text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2161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Obstacles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1761499" y="1531884"/>
            <a:ext cx="6397761" cy="312478"/>
          </a:xfrm>
          <a:prstGeom prst="roundRect">
            <a:avLst>
              <a:gd name="adj" fmla="val 3982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Large data require a lot of computational power and is time-comsuming</a:t>
            </a:r>
            <a:endParaRPr lang="en-IN" sz="1600" dirty="0"/>
          </a:p>
        </p:txBody>
      </p:sp>
      <p:sp>
        <p:nvSpPr>
          <p:cNvPr id="16" name="Rounded Rectangle 128">
            <a:extLst>
              <a:ext uri="{FF2B5EF4-FFF2-40B4-BE49-F238E27FC236}">
                <a16:creationId xmlns:a16="http://schemas.microsoft.com/office/drawing/2014/main" id="{CDD7CC42-13A4-4DA9-8D28-886616AC14C8}"/>
              </a:ext>
            </a:extLst>
          </p:cNvPr>
          <p:cNvSpPr/>
          <p:nvPr/>
        </p:nvSpPr>
        <p:spPr>
          <a:xfrm>
            <a:off x="8159259" y="1953916"/>
            <a:ext cx="2270897" cy="312478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Leverage an AWS server</a:t>
            </a:r>
            <a:endParaRPr lang="en-IN" sz="1600" dirty="0"/>
          </a:p>
        </p:txBody>
      </p:sp>
      <p:sp>
        <p:nvSpPr>
          <p:cNvPr id="19" name="Rounded Rectangle 128">
            <a:extLst>
              <a:ext uri="{FF2B5EF4-FFF2-40B4-BE49-F238E27FC236}">
                <a16:creationId xmlns:a16="http://schemas.microsoft.com/office/drawing/2014/main" id="{E009131B-F469-42E9-9055-C934790648C1}"/>
              </a:ext>
            </a:extLst>
          </p:cNvPr>
          <p:cNvSpPr/>
          <p:nvPr/>
        </p:nvSpPr>
        <p:spPr>
          <a:xfrm>
            <a:off x="1761498" y="2375948"/>
            <a:ext cx="5237179" cy="312478"/>
          </a:xfrm>
          <a:prstGeom prst="roundRect">
            <a:avLst>
              <a:gd name="adj" fmla="val 3982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Moving large file between the server and the local machine</a:t>
            </a:r>
            <a:endParaRPr lang="en-IN" sz="1600" dirty="0"/>
          </a:p>
        </p:txBody>
      </p:sp>
      <p:sp>
        <p:nvSpPr>
          <p:cNvPr id="20" name="Rounded Rectangle 128">
            <a:extLst>
              <a:ext uri="{FF2B5EF4-FFF2-40B4-BE49-F238E27FC236}">
                <a16:creationId xmlns:a16="http://schemas.microsoft.com/office/drawing/2014/main" id="{FA2DD222-EEBA-41D9-A578-C3371D84FEFD}"/>
              </a:ext>
            </a:extLst>
          </p:cNvPr>
          <p:cNvSpPr/>
          <p:nvPr/>
        </p:nvSpPr>
        <p:spPr>
          <a:xfrm>
            <a:off x="6998677" y="2797980"/>
            <a:ext cx="3431480" cy="312478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There is not much we can do about it</a:t>
            </a:r>
            <a:endParaRPr lang="en-IN" sz="1600" dirty="0"/>
          </a:p>
        </p:txBody>
      </p:sp>
      <p:sp>
        <p:nvSpPr>
          <p:cNvPr id="21" name="Rounded Rectangle 128">
            <a:extLst>
              <a:ext uri="{FF2B5EF4-FFF2-40B4-BE49-F238E27FC236}">
                <a16:creationId xmlns:a16="http://schemas.microsoft.com/office/drawing/2014/main" id="{3D0FBE7E-B8F0-4BE4-A13D-5A29820CFB46}"/>
              </a:ext>
            </a:extLst>
          </p:cNvPr>
          <p:cNvSpPr/>
          <p:nvPr/>
        </p:nvSpPr>
        <p:spPr>
          <a:xfrm>
            <a:off x="1761498" y="3220012"/>
            <a:ext cx="6397761" cy="312478"/>
          </a:xfrm>
          <a:prstGeom prst="roundRect">
            <a:avLst>
              <a:gd name="adj" fmla="val 3982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Infoboxalldump has over 1M samples and does not have explicit seperator</a:t>
            </a:r>
            <a:endParaRPr lang="en-IN" sz="1600" dirty="0"/>
          </a:p>
        </p:txBody>
      </p:sp>
      <p:sp>
        <p:nvSpPr>
          <p:cNvPr id="22" name="Rounded Rectangle 128">
            <a:extLst>
              <a:ext uri="{FF2B5EF4-FFF2-40B4-BE49-F238E27FC236}">
                <a16:creationId xmlns:a16="http://schemas.microsoft.com/office/drawing/2014/main" id="{9340A93F-FB19-47D1-94C2-E4F9BA456F9F}"/>
              </a:ext>
            </a:extLst>
          </p:cNvPr>
          <p:cNvSpPr/>
          <p:nvPr/>
        </p:nvSpPr>
        <p:spPr>
          <a:xfrm>
            <a:off x="5952392" y="3642044"/>
            <a:ext cx="4477764" cy="312478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There is not much to do either. Did it the hard way.</a:t>
            </a:r>
            <a:endParaRPr lang="en-IN" sz="1600" dirty="0"/>
          </a:p>
        </p:txBody>
      </p:sp>
      <p:sp>
        <p:nvSpPr>
          <p:cNvPr id="23" name="Rounded Rectangle 128">
            <a:extLst>
              <a:ext uri="{FF2B5EF4-FFF2-40B4-BE49-F238E27FC236}">
                <a16:creationId xmlns:a16="http://schemas.microsoft.com/office/drawing/2014/main" id="{5D7688A5-BB5E-4FE4-8361-8325BF7A1B36}"/>
              </a:ext>
            </a:extLst>
          </p:cNvPr>
          <p:cNvSpPr/>
          <p:nvPr/>
        </p:nvSpPr>
        <p:spPr>
          <a:xfrm>
            <a:off x="1761497" y="4064076"/>
            <a:ext cx="2916011" cy="312478"/>
          </a:xfrm>
          <a:prstGeom prst="roundRect">
            <a:avLst>
              <a:gd name="adj" fmla="val 3982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How to extract temporal info ?</a:t>
            </a:r>
            <a:endParaRPr lang="en-IN" sz="1600" dirty="0"/>
          </a:p>
        </p:txBody>
      </p:sp>
      <p:sp>
        <p:nvSpPr>
          <p:cNvPr id="24" name="Rounded Rectangle 128">
            <a:extLst>
              <a:ext uri="{FF2B5EF4-FFF2-40B4-BE49-F238E27FC236}">
                <a16:creationId xmlns:a16="http://schemas.microsoft.com/office/drawing/2014/main" id="{1D23F6C8-2B84-4D6D-B90E-A779109F4AFD}"/>
              </a:ext>
            </a:extLst>
          </p:cNvPr>
          <p:cNvSpPr/>
          <p:nvPr/>
        </p:nvSpPr>
        <p:spPr>
          <a:xfrm>
            <a:off x="4677508" y="4486108"/>
            <a:ext cx="5752648" cy="312478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Extract information form Wikipedia, and then fine-tuning manully</a:t>
            </a:r>
            <a:endParaRPr lang="en-IN" sz="1600" dirty="0"/>
          </a:p>
        </p:txBody>
      </p:sp>
      <p:sp>
        <p:nvSpPr>
          <p:cNvPr id="25" name="Rounded Rectangle 128">
            <a:extLst>
              <a:ext uri="{FF2B5EF4-FFF2-40B4-BE49-F238E27FC236}">
                <a16:creationId xmlns:a16="http://schemas.microsoft.com/office/drawing/2014/main" id="{6FFDB3F8-D882-4A64-9CDC-6181A1E78D57}"/>
              </a:ext>
            </a:extLst>
          </p:cNvPr>
          <p:cNvSpPr/>
          <p:nvPr/>
        </p:nvSpPr>
        <p:spPr>
          <a:xfrm>
            <a:off x="1761497" y="4908140"/>
            <a:ext cx="6037280" cy="312478"/>
          </a:xfrm>
          <a:prstGeom prst="roundRect">
            <a:avLst>
              <a:gd name="adj" fmla="val 3982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600"/>
              <a:t>How to transform result into orthologies ? How to import to SPARQL ?</a:t>
            </a:r>
            <a:endParaRPr lang="en-IN" sz="1600" dirty="0"/>
          </a:p>
        </p:txBody>
      </p:sp>
      <p:sp>
        <p:nvSpPr>
          <p:cNvPr id="26" name="Rounded Rectangle 128">
            <a:extLst>
              <a:ext uri="{FF2B5EF4-FFF2-40B4-BE49-F238E27FC236}">
                <a16:creationId xmlns:a16="http://schemas.microsoft.com/office/drawing/2014/main" id="{F88F1E1D-39D2-481A-8519-116708202283}"/>
              </a:ext>
            </a:extLst>
          </p:cNvPr>
          <p:cNvSpPr/>
          <p:nvPr/>
        </p:nvSpPr>
        <p:spPr>
          <a:xfrm>
            <a:off x="4810125" y="5330172"/>
            <a:ext cx="5620031" cy="312478"/>
          </a:xfrm>
          <a:prstGeom prst="roundRect">
            <a:avLst>
              <a:gd name="adj" fmla="val 39829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IN" sz="1600"/>
              <a:t>Convert extracted information to RDF triples and save as ttl files.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F0E60-F1D8-4E81-AE52-97B985C0584B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77132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3">
            <a:extLst>
              <a:ext uri="{FF2B5EF4-FFF2-40B4-BE49-F238E27FC236}">
                <a16:creationId xmlns:a16="http://schemas.microsoft.com/office/drawing/2014/main" id="{795E4613-00E5-45B7-987D-29DD26ACE1AD}"/>
              </a:ext>
            </a:extLst>
          </p:cNvPr>
          <p:cNvSpPr txBox="1">
            <a:spLocks/>
          </p:cNvSpPr>
          <p:nvPr/>
        </p:nvSpPr>
        <p:spPr>
          <a:xfrm>
            <a:off x="1761672" y="391237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Table Of Content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973E7B-CEEC-496B-8FB4-DE6E5B515E05}"/>
              </a:ext>
            </a:extLst>
          </p:cNvPr>
          <p:cNvSpPr txBox="1"/>
          <p:nvPr/>
        </p:nvSpPr>
        <p:spPr>
          <a:xfrm>
            <a:off x="2189507" y="1463838"/>
            <a:ext cx="2959035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IN" sz="1400">
                <a:solidFill>
                  <a:schemeClr val="bg1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Give an abstraction about the problem. Specify the input and desired ouput. </a:t>
            </a:r>
            <a:endParaRPr lang="en-IN" sz="1400" dirty="0">
              <a:solidFill>
                <a:schemeClr val="bg1">
                  <a:lumMod val="50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C3B2B4DA-70C5-40AA-9301-8859D4F23E4C}"/>
              </a:ext>
            </a:extLst>
          </p:cNvPr>
          <p:cNvSpPr txBox="1">
            <a:spLocks/>
          </p:cNvSpPr>
          <p:nvPr/>
        </p:nvSpPr>
        <p:spPr>
          <a:xfrm>
            <a:off x="2189507" y="1186839"/>
            <a:ext cx="2959035" cy="276999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200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Problem Statement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6E05B-347A-429A-9E12-810759773079}"/>
              </a:ext>
            </a:extLst>
          </p:cNvPr>
          <p:cNvSpPr txBox="1"/>
          <p:nvPr/>
        </p:nvSpPr>
        <p:spPr>
          <a:xfrm>
            <a:off x="7134794" y="2510149"/>
            <a:ext cx="2959035" cy="8617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IN" sz="1400">
                <a:solidFill>
                  <a:schemeClr val="bg1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Give an overview and highlight main components of the solution.</a:t>
            </a:r>
          </a:p>
          <a:p>
            <a:r>
              <a:rPr lang="en-IN" sz="1400">
                <a:solidFill>
                  <a:schemeClr val="bg1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Break the problem d</a:t>
            </a:r>
            <a:r>
              <a:rPr lang="en-GB" sz="1400">
                <a:solidFill>
                  <a:schemeClr val="bg1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own into manageable tasks.</a:t>
            </a:r>
            <a:endParaRPr lang="en-IN" sz="1400" dirty="0">
              <a:solidFill>
                <a:schemeClr val="bg1">
                  <a:lumMod val="50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CBA81A3E-DC4A-4402-B86E-C56766F9715E}"/>
              </a:ext>
            </a:extLst>
          </p:cNvPr>
          <p:cNvSpPr txBox="1">
            <a:spLocks/>
          </p:cNvSpPr>
          <p:nvPr/>
        </p:nvSpPr>
        <p:spPr>
          <a:xfrm>
            <a:off x="7134794" y="2229367"/>
            <a:ext cx="2959035" cy="284565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Solution Architect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3" name="Rounded Rectangle 6">
            <a:extLst>
              <a:ext uri="{FF2B5EF4-FFF2-40B4-BE49-F238E27FC236}">
                <a16:creationId xmlns:a16="http://schemas.microsoft.com/office/drawing/2014/main" id="{182756E0-D226-4713-BB82-7C0B6FF4A2EB}"/>
              </a:ext>
            </a:extLst>
          </p:cNvPr>
          <p:cNvSpPr/>
          <p:nvPr/>
        </p:nvSpPr>
        <p:spPr>
          <a:xfrm>
            <a:off x="5638369" y="2217949"/>
            <a:ext cx="892928" cy="52284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2</a:t>
            </a:r>
            <a:endParaRPr lang="en-IN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91A225E-C361-4D41-A4B2-4CA1179D3251}"/>
              </a:ext>
            </a:extLst>
          </p:cNvPr>
          <p:cNvSpPr txBox="1"/>
          <p:nvPr/>
        </p:nvSpPr>
        <p:spPr>
          <a:xfrm>
            <a:off x="2057401" y="3556460"/>
            <a:ext cx="3091142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IN" sz="1400">
                <a:solidFill>
                  <a:schemeClr val="bg1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Present in-depth details for the extraction process of some selected predicates. .</a:t>
            </a:r>
            <a:endParaRPr lang="en-IN" sz="1400" dirty="0">
              <a:solidFill>
                <a:schemeClr val="bg1">
                  <a:lumMod val="50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B9F47AF5-1DDB-4E99-B6E8-EF496442BFC0}"/>
              </a:ext>
            </a:extLst>
          </p:cNvPr>
          <p:cNvSpPr txBox="1">
            <a:spLocks/>
          </p:cNvSpPr>
          <p:nvPr/>
        </p:nvSpPr>
        <p:spPr>
          <a:xfrm>
            <a:off x="1969477" y="3279461"/>
            <a:ext cx="3179065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200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Information Extraction Details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6" name="Rounded Rectangle 29">
            <a:extLst>
              <a:ext uri="{FF2B5EF4-FFF2-40B4-BE49-F238E27FC236}">
                <a16:creationId xmlns:a16="http://schemas.microsoft.com/office/drawing/2014/main" id="{C76C6424-BA7D-44B9-946A-15F88CC809DA}"/>
              </a:ext>
            </a:extLst>
          </p:cNvPr>
          <p:cNvSpPr/>
          <p:nvPr/>
        </p:nvSpPr>
        <p:spPr>
          <a:xfrm>
            <a:off x="5638369" y="3264260"/>
            <a:ext cx="892928" cy="522844"/>
          </a:xfrm>
          <a:prstGeom prst="roundRect">
            <a:avLst>
              <a:gd name="adj" fmla="val 50000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3</a:t>
            </a:r>
            <a:endParaRPr lang="en-IN" sz="2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A9A1CF-B270-4CEE-AD4D-2A9D15D41AAE}"/>
              </a:ext>
            </a:extLst>
          </p:cNvPr>
          <p:cNvSpPr txBox="1"/>
          <p:nvPr/>
        </p:nvSpPr>
        <p:spPr>
          <a:xfrm>
            <a:off x="7134794" y="4602771"/>
            <a:ext cx="2959035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>
                <a:solidFill>
                  <a:schemeClr val="bg1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What are the difficulties and how to overcome them.</a:t>
            </a:r>
            <a:endParaRPr lang="en-IN" sz="1400" dirty="0">
              <a:solidFill>
                <a:schemeClr val="bg1">
                  <a:lumMod val="50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DE947340-E33A-4E71-A140-751A562D1B4B}"/>
              </a:ext>
            </a:extLst>
          </p:cNvPr>
          <p:cNvSpPr txBox="1">
            <a:spLocks/>
          </p:cNvSpPr>
          <p:nvPr/>
        </p:nvSpPr>
        <p:spPr>
          <a:xfrm>
            <a:off x="7134794" y="4321989"/>
            <a:ext cx="2959035" cy="284565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Obstacles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3" name="Rounded Rectangle 30">
            <a:extLst>
              <a:ext uri="{FF2B5EF4-FFF2-40B4-BE49-F238E27FC236}">
                <a16:creationId xmlns:a16="http://schemas.microsoft.com/office/drawing/2014/main" id="{A22BA547-20C8-4E9A-B554-35A18C29D207}"/>
              </a:ext>
            </a:extLst>
          </p:cNvPr>
          <p:cNvSpPr/>
          <p:nvPr/>
        </p:nvSpPr>
        <p:spPr>
          <a:xfrm>
            <a:off x="5638369" y="4310571"/>
            <a:ext cx="892928" cy="52284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4</a:t>
            </a:r>
            <a:endParaRPr lang="en-IN" sz="2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AA2439-3A92-414A-BBC5-10D018230BA9}"/>
              </a:ext>
            </a:extLst>
          </p:cNvPr>
          <p:cNvSpPr txBox="1"/>
          <p:nvPr/>
        </p:nvSpPr>
        <p:spPr>
          <a:xfrm>
            <a:off x="2057401" y="5649082"/>
            <a:ext cx="3091142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IN" sz="1400">
                <a:solidFill>
                  <a:schemeClr val="bg1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Clarify audiences’s confusion and misconception.</a:t>
            </a:r>
            <a:endParaRPr lang="en-IN" sz="1400" dirty="0">
              <a:solidFill>
                <a:schemeClr val="bg1">
                  <a:lumMod val="50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BBA9E031-602D-467F-B0AC-8D48FE10DB47}"/>
              </a:ext>
            </a:extLst>
          </p:cNvPr>
          <p:cNvSpPr txBox="1">
            <a:spLocks/>
          </p:cNvSpPr>
          <p:nvPr/>
        </p:nvSpPr>
        <p:spPr>
          <a:xfrm>
            <a:off x="2189507" y="5368300"/>
            <a:ext cx="2959035" cy="284565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200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Question Answering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4" name="Rounded Rectangle 36">
            <a:extLst>
              <a:ext uri="{FF2B5EF4-FFF2-40B4-BE49-F238E27FC236}">
                <a16:creationId xmlns:a16="http://schemas.microsoft.com/office/drawing/2014/main" id="{CF56CAF9-41A9-4AFC-B9B7-D7CCC2A2F78D}"/>
              </a:ext>
            </a:extLst>
          </p:cNvPr>
          <p:cNvSpPr/>
          <p:nvPr/>
        </p:nvSpPr>
        <p:spPr>
          <a:xfrm>
            <a:off x="5638369" y="5356882"/>
            <a:ext cx="892928" cy="52284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5</a:t>
            </a:r>
            <a:endParaRPr lang="en-IN" sz="2800" dirty="0"/>
          </a:p>
        </p:txBody>
      </p:sp>
      <p:sp>
        <p:nvSpPr>
          <p:cNvPr id="70" name="Rounded Rectangle 5">
            <a:extLst>
              <a:ext uri="{FF2B5EF4-FFF2-40B4-BE49-F238E27FC236}">
                <a16:creationId xmlns:a16="http://schemas.microsoft.com/office/drawing/2014/main" id="{49179ADD-6761-4AF6-9CE8-2E217260650E}"/>
              </a:ext>
            </a:extLst>
          </p:cNvPr>
          <p:cNvSpPr/>
          <p:nvPr/>
        </p:nvSpPr>
        <p:spPr>
          <a:xfrm>
            <a:off x="5638369" y="1171638"/>
            <a:ext cx="892928" cy="52284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1</a:t>
            </a:r>
            <a:endParaRPr lang="en-IN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3F679-9AC3-4ECD-A908-4E78BF1BAE32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59003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80" grpId="0"/>
      <p:bldP spid="81" grpId="0"/>
      <p:bldP spid="83" grpId="0" animBg="1"/>
      <p:bldP spid="93" grpId="0"/>
      <p:bldP spid="94" grpId="0"/>
      <p:bldP spid="96" grpId="0" animBg="1"/>
      <p:bldP spid="100" grpId="0"/>
      <p:bldP spid="101" grpId="0"/>
      <p:bldP spid="103" grpId="0" animBg="1"/>
      <p:bldP spid="111" grpId="0"/>
      <p:bldP spid="112" grpId="0"/>
      <p:bldP spid="114" grpId="0" animBg="1"/>
      <p:bldP spid="7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968135" y="1301135"/>
            <a:ext cx="4255731" cy="4255731"/>
          </a:xfrm>
          <a:prstGeom prst="ellipse">
            <a:avLst/>
          </a:prstGeom>
          <a:noFill/>
          <a:ln w="22225" cap="rnd" cmpd="sng">
            <a:solidFill>
              <a:schemeClr val="bg1">
                <a:alpha val="56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4201886" y="1534886"/>
            <a:ext cx="3788228" cy="3788228"/>
          </a:xfrm>
          <a:prstGeom prst="ellipse">
            <a:avLst/>
          </a:prstGeom>
          <a:solidFill>
            <a:schemeClr val="accent4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134458" y="2274423"/>
            <a:ext cx="1923091" cy="103310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IN" sz="4000" spc="111">
                <a:solidFill>
                  <a:schemeClr val="bg1"/>
                </a:solidFill>
                <a:latin typeface="+mj-lt"/>
              </a:rPr>
              <a:t>Ask me</a:t>
            </a:r>
            <a:br>
              <a:rPr lang="en-IN" sz="4000" spc="111">
                <a:solidFill>
                  <a:schemeClr val="bg1"/>
                </a:solidFill>
                <a:latin typeface="+mj-lt"/>
              </a:rPr>
            </a:br>
            <a:r>
              <a:rPr lang="en-IN" sz="4000" spc="111">
                <a:solidFill>
                  <a:schemeClr val="bg1"/>
                </a:solidFill>
                <a:latin typeface="+mj-lt"/>
              </a:rPr>
              <a:t>anything</a:t>
            </a:r>
            <a:endParaRPr lang="en-IN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4440" y="4133791"/>
            <a:ext cx="438341" cy="438376"/>
          </a:xfrm>
          <a:custGeom>
            <a:avLst/>
            <a:gdLst/>
            <a:ahLst/>
            <a:cxnLst/>
            <a:rect l="l" t="t" r="r" b="b"/>
            <a:pathLst>
              <a:path w="522472" h="522514">
                <a:moveTo>
                  <a:pt x="272133" y="130628"/>
                </a:moveTo>
                <a:lnTo>
                  <a:pt x="293883" y="130628"/>
                </a:lnTo>
                <a:cubicBezTo>
                  <a:pt x="297012" y="130699"/>
                  <a:pt x="299589" y="131748"/>
                  <a:pt x="301614" y="133775"/>
                </a:cubicBezTo>
                <a:cubicBezTo>
                  <a:pt x="303639" y="135802"/>
                  <a:pt x="304687" y="138382"/>
                  <a:pt x="304758" y="141514"/>
                </a:cubicBezTo>
                <a:lnTo>
                  <a:pt x="304758" y="293914"/>
                </a:lnTo>
                <a:cubicBezTo>
                  <a:pt x="304687" y="297046"/>
                  <a:pt x="303639" y="299626"/>
                  <a:pt x="301614" y="301653"/>
                </a:cubicBezTo>
                <a:cubicBezTo>
                  <a:pt x="299589" y="303680"/>
                  <a:pt x="297012" y="304729"/>
                  <a:pt x="293883" y="304800"/>
                </a:cubicBezTo>
                <a:lnTo>
                  <a:pt x="185040" y="304800"/>
                </a:lnTo>
                <a:cubicBezTo>
                  <a:pt x="181907" y="304729"/>
                  <a:pt x="179326" y="303680"/>
                  <a:pt x="177299" y="301653"/>
                </a:cubicBezTo>
                <a:cubicBezTo>
                  <a:pt x="175272" y="299626"/>
                  <a:pt x="174223" y="297046"/>
                  <a:pt x="174152" y="293914"/>
                </a:cubicBezTo>
                <a:lnTo>
                  <a:pt x="174152" y="272143"/>
                </a:lnTo>
                <a:cubicBezTo>
                  <a:pt x="174223" y="269010"/>
                  <a:pt x="175272" y="266430"/>
                  <a:pt x="177299" y="264403"/>
                </a:cubicBezTo>
                <a:cubicBezTo>
                  <a:pt x="179326" y="262377"/>
                  <a:pt x="181907" y="261328"/>
                  <a:pt x="185040" y="261257"/>
                </a:cubicBezTo>
                <a:lnTo>
                  <a:pt x="261258" y="261257"/>
                </a:lnTo>
                <a:lnTo>
                  <a:pt x="261258" y="141514"/>
                </a:lnTo>
                <a:cubicBezTo>
                  <a:pt x="261328" y="138382"/>
                  <a:pt x="262376" y="135802"/>
                  <a:pt x="264401" y="133775"/>
                </a:cubicBezTo>
                <a:cubicBezTo>
                  <a:pt x="266426" y="131748"/>
                  <a:pt x="269003" y="130699"/>
                  <a:pt x="272133" y="130628"/>
                </a:cubicBezTo>
                <a:close/>
                <a:moveTo>
                  <a:pt x="261258" y="76200"/>
                </a:moveTo>
                <a:cubicBezTo>
                  <a:pt x="226837" y="76594"/>
                  <a:pt x="195718" y="85028"/>
                  <a:pt x="167901" y="101499"/>
                </a:cubicBezTo>
                <a:cubicBezTo>
                  <a:pt x="140084" y="117970"/>
                  <a:pt x="117938" y="140111"/>
                  <a:pt x="101463" y="167922"/>
                </a:cubicBezTo>
                <a:cubicBezTo>
                  <a:pt x="84988" y="195733"/>
                  <a:pt x="76553" y="226844"/>
                  <a:pt x="76158" y="261257"/>
                </a:cubicBezTo>
                <a:cubicBezTo>
                  <a:pt x="76553" y="295670"/>
                  <a:pt x="84988" y="326781"/>
                  <a:pt x="101463" y="354592"/>
                </a:cubicBezTo>
                <a:cubicBezTo>
                  <a:pt x="117938" y="382402"/>
                  <a:pt x="140084" y="404543"/>
                  <a:pt x="167901" y="421015"/>
                </a:cubicBezTo>
                <a:cubicBezTo>
                  <a:pt x="195718" y="437486"/>
                  <a:pt x="226837" y="445919"/>
                  <a:pt x="261258" y="446314"/>
                </a:cubicBezTo>
                <a:cubicBezTo>
                  <a:pt x="295662" y="445919"/>
                  <a:pt x="326770" y="437486"/>
                  <a:pt x="354582" y="421015"/>
                </a:cubicBezTo>
                <a:cubicBezTo>
                  <a:pt x="382393" y="404543"/>
                  <a:pt x="404535" y="382402"/>
                  <a:pt x="421010" y="354592"/>
                </a:cubicBezTo>
                <a:cubicBezTo>
                  <a:pt x="437485" y="326781"/>
                  <a:pt x="445919" y="295670"/>
                  <a:pt x="446315" y="261257"/>
                </a:cubicBezTo>
                <a:cubicBezTo>
                  <a:pt x="445919" y="226844"/>
                  <a:pt x="437485" y="195733"/>
                  <a:pt x="421010" y="167922"/>
                </a:cubicBezTo>
                <a:cubicBezTo>
                  <a:pt x="404535" y="140111"/>
                  <a:pt x="382393" y="117970"/>
                  <a:pt x="354582" y="101499"/>
                </a:cubicBezTo>
                <a:cubicBezTo>
                  <a:pt x="326770" y="85028"/>
                  <a:pt x="295662" y="76594"/>
                  <a:pt x="261258" y="76200"/>
                </a:cubicBezTo>
                <a:close/>
                <a:moveTo>
                  <a:pt x="261258" y="0"/>
                </a:moveTo>
                <a:cubicBezTo>
                  <a:pt x="309886" y="554"/>
                  <a:pt x="353827" y="12448"/>
                  <a:pt x="393079" y="35681"/>
                </a:cubicBezTo>
                <a:cubicBezTo>
                  <a:pt x="432332" y="58914"/>
                  <a:pt x="463572" y="90160"/>
                  <a:pt x="486800" y="129419"/>
                </a:cubicBezTo>
                <a:cubicBezTo>
                  <a:pt x="510027" y="168678"/>
                  <a:pt x="521918" y="212624"/>
                  <a:pt x="522472" y="261257"/>
                </a:cubicBezTo>
                <a:cubicBezTo>
                  <a:pt x="521918" y="309890"/>
                  <a:pt x="510027" y="353836"/>
                  <a:pt x="486800" y="393095"/>
                </a:cubicBezTo>
                <a:cubicBezTo>
                  <a:pt x="463572" y="432354"/>
                  <a:pt x="432332" y="463600"/>
                  <a:pt x="393079" y="486833"/>
                </a:cubicBezTo>
                <a:cubicBezTo>
                  <a:pt x="353827" y="510066"/>
                  <a:pt x="309886" y="521960"/>
                  <a:pt x="261258" y="522514"/>
                </a:cubicBezTo>
                <a:cubicBezTo>
                  <a:pt x="212614" y="521960"/>
                  <a:pt x="168663" y="510066"/>
                  <a:pt x="129405" y="486833"/>
                </a:cubicBezTo>
                <a:cubicBezTo>
                  <a:pt x="90146" y="463600"/>
                  <a:pt x="58903" y="432354"/>
                  <a:pt x="35674" y="393095"/>
                </a:cubicBezTo>
                <a:cubicBezTo>
                  <a:pt x="12445" y="353836"/>
                  <a:pt x="554" y="309890"/>
                  <a:pt x="0" y="261257"/>
                </a:cubicBezTo>
                <a:cubicBezTo>
                  <a:pt x="554" y="212624"/>
                  <a:pt x="12445" y="168678"/>
                  <a:pt x="35674" y="129419"/>
                </a:cubicBezTo>
                <a:cubicBezTo>
                  <a:pt x="58903" y="90160"/>
                  <a:pt x="90146" y="58914"/>
                  <a:pt x="129405" y="35681"/>
                </a:cubicBezTo>
                <a:cubicBezTo>
                  <a:pt x="168663" y="12448"/>
                  <a:pt x="212614" y="554"/>
                  <a:pt x="261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4800" dirty="0">
              <a:solidFill>
                <a:schemeClr val="bg1"/>
              </a:solidFill>
              <a:latin typeface="FontAwesome" pitchFamily="50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043610" y="3424402"/>
            <a:ext cx="0" cy="685574"/>
          </a:xfrm>
          <a:prstGeom prst="line">
            <a:avLst/>
          </a:prstGeom>
          <a:ln w="2857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92770" y="4633630"/>
            <a:ext cx="701680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1</a:t>
            </a:r>
            <a:r>
              <a:rPr lang="en-IN" sz="1200">
                <a:solidFill>
                  <a:schemeClr val="bg1"/>
                </a:solidFill>
              </a:rPr>
              <a:t>0min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AC015-CAB6-4D65-A060-1BD863466285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0246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" grpId="0"/>
      <p:bldP spid="10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48">
            <a:extLst>
              <a:ext uri="{FF2B5EF4-FFF2-40B4-BE49-F238E27FC236}">
                <a16:creationId xmlns:a16="http://schemas.microsoft.com/office/drawing/2014/main" id="{659BDAE4-0B61-485A-AAFB-0062BC941953}"/>
              </a:ext>
            </a:extLst>
          </p:cNvPr>
          <p:cNvSpPr>
            <a:spLocks noEditPoints="1"/>
          </p:cNvSpPr>
          <p:nvPr/>
        </p:nvSpPr>
        <p:spPr bwMode="auto">
          <a:xfrm>
            <a:off x="1030015" y="3814822"/>
            <a:ext cx="319813" cy="319813"/>
          </a:xfrm>
          <a:custGeom>
            <a:avLst/>
            <a:gdLst>
              <a:gd name="T0" fmla="*/ 1462 w 3405"/>
              <a:gd name="T1" fmla="*/ 1863 h 3405"/>
              <a:gd name="T2" fmla="*/ 659 w 3405"/>
              <a:gd name="T3" fmla="*/ 1703 h 3405"/>
              <a:gd name="T4" fmla="*/ 2746 w 3405"/>
              <a:gd name="T5" fmla="*/ 1222 h 3405"/>
              <a:gd name="T6" fmla="*/ 1703 w 3405"/>
              <a:gd name="T7" fmla="*/ 0 h 3405"/>
              <a:gd name="T8" fmla="*/ 1908 w 3405"/>
              <a:gd name="T9" fmla="*/ 12 h 3405"/>
              <a:gd name="T10" fmla="*/ 2107 w 3405"/>
              <a:gd name="T11" fmla="*/ 48 h 3405"/>
              <a:gd name="T12" fmla="*/ 2297 w 3405"/>
              <a:gd name="T13" fmla="*/ 106 h 3405"/>
              <a:gd name="T14" fmla="*/ 2476 w 3405"/>
              <a:gd name="T15" fmla="*/ 186 h 3405"/>
              <a:gd name="T16" fmla="*/ 2645 w 3405"/>
              <a:gd name="T17" fmla="*/ 284 h 3405"/>
              <a:gd name="T18" fmla="*/ 2799 w 3405"/>
              <a:gd name="T19" fmla="*/ 400 h 3405"/>
              <a:gd name="T20" fmla="*/ 2940 w 3405"/>
              <a:gd name="T21" fmla="*/ 533 h 3405"/>
              <a:gd name="T22" fmla="*/ 3065 w 3405"/>
              <a:gd name="T23" fmla="*/ 682 h 3405"/>
              <a:gd name="T24" fmla="*/ 3173 w 3405"/>
              <a:gd name="T25" fmla="*/ 843 h 3405"/>
              <a:gd name="T26" fmla="*/ 3262 w 3405"/>
              <a:gd name="T27" fmla="*/ 1017 h 3405"/>
              <a:gd name="T28" fmla="*/ 3331 w 3405"/>
              <a:gd name="T29" fmla="*/ 1202 h 3405"/>
              <a:gd name="T30" fmla="*/ 3377 w 3405"/>
              <a:gd name="T31" fmla="*/ 1397 h 3405"/>
              <a:gd name="T32" fmla="*/ 3402 w 3405"/>
              <a:gd name="T33" fmla="*/ 1599 h 3405"/>
              <a:gd name="T34" fmla="*/ 3402 w 3405"/>
              <a:gd name="T35" fmla="*/ 1806 h 3405"/>
              <a:gd name="T36" fmla="*/ 3377 w 3405"/>
              <a:gd name="T37" fmla="*/ 2008 h 3405"/>
              <a:gd name="T38" fmla="*/ 3331 w 3405"/>
              <a:gd name="T39" fmla="*/ 2203 h 3405"/>
              <a:gd name="T40" fmla="*/ 3262 w 3405"/>
              <a:gd name="T41" fmla="*/ 2388 h 3405"/>
              <a:gd name="T42" fmla="*/ 3173 w 3405"/>
              <a:gd name="T43" fmla="*/ 2562 h 3405"/>
              <a:gd name="T44" fmla="*/ 3065 w 3405"/>
              <a:gd name="T45" fmla="*/ 2723 h 3405"/>
              <a:gd name="T46" fmla="*/ 2940 w 3405"/>
              <a:gd name="T47" fmla="*/ 2872 h 3405"/>
              <a:gd name="T48" fmla="*/ 2799 w 3405"/>
              <a:gd name="T49" fmla="*/ 3005 h 3405"/>
              <a:gd name="T50" fmla="*/ 2645 w 3405"/>
              <a:gd name="T51" fmla="*/ 3121 h 3405"/>
              <a:gd name="T52" fmla="*/ 2476 w 3405"/>
              <a:gd name="T53" fmla="*/ 3219 h 3405"/>
              <a:gd name="T54" fmla="*/ 2297 w 3405"/>
              <a:gd name="T55" fmla="*/ 3299 h 3405"/>
              <a:gd name="T56" fmla="*/ 2107 w 3405"/>
              <a:gd name="T57" fmla="*/ 3357 h 3405"/>
              <a:gd name="T58" fmla="*/ 1908 w 3405"/>
              <a:gd name="T59" fmla="*/ 3393 h 3405"/>
              <a:gd name="T60" fmla="*/ 1703 w 3405"/>
              <a:gd name="T61" fmla="*/ 3405 h 3405"/>
              <a:gd name="T62" fmla="*/ 1497 w 3405"/>
              <a:gd name="T63" fmla="*/ 3393 h 3405"/>
              <a:gd name="T64" fmla="*/ 1298 w 3405"/>
              <a:gd name="T65" fmla="*/ 3357 h 3405"/>
              <a:gd name="T66" fmla="*/ 1108 w 3405"/>
              <a:gd name="T67" fmla="*/ 3299 h 3405"/>
              <a:gd name="T68" fmla="*/ 929 w 3405"/>
              <a:gd name="T69" fmla="*/ 3219 h 3405"/>
              <a:gd name="T70" fmla="*/ 760 w 3405"/>
              <a:gd name="T71" fmla="*/ 3121 h 3405"/>
              <a:gd name="T72" fmla="*/ 606 w 3405"/>
              <a:gd name="T73" fmla="*/ 3005 h 3405"/>
              <a:gd name="T74" fmla="*/ 465 w 3405"/>
              <a:gd name="T75" fmla="*/ 2872 h 3405"/>
              <a:gd name="T76" fmla="*/ 341 w 3405"/>
              <a:gd name="T77" fmla="*/ 2723 h 3405"/>
              <a:gd name="T78" fmla="*/ 232 w 3405"/>
              <a:gd name="T79" fmla="*/ 2562 h 3405"/>
              <a:gd name="T80" fmla="*/ 143 w 3405"/>
              <a:gd name="T81" fmla="*/ 2388 h 3405"/>
              <a:gd name="T82" fmla="*/ 74 w 3405"/>
              <a:gd name="T83" fmla="*/ 2203 h 3405"/>
              <a:gd name="T84" fmla="*/ 28 w 3405"/>
              <a:gd name="T85" fmla="*/ 2008 h 3405"/>
              <a:gd name="T86" fmla="*/ 3 w 3405"/>
              <a:gd name="T87" fmla="*/ 1806 h 3405"/>
              <a:gd name="T88" fmla="*/ 3 w 3405"/>
              <a:gd name="T89" fmla="*/ 1599 h 3405"/>
              <a:gd name="T90" fmla="*/ 28 w 3405"/>
              <a:gd name="T91" fmla="*/ 1397 h 3405"/>
              <a:gd name="T92" fmla="*/ 74 w 3405"/>
              <a:gd name="T93" fmla="*/ 1202 h 3405"/>
              <a:gd name="T94" fmla="*/ 143 w 3405"/>
              <a:gd name="T95" fmla="*/ 1017 h 3405"/>
              <a:gd name="T96" fmla="*/ 232 w 3405"/>
              <a:gd name="T97" fmla="*/ 843 h 3405"/>
              <a:gd name="T98" fmla="*/ 341 w 3405"/>
              <a:gd name="T99" fmla="*/ 682 h 3405"/>
              <a:gd name="T100" fmla="*/ 465 w 3405"/>
              <a:gd name="T101" fmla="*/ 533 h 3405"/>
              <a:gd name="T102" fmla="*/ 606 w 3405"/>
              <a:gd name="T103" fmla="*/ 400 h 3405"/>
              <a:gd name="T104" fmla="*/ 760 w 3405"/>
              <a:gd name="T105" fmla="*/ 284 h 3405"/>
              <a:gd name="T106" fmla="*/ 929 w 3405"/>
              <a:gd name="T107" fmla="*/ 186 h 3405"/>
              <a:gd name="T108" fmla="*/ 1108 w 3405"/>
              <a:gd name="T109" fmla="*/ 106 h 3405"/>
              <a:gd name="T110" fmla="*/ 1298 w 3405"/>
              <a:gd name="T111" fmla="*/ 48 h 3405"/>
              <a:gd name="T112" fmla="*/ 1497 w 3405"/>
              <a:gd name="T113" fmla="*/ 12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rgbClr val="8E8B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92E1958-F88E-4052-912D-81299BF0CB8E}"/>
              </a:ext>
            </a:extLst>
          </p:cNvPr>
          <p:cNvSpPr txBox="1">
            <a:spLocks/>
          </p:cNvSpPr>
          <p:nvPr/>
        </p:nvSpPr>
        <p:spPr>
          <a:xfrm>
            <a:off x="1561101" y="3867006"/>
            <a:ext cx="249366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birthName (Person, Text)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48">
            <a:extLst>
              <a:ext uri="{FF2B5EF4-FFF2-40B4-BE49-F238E27FC236}">
                <a16:creationId xmlns:a16="http://schemas.microsoft.com/office/drawing/2014/main" id="{92ACE1EA-376A-43EE-AA94-BF7EC36783E8}"/>
              </a:ext>
            </a:extLst>
          </p:cNvPr>
          <p:cNvSpPr>
            <a:spLocks noEditPoints="1"/>
          </p:cNvSpPr>
          <p:nvPr/>
        </p:nvSpPr>
        <p:spPr bwMode="auto">
          <a:xfrm>
            <a:off x="1030015" y="4393065"/>
            <a:ext cx="319813" cy="319813"/>
          </a:xfrm>
          <a:custGeom>
            <a:avLst/>
            <a:gdLst>
              <a:gd name="T0" fmla="*/ 1462 w 3405"/>
              <a:gd name="T1" fmla="*/ 1863 h 3405"/>
              <a:gd name="T2" fmla="*/ 659 w 3405"/>
              <a:gd name="T3" fmla="*/ 1703 h 3405"/>
              <a:gd name="T4" fmla="*/ 2746 w 3405"/>
              <a:gd name="T5" fmla="*/ 1222 h 3405"/>
              <a:gd name="T6" fmla="*/ 1703 w 3405"/>
              <a:gd name="T7" fmla="*/ 0 h 3405"/>
              <a:gd name="T8" fmla="*/ 1908 w 3405"/>
              <a:gd name="T9" fmla="*/ 12 h 3405"/>
              <a:gd name="T10" fmla="*/ 2107 w 3405"/>
              <a:gd name="T11" fmla="*/ 48 h 3405"/>
              <a:gd name="T12" fmla="*/ 2297 w 3405"/>
              <a:gd name="T13" fmla="*/ 106 h 3405"/>
              <a:gd name="T14" fmla="*/ 2476 w 3405"/>
              <a:gd name="T15" fmla="*/ 186 h 3405"/>
              <a:gd name="T16" fmla="*/ 2645 w 3405"/>
              <a:gd name="T17" fmla="*/ 284 h 3405"/>
              <a:gd name="T18" fmla="*/ 2799 w 3405"/>
              <a:gd name="T19" fmla="*/ 400 h 3405"/>
              <a:gd name="T20" fmla="*/ 2940 w 3405"/>
              <a:gd name="T21" fmla="*/ 533 h 3405"/>
              <a:gd name="T22" fmla="*/ 3065 w 3405"/>
              <a:gd name="T23" fmla="*/ 682 h 3405"/>
              <a:gd name="T24" fmla="*/ 3173 w 3405"/>
              <a:gd name="T25" fmla="*/ 843 h 3405"/>
              <a:gd name="T26" fmla="*/ 3262 w 3405"/>
              <a:gd name="T27" fmla="*/ 1017 h 3405"/>
              <a:gd name="T28" fmla="*/ 3331 w 3405"/>
              <a:gd name="T29" fmla="*/ 1202 h 3405"/>
              <a:gd name="T30" fmla="*/ 3377 w 3405"/>
              <a:gd name="T31" fmla="*/ 1397 h 3405"/>
              <a:gd name="T32" fmla="*/ 3402 w 3405"/>
              <a:gd name="T33" fmla="*/ 1599 h 3405"/>
              <a:gd name="T34" fmla="*/ 3402 w 3405"/>
              <a:gd name="T35" fmla="*/ 1806 h 3405"/>
              <a:gd name="T36" fmla="*/ 3377 w 3405"/>
              <a:gd name="T37" fmla="*/ 2008 h 3405"/>
              <a:gd name="T38" fmla="*/ 3331 w 3405"/>
              <a:gd name="T39" fmla="*/ 2203 h 3405"/>
              <a:gd name="T40" fmla="*/ 3262 w 3405"/>
              <a:gd name="T41" fmla="*/ 2388 h 3405"/>
              <a:gd name="T42" fmla="*/ 3173 w 3405"/>
              <a:gd name="T43" fmla="*/ 2562 h 3405"/>
              <a:gd name="T44" fmla="*/ 3065 w 3405"/>
              <a:gd name="T45" fmla="*/ 2723 h 3405"/>
              <a:gd name="T46" fmla="*/ 2940 w 3405"/>
              <a:gd name="T47" fmla="*/ 2872 h 3405"/>
              <a:gd name="T48" fmla="*/ 2799 w 3405"/>
              <a:gd name="T49" fmla="*/ 3005 h 3405"/>
              <a:gd name="T50" fmla="*/ 2645 w 3405"/>
              <a:gd name="T51" fmla="*/ 3121 h 3405"/>
              <a:gd name="T52" fmla="*/ 2476 w 3405"/>
              <a:gd name="T53" fmla="*/ 3219 h 3405"/>
              <a:gd name="T54" fmla="*/ 2297 w 3405"/>
              <a:gd name="T55" fmla="*/ 3299 h 3405"/>
              <a:gd name="T56" fmla="*/ 2107 w 3405"/>
              <a:gd name="T57" fmla="*/ 3357 h 3405"/>
              <a:gd name="T58" fmla="*/ 1908 w 3405"/>
              <a:gd name="T59" fmla="*/ 3393 h 3405"/>
              <a:gd name="T60" fmla="*/ 1703 w 3405"/>
              <a:gd name="T61" fmla="*/ 3405 h 3405"/>
              <a:gd name="T62" fmla="*/ 1497 w 3405"/>
              <a:gd name="T63" fmla="*/ 3393 h 3405"/>
              <a:gd name="T64" fmla="*/ 1298 w 3405"/>
              <a:gd name="T65" fmla="*/ 3357 h 3405"/>
              <a:gd name="T66" fmla="*/ 1108 w 3405"/>
              <a:gd name="T67" fmla="*/ 3299 h 3405"/>
              <a:gd name="T68" fmla="*/ 929 w 3405"/>
              <a:gd name="T69" fmla="*/ 3219 h 3405"/>
              <a:gd name="T70" fmla="*/ 760 w 3405"/>
              <a:gd name="T71" fmla="*/ 3121 h 3405"/>
              <a:gd name="T72" fmla="*/ 606 w 3405"/>
              <a:gd name="T73" fmla="*/ 3005 h 3405"/>
              <a:gd name="T74" fmla="*/ 465 w 3405"/>
              <a:gd name="T75" fmla="*/ 2872 h 3405"/>
              <a:gd name="T76" fmla="*/ 341 w 3405"/>
              <a:gd name="T77" fmla="*/ 2723 h 3405"/>
              <a:gd name="T78" fmla="*/ 232 w 3405"/>
              <a:gd name="T79" fmla="*/ 2562 h 3405"/>
              <a:gd name="T80" fmla="*/ 143 w 3405"/>
              <a:gd name="T81" fmla="*/ 2388 h 3405"/>
              <a:gd name="T82" fmla="*/ 74 w 3405"/>
              <a:gd name="T83" fmla="*/ 2203 h 3405"/>
              <a:gd name="T84" fmla="*/ 28 w 3405"/>
              <a:gd name="T85" fmla="*/ 2008 h 3405"/>
              <a:gd name="T86" fmla="*/ 3 w 3405"/>
              <a:gd name="T87" fmla="*/ 1806 h 3405"/>
              <a:gd name="T88" fmla="*/ 3 w 3405"/>
              <a:gd name="T89" fmla="*/ 1599 h 3405"/>
              <a:gd name="T90" fmla="*/ 28 w 3405"/>
              <a:gd name="T91" fmla="*/ 1397 h 3405"/>
              <a:gd name="T92" fmla="*/ 74 w 3405"/>
              <a:gd name="T93" fmla="*/ 1202 h 3405"/>
              <a:gd name="T94" fmla="*/ 143 w 3405"/>
              <a:gd name="T95" fmla="*/ 1017 h 3405"/>
              <a:gd name="T96" fmla="*/ 232 w 3405"/>
              <a:gd name="T97" fmla="*/ 843 h 3405"/>
              <a:gd name="T98" fmla="*/ 341 w 3405"/>
              <a:gd name="T99" fmla="*/ 682 h 3405"/>
              <a:gd name="T100" fmla="*/ 465 w 3405"/>
              <a:gd name="T101" fmla="*/ 533 h 3405"/>
              <a:gd name="T102" fmla="*/ 606 w 3405"/>
              <a:gd name="T103" fmla="*/ 400 h 3405"/>
              <a:gd name="T104" fmla="*/ 760 w 3405"/>
              <a:gd name="T105" fmla="*/ 284 h 3405"/>
              <a:gd name="T106" fmla="*/ 929 w 3405"/>
              <a:gd name="T107" fmla="*/ 186 h 3405"/>
              <a:gd name="T108" fmla="*/ 1108 w 3405"/>
              <a:gd name="T109" fmla="*/ 106 h 3405"/>
              <a:gd name="T110" fmla="*/ 1298 w 3405"/>
              <a:gd name="T111" fmla="*/ 48 h 3405"/>
              <a:gd name="T112" fmla="*/ 1497 w 3405"/>
              <a:gd name="T113" fmla="*/ 12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rgbClr val="8E8B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7107D87-93E3-45EF-BD24-58FA11D3D289}"/>
              </a:ext>
            </a:extLst>
          </p:cNvPr>
          <p:cNvSpPr txBox="1">
            <a:spLocks/>
          </p:cNvSpPr>
          <p:nvPr/>
        </p:nvSpPr>
        <p:spPr>
          <a:xfrm>
            <a:off x="1561101" y="4445248"/>
            <a:ext cx="249366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Height (Person, Number)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Freeform 48">
            <a:extLst>
              <a:ext uri="{FF2B5EF4-FFF2-40B4-BE49-F238E27FC236}">
                <a16:creationId xmlns:a16="http://schemas.microsoft.com/office/drawing/2014/main" id="{9FEFA2A0-69B5-4DC1-9A13-AB373AEF2CB6}"/>
              </a:ext>
            </a:extLst>
          </p:cNvPr>
          <p:cNvSpPr>
            <a:spLocks noEditPoints="1"/>
          </p:cNvSpPr>
          <p:nvPr/>
        </p:nvSpPr>
        <p:spPr bwMode="auto">
          <a:xfrm>
            <a:off x="1030015" y="4971307"/>
            <a:ext cx="319813" cy="319813"/>
          </a:xfrm>
          <a:prstGeom prst="ellipse">
            <a:avLst/>
          </a:prstGeom>
          <a:solidFill>
            <a:srgbClr val="C2C1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6A4EF4-9E4D-4B5D-A80D-690D98C9AE6B}"/>
              </a:ext>
            </a:extLst>
          </p:cNvPr>
          <p:cNvSpPr txBox="1">
            <a:spLocks/>
          </p:cNvSpPr>
          <p:nvPr/>
        </p:nvSpPr>
        <p:spPr>
          <a:xfrm>
            <a:off x="1561101" y="4915769"/>
            <a:ext cx="249366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memberOf(Person, Organization) (+ temporal info)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8D38D636-0E3F-47FE-BDAE-E106C3B710FC}"/>
              </a:ext>
            </a:extLst>
          </p:cNvPr>
          <p:cNvSpPr txBox="1">
            <a:spLocks/>
          </p:cNvSpPr>
          <p:nvPr/>
        </p:nvSpPr>
        <p:spPr>
          <a:xfrm>
            <a:off x="5232695" y="3867006"/>
            <a:ext cx="249366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birthPlace (Person, Location)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Freeform 48">
            <a:extLst>
              <a:ext uri="{FF2B5EF4-FFF2-40B4-BE49-F238E27FC236}">
                <a16:creationId xmlns:a16="http://schemas.microsoft.com/office/drawing/2014/main" id="{3BAA3586-C50D-49FE-8737-A4F568127EEE}"/>
              </a:ext>
            </a:extLst>
          </p:cNvPr>
          <p:cNvSpPr>
            <a:spLocks noEditPoints="1"/>
          </p:cNvSpPr>
          <p:nvPr/>
        </p:nvSpPr>
        <p:spPr bwMode="auto">
          <a:xfrm>
            <a:off x="4701610" y="4393065"/>
            <a:ext cx="319813" cy="319813"/>
          </a:xfrm>
          <a:custGeom>
            <a:avLst/>
            <a:gdLst>
              <a:gd name="T0" fmla="*/ 1462 w 3405"/>
              <a:gd name="T1" fmla="*/ 1863 h 3405"/>
              <a:gd name="T2" fmla="*/ 659 w 3405"/>
              <a:gd name="T3" fmla="*/ 1703 h 3405"/>
              <a:gd name="T4" fmla="*/ 2746 w 3405"/>
              <a:gd name="T5" fmla="*/ 1222 h 3405"/>
              <a:gd name="T6" fmla="*/ 1703 w 3405"/>
              <a:gd name="T7" fmla="*/ 0 h 3405"/>
              <a:gd name="T8" fmla="*/ 1908 w 3405"/>
              <a:gd name="T9" fmla="*/ 12 h 3405"/>
              <a:gd name="T10" fmla="*/ 2107 w 3405"/>
              <a:gd name="T11" fmla="*/ 48 h 3405"/>
              <a:gd name="T12" fmla="*/ 2297 w 3405"/>
              <a:gd name="T13" fmla="*/ 106 h 3405"/>
              <a:gd name="T14" fmla="*/ 2476 w 3405"/>
              <a:gd name="T15" fmla="*/ 186 h 3405"/>
              <a:gd name="T16" fmla="*/ 2645 w 3405"/>
              <a:gd name="T17" fmla="*/ 284 h 3405"/>
              <a:gd name="T18" fmla="*/ 2799 w 3405"/>
              <a:gd name="T19" fmla="*/ 400 h 3405"/>
              <a:gd name="T20" fmla="*/ 2940 w 3405"/>
              <a:gd name="T21" fmla="*/ 533 h 3405"/>
              <a:gd name="T22" fmla="*/ 3065 w 3405"/>
              <a:gd name="T23" fmla="*/ 682 h 3405"/>
              <a:gd name="T24" fmla="*/ 3173 w 3405"/>
              <a:gd name="T25" fmla="*/ 843 h 3405"/>
              <a:gd name="T26" fmla="*/ 3262 w 3405"/>
              <a:gd name="T27" fmla="*/ 1017 h 3405"/>
              <a:gd name="T28" fmla="*/ 3331 w 3405"/>
              <a:gd name="T29" fmla="*/ 1202 h 3405"/>
              <a:gd name="T30" fmla="*/ 3377 w 3405"/>
              <a:gd name="T31" fmla="*/ 1397 h 3405"/>
              <a:gd name="T32" fmla="*/ 3402 w 3405"/>
              <a:gd name="T33" fmla="*/ 1599 h 3405"/>
              <a:gd name="T34" fmla="*/ 3402 w 3405"/>
              <a:gd name="T35" fmla="*/ 1806 h 3405"/>
              <a:gd name="T36" fmla="*/ 3377 w 3405"/>
              <a:gd name="T37" fmla="*/ 2008 h 3405"/>
              <a:gd name="T38" fmla="*/ 3331 w 3405"/>
              <a:gd name="T39" fmla="*/ 2203 h 3405"/>
              <a:gd name="T40" fmla="*/ 3262 w 3405"/>
              <a:gd name="T41" fmla="*/ 2388 h 3405"/>
              <a:gd name="T42" fmla="*/ 3173 w 3405"/>
              <a:gd name="T43" fmla="*/ 2562 h 3405"/>
              <a:gd name="T44" fmla="*/ 3065 w 3405"/>
              <a:gd name="T45" fmla="*/ 2723 h 3405"/>
              <a:gd name="T46" fmla="*/ 2940 w 3405"/>
              <a:gd name="T47" fmla="*/ 2872 h 3405"/>
              <a:gd name="T48" fmla="*/ 2799 w 3405"/>
              <a:gd name="T49" fmla="*/ 3005 h 3405"/>
              <a:gd name="T50" fmla="*/ 2645 w 3405"/>
              <a:gd name="T51" fmla="*/ 3121 h 3405"/>
              <a:gd name="T52" fmla="*/ 2476 w 3405"/>
              <a:gd name="T53" fmla="*/ 3219 h 3405"/>
              <a:gd name="T54" fmla="*/ 2297 w 3405"/>
              <a:gd name="T55" fmla="*/ 3299 h 3405"/>
              <a:gd name="T56" fmla="*/ 2107 w 3405"/>
              <a:gd name="T57" fmla="*/ 3357 h 3405"/>
              <a:gd name="T58" fmla="*/ 1908 w 3405"/>
              <a:gd name="T59" fmla="*/ 3393 h 3405"/>
              <a:gd name="T60" fmla="*/ 1703 w 3405"/>
              <a:gd name="T61" fmla="*/ 3405 h 3405"/>
              <a:gd name="T62" fmla="*/ 1497 w 3405"/>
              <a:gd name="T63" fmla="*/ 3393 h 3405"/>
              <a:gd name="T64" fmla="*/ 1298 w 3405"/>
              <a:gd name="T65" fmla="*/ 3357 h 3405"/>
              <a:gd name="T66" fmla="*/ 1108 w 3405"/>
              <a:gd name="T67" fmla="*/ 3299 h 3405"/>
              <a:gd name="T68" fmla="*/ 929 w 3405"/>
              <a:gd name="T69" fmla="*/ 3219 h 3405"/>
              <a:gd name="T70" fmla="*/ 760 w 3405"/>
              <a:gd name="T71" fmla="*/ 3121 h 3405"/>
              <a:gd name="T72" fmla="*/ 606 w 3405"/>
              <a:gd name="T73" fmla="*/ 3005 h 3405"/>
              <a:gd name="T74" fmla="*/ 465 w 3405"/>
              <a:gd name="T75" fmla="*/ 2872 h 3405"/>
              <a:gd name="T76" fmla="*/ 341 w 3405"/>
              <a:gd name="T77" fmla="*/ 2723 h 3405"/>
              <a:gd name="T78" fmla="*/ 232 w 3405"/>
              <a:gd name="T79" fmla="*/ 2562 h 3405"/>
              <a:gd name="T80" fmla="*/ 143 w 3405"/>
              <a:gd name="T81" fmla="*/ 2388 h 3405"/>
              <a:gd name="T82" fmla="*/ 74 w 3405"/>
              <a:gd name="T83" fmla="*/ 2203 h 3405"/>
              <a:gd name="T84" fmla="*/ 28 w 3405"/>
              <a:gd name="T85" fmla="*/ 2008 h 3405"/>
              <a:gd name="T86" fmla="*/ 3 w 3405"/>
              <a:gd name="T87" fmla="*/ 1806 h 3405"/>
              <a:gd name="T88" fmla="*/ 3 w 3405"/>
              <a:gd name="T89" fmla="*/ 1599 h 3405"/>
              <a:gd name="T90" fmla="*/ 28 w 3405"/>
              <a:gd name="T91" fmla="*/ 1397 h 3405"/>
              <a:gd name="T92" fmla="*/ 74 w 3405"/>
              <a:gd name="T93" fmla="*/ 1202 h 3405"/>
              <a:gd name="T94" fmla="*/ 143 w 3405"/>
              <a:gd name="T95" fmla="*/ 1017 h 3405"/>
              <a:gd name="T96" fmla="*/ 232 w 3405"/>
              <a:gd name="T97" fmla="*/ 843 h 3405"/>
              <a:gd name="T98" fmla="*/ 341 w 3405"/>
              <a:gd name="T99" fmla="*/ 682 h 3405"/>
              <a:gd name="T100" fmla="*/ 465 w 3405"/>
              <a:gd name="T101" fmla="*/ 533 h 3405"/>
              <a:gd name="T102" fmla="*/ 606 w 3405"/>
              <a:gd name="T103" fmla="*/ 400 h 3405"/>
              <a:gd name="T104" fmla="*/ 760 w 3405"/>
              <a:gd name="T105" fmla="*/ 284 h 3405"/>
              <a:gd name="T106" fmla="*/ 929 w 3405"/>
              <a:gd name="T107" fmla="*/ 186 h 3405"/>
              <a:gd name="T108" fmla="*/ 1108 w 3405"/>
              <a:gd name="T109" fmla="*/ 106 h 3405"/>
              <a:gd name="T110" fmla="*/ 1298 w 3405"/>
              <a:gd name="T111" fmla="*/ 48 h 3405"/>
              <a:gd name="T112" fmla="*/ 1497 w 3405"/>
              <a:gd name="T113" fmla="*/ 12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rgbClr val="8E8B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496A149-1CE7-4249-9C48-94295CA3113A}"/>
              </a:ext>
            </a:extLst>
          </p:cNvPr>
          <p:cNvSpPr txBox="1">
            <a:spLocks/>
          </p:cNvSpPr>
          <p:nvPr/>
        </p:nvSpPr>
        <p:spPr>
          <a:xfrm>
            <a:off x="5232695" y="4445248"/>
            <a:ext cx="249366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instrument (Person, Text)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Freeform 48">
            <a:extLst>
              <a:ext uri="{FF2B5EF4-FFF2-40B4-BE49-F238E27FC236}">
                <a16:creationId xmlns:a16="http://schemas.microsoft.com/office/drawing/2014/main" id="{5FA53B35-F06A-435C-ADC2-A4D97E04DBFC}"/>
              </a:ext>
            </a:extLst>
          </p:cNvPr>
          <p:cNvSpPr>
            <a:spLocks noEditPoints="1"/>
          </p:cNvSpPr>
          <p:nvPr/>
        </p:nvSpPr>
        <p:spPr bwMode="auto">
          <a:xfrm>
            <a:off x="4701610" y="4971307"/>
            <a:ext cx="319813" cy="319813"/>
          </a:xfrm>
          <a:custGeom>
            <a:avLst/>
            <a:gdLst>
              <a:gd name="T0" fmla="*/ 1462 w 3405"/>
              <a:gd name="T1" fmla="*/ 1863 h 3405"/>
              <a:gd name="T2" fmla="*/ 659 w 3405"/>
              <a:gd name="T3" fmla="*/ 1703 h 3405"/>
              <a:gd name="T4" fmla="*/ 2746 w 3405"/>
              <a:gd name="T5" fmla="*/ 1222 h 3405"/>
              <a:gd name="T6" fmla="*/ 1703 w 3405"/>
              <a:gd name="T7" fmla="*/ 0 h 3405"/>
              <a:gd name="T8" fmla="*/ 1908 w 3405"/>
              <a:gd name="T9" fmla="*/ 12 h 3405"/>
              <a:gd name="T10" fmla="*/ 2107 w 3405"/>
              <a:gd name="T11" fmla="*/ 48 h 3405"/>
              <a:gd name="T12" fmla="*/ 2297 w 3405"/>
              <a:gd name="T13" fmla="*/ 106 h 3405"/>
              <a:gd name="T14" fmla="*/ 2476 w 3405"/>
              <a:gd name="T15" fmla="*/ 186 h 3405"/>
              <a:gd name="T16" fmla="*/ 2645 w 3405"/>
              <a:gd name="T17" fmla="*/ 284 h 3405"/>
              <a:gd name="T18" fmla="*/ 2799 w 3405"/>
              <a:gd name="T19" fmla="*/ 400 h 3405"/>
              <a:gd name="T20" fmla="*/ 2940 w 3405"/>
              <a:gd name="T21" fmla="*/ 533 h 3405"/>
              <a:gd name="T22" fmla="*/ 3065 w 3405"/>
              <a:gd name="T23" fmla="*/ 682 h 3405"/>
              <a:gd name="T24" fmla="*/ 3173 w 3405"/>
              <a:gd name="T25" fmla="*/ 843 h 3405"/>
              <a:gd name="T26" fmla="*/ 3262 w 3405"/>
              <a:gd name="T27" fmla="*/ 1017 h 3405"/>
              <a:gd name="T28" fmla="*/ 3331 w 3405"/>
              <a:gd name="T29" fmla="*/ 1202 h 3405"/>
              <a:gd name="T30" fmla="*/ 3377 w 3405"/>
              <a:gd name="T31" fmla="*/ 1397 h 3405"/>
              <a:gd name="T32" fmla="*/ 3402 w 3405"/>
              <a:gd name="T33" fmla="*/ 1599 h 3405"/>
              <a:gd name="T34" fmla="*/ 3402 w 3405"/>
              <a:gd name="T35" fmla="*/ 1806 h 3405"/>
              <a:gd name="T36" fmla="*/ 3377 w 3405"/>
              <a:gd name="T37" fmla="*/ 2008 h 3405"/>
              <a:gd name="T38" fmla="*/ 3331 w 3405"/>
              <a:gd name="T39" fmla="*/ 2203 h 3405"/>
              <a:gd name="T40" fmla="*/ 3262 w 3405"/>
              <a:gd name="T41" fmla="*/ 2388 h 3405"/>
              <a:gd name="T42" fmla="*/ 3173 w 3405"/>
              <a:gd name="T43" fmla="*/ 2562 h 3405"/>
              <a:gd name="T44" fmla="*/ 3065 w 3405"/>
              <a:gd name="T45" fmla="*/ 2723 h 3405"/>
              <a:gd name="T46" fmla="*/ 2940 w 3405"/>
              <a:gd name="T47" fmla="*/ 2872 h 3405"/>
              <a:gd name="T48" fmla="*/ 2799 w 3405"/>
              <a:gd name="T49" fmla="*/ 3005 h 3405"/>
              <a:gd name="T50" fmla="*/ 2645 w 3405"/>
              <a:gd name="T51" fmla="*/ 3121 h 3405"/>
              <a:gd name="T52" fmla="*/ 2476 w 3405"/>
              <a:gd name="T53" fmla="*/ 3219 h 3405"/>
              <a:gd name="T54" fmla="*/ 2297 w 3405"/>
              <a:gd name="T55" fmla="*/ 3299 h 3405"/>
              <a:gd name="T56" fmla="*/ 2107 w 3405"/>
              <a:gd name="T57" fmla="*/ 3357 h 3405"/>
              <a:gd name="T58" fmla="*/ 1908 w 3405"/>
              <a:gd name="T59" fmla="*/ 3393 h 3405"/>
              <a:gd name="T60" fmla="*/ 1703 w 3405"/>
              <a:gd name="T61" fmla="*/ 3405 h 3405"/>
              <a:gd name="T62" fmla="*/ 1497 w 3405"/>
              <a:gd name="T63" fmla="*/ 3393 h 3405"/>
              <a:gd name="T64" fmla="*/ 1298 w 3405"/>
              <a:gd name="T65" fmla="*/ 3357 h 3405"/>
              <a:gd name="T66" fmla="*/ 1108 w 3405"/>
              <a:gd name="T67" fmla="*/ 3299 h 3405"/>
              <a:gd name="T68" fmla="*/ 929 w 3405"/>
              <a:gd name="T69" fmla="*/ 3219 h 3405"/>
              <a:gd name="T70" fmla="*/ 760 w 3405"/>
              <a:gd name="T71" fmla="*/ 3121 h 3405"/>
              <a:gd name="T72" fmla="*/ 606 w 3405"/>
              <a:gd name="T73" fmla="*/ 3005 h 3405"/>
              <a:gd name="T74" fmla="*/ 465 w 3405"/>
              <a:gd name="T75" fmla="*/ 2872 h 3405"/>
              <a:gd name="T76" fmla="*/ 341 w 3405"/>
              <a:gd name="T77" fmla="*/ 2723 h 3405"/>
              <a:gd name="T78" fmla="*/ 232 w 3405"/>
              <a:gd name="T79" fmla="*/ 2562 h 3405"/>
              <a:gd name="T80" fmla="*/ 143 w 3405"/>
              <a:gd name="T81" fmla="*/ 2388 h 3405"/>
              <a:gd name="T82" fmla="*/ 74 w 3405"/>
              <a:gd name="T83" fmla="*/ 2203 h 3405"/>
              <a:gd name="T84" fmla="*/ 28 w 3405"/>
              <a:gd name="T85" fmla="*/ 2008 h 3405"/>
              <a:gd name="T86" fmla="*/ 3 w 3405"/>
              <a:gd name="T87" fmla="*/ 1806 h 3405"/>
              <a:gd name="T88" fmla="*/ 3 w 3405"/>
              <a:gd name="T89" fmla="*/ 1599 h 3405"/>
              <a:gd name="T90" fmla="*/ 28 w 3405"/>
              <a:gd name="T91" fmla="*/ 1397 h 3405"/>
              <a:gd name="T92" fmla="*/ 74 w 3405"/>
              <a:gd name="T93" fmla="*/ 1202 h 3405"/>
              <a:gd name="T94" fmla="*/ 143 w 3405"/>
              <a:gd name="T95" fmla="*/ 1017 h 3405"/>
              <a:gd name="T96" fmla="*/ 232 w 3405"/>
              <a:gd name="T97" fmla="*/ 843 h 3405"/>
              <a:gd name="T98" fmla="*/ 341 w 3405"/>
              <a:gd name="T99" fmla="*/ 682 h 3405"/>
              <a:gd name="T100" fmla="*/ 465 w 3405"/>
              <a:gd name="T101" fmla="*/ 533 h 3405"/>
              <a:gd name="T102" fmla="*/ 606 w 3405"/>
              <a:gd name="T103" fmla="*/ 400 h 3405"/>
              <a:gd name="T104" fmla="*/ 760 w 3405"/>
              <a:gd name="T105" fmla="*/ 284 h 3405"/>
              <a:gd name="T106" fmla="*/ 929 w 3405"/>
              <a:gd name="T107" fmla="*/ 186 h 3405"/>
              <a:gd name="T108" fmla="*/ 1108 w 3405"/>
              <a:gd name="T109" fmla="*/ 106 h 3405"/>
              <a:gd name="T110" fmla="*/ 1298 w 3405"/>
              <a:gd name="T111" fmla="*/ 48 h 3405"/>
              <a:gd name="T112" fmla="*/ 1497 w 3405"/>
              <a:gd name="T113" fmla="*/ 12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rgbClr val="8E8B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FB2E940-6D11-418D-AA96-533EB3DF290A}"/>
              </a:ext>
            </a:extLst>
          </p:cNvPr>
          <p:cNvSpPr txBox="1">
            <a:spLocks/>
          </p:cNvSpPr>
          <p:nvPr/>
        </p:nvSpPr>
        <p:spPr>
          <a:xfrm>
            <a:off x="5232695" y="5023492"/>
            <a:ext cx="249366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image (Person, url)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48">
            <a:extLst>
              <a:ext uri="{FF2B5EF4-FFF2-40B4-BE49-F238E27FC236}">
                <a16:creationId xmlns:a16="http://schemas.microsoft.com/office/drawing/2014/main" id="{BEC0B9AE-123D-426C-B835-F73F3C396A03}"/>
              </a:ext>
            </a:extLst>
          </p:cNvPr>
          <p:cNvSpPr>
            <a:spLocks noEditPoints="1"/>
          </p:cNvSpPr>
          <p:nvPr/>
        </p:nvSpPr>
        <p:spPr bwMode="auto">
          <a:xfrm>
            <a:off x="8373204" y="3814822"/>
            <a:ext cx="319813" cy="319813"/>
          </a:xfrm>
          <a:custGeom>
            <a:avLst/>
            <a:gdLst>
              <a:gd name="T0" fmla="*/ 1462 w 3405"/>
              <a:gd name="T1" fmla="*/ 1863 h 3405"/>
              <a:gd name="T2" fmla="*/ 659 w 3405"/>
              <a:gd name="T3" fmla="*/ 1703 h 3405"/>
              <a:gd name="T4" fmla="*/ 2746 w 3405"/>
              <a:gd name="T5" fmla="*/ 1222 h 3405"/>
              <a:gd name="T6" fmla="*/ 1703 w 3405"/>
              <a:gd name="T7" fmla="*/ 0 h 3405"/>
              <a:gd name="T8" fmla="*/ 1908 w 3405"/>
              <a:gd name="T9" fmla="*/ 12 h 3405"/>
              <a:gd name="T10" fmla="*/ 2107 w 3405"/>
              <a:gd name="T11" fmla="*/ 48 h 3405"/>
              <a:gd name="T12" fmla="*/ 2297 w 3405"/>
              <a:gd name="T13" fmla="*/ 106 h 3405"/>
              <a:gd name="T14" fmla="*/ 2476 w 3405"/>
              <a:gd name="T15" fmla="*/ 186 h 3405"/>
              <a:gd name="T16" fmla="*/ 2645 w 3405"/>
              <a:gd name="T17" fmla="*/ 284 h 3405"/>
              <a:gd name="T18" fmla="*/ 2799 w 3405"/>
              <a:gd name="T19" fmla="*/ 400 h 3405"/>
              <a:gd name="T20" fmla="*/ 2940 w 3405"/>
              <a:gd name="T21" fmla="*/ 533 h 3405"/>
              <a:gd name="T22" fmla="*/ 3065 w 3405"/>
              <a:gd name="T23" fmla="*/ 682 h 3405"/>
              <a:gd name="T24" fmla="*/ 3173 w 3405"/>
              <a:gd name="T25" fmla="*/ 843 h 3405"/>
              <a:gd name="T26" fmla="*/ 3262 w 3405"/>
              <a:gd name="T27" fmla="*/ 1017 h 3405"/>
              <a:gd name="T28" fmla="*/ 3331 w 3405"/>
              <a:gd name="T29" fmla="*/ 1202 h 3405"/>
              <a:gd name="T30" fmla="*/ 3377 w 3405"/>
              <a:gd name="T31" fmla="*/ 1397 h 3405"/>
              <a:gd name="T32" fmla="*/ 3402 w 3405"/>
              <a:gd name="T33" fmla="*/ 1599 h 3405"/>
              <a:gd name="T34" fmla="*/ 3402 w 3405"/>
              <a:gd name="T35" fmla="*/ 1806 h 3405"/>
              <a:gd name="T36" fmla="*/ 3377 w 3405"/>
              <a:gd name="T37" fmla="*/ 2008 h 3405"/>
              <a:gd name="T38" fmla="*/ 3331 w 3405"/>
              <a:gd name="T39" fmla="*/ 2203 h 3405"/>
              <a:gd name="T40" fmla="*/ 3262 w 3405"/>
              <a:gd name="T41" fmla="*/ 2388 h 3405"/>
              <a:gd name="T42" fmla="*/ 3173 w 3405"/>
              <a:gd name="T43" fmla="*/ 2562 h 3405"/>
              <a:gd name="T44" fmla="*/ 3065 w 3405"/>
              <a:gd name="T45" fmla="*/ 2723 h 3405"/>
              <a:gd name="T46" fmla="*/ 2940 w 3405"/>
              <a:gd name="T47" fmla="*/ 2872 h 3405"/>
              <a:gd name="T48" fmla="*/ 2799 w 3405"/>
              <a:gd name="T49" fmla="*/ 3005 h 3405"/>
              <a:gd name="T50" fmla="*/ 2645 w 3405"/>
              <a:gd name="T51" fmla="*/ 3121 h 3405"/>
              <a:gd name="T52" fmla="*/ 2476 w 3405"/>
              <a:gd name="T53" fmla="*/ 3219 h 3405"/>
              <a:gd name="T54" fmla="*/ 2297 w 3405"/>
              <a:gd name="T55" fmla="*/ 3299 h 3405"/>
              <a:gd name="T56" fmla="*/ 2107 w 3405"/>
              <a:gd name="T57" fmla="*/ 3357 h 3405"/>
              <a:gd name="T58" fmla="*/ 1908 w 3405"/>
              <a:gd name="T59" fmla="*/ 3393 h 3405"/>
              <a:gd name="T60" fmla="*/ 1703 w 3405"/>
              <a:gd name="T61" fmla="*/ 3405 h 3405"/>
              <a:gd name="T62" fmla="*/ 1497 w 3405"/>
              <a:gd name="T63" fmla="*/ 3393 h 3405"/>
              <a:gd name="T64" fmla="*/ 1298 w 3405"/>
              <a:gd name="T65" fmla="*/ 3357 h 3405"/>
              <a:gd name="T66" fmla="*/ 1108 w 3405"/>
              <a:gd name="T67" fmla="*/ 3299 h 3405"/>
              <a:gd name="T68" fmla="*/ 929 w 3405"/>
              <a:gd name="T69" fmla="*/ 3219 h 3405"/>
              <a:gd name="T70" fmla="*/ 760 w 3405"/>
              <a:gd name="T71" fmla="*/ 3121 h 3405"/>
              <a:gd name="T72" fmla="*/ 606 w 3405"/>
              <a:gd name="T73" fmla="*/ 3005 h 3405"/>
              <a:gd name="T74" fmla="*/ 465 w 3405"/>
              <a:gd name="T75" fmla="*/ 2872 h 3405"/>
              <a:gd name="T76" fmla="*/ 341 w 3405"/>
              <a:gd name="T77" fmla="*/ 2723 h 3405"/>
              <a:gd name="T78" fmla="*/ 232 w 3405"/>
              <a:gd name="T79" fmla="*/ 2562 h 3405"/>
              <a:gd name="T80" fmla="*/ 143 w 3405"/>
              <a:gd name="T81" fmla="*/ 2388 h 3405"/>
              <a:gd name="T82" fmla="*/ 74 w 3405"/>
              <a:gd name="T83" fmla="*/ 2203 h 3405"/>
              <a:gd name="T84" fmla="*/ 28 w 3405"/>
              <a:gd name="T85" fmla="*/ 2008 h 3405"/>
              <a:gd name="T86" fmla="*/ 3 w 3405"/>
              <a:gd name="T87" fmla="*/ 1806 h 3405"/>
              <a:gd name="T88" fmla="*/ 3 w 3405"/>
              <a:gd name="T89" fmla="*/ 1599 h 3405"/>
              <a:gd name="T90" fmla="*/ 28 w 3405"/>
              <a:gd name="T91" fmla="*/ 1397 h 3405"/>
              <a:gd name="T92" fmla="*/ 74 w 3405"/>
              <a:gd name="T93" fmla="*/ 1202 h 3405"/>
              <a:gd name="T94" fmla="*/ 143 w 3405"/>
              <a:gd name="T95" fmla="*/ 1017 h 3405"/>
              <a:gd name="T96" fmla="*/ 232 w 3405"/>
              <a:gd name="T97" fmla="*/ 843 h 3405"/>
              <a:gd name="T98" fmla="*/ 341 w 3405"/>
              <a:gd name="T99" fmla="*/ 682 h 3405"/>
              <a:gd name="T100" fmla="*/ 465 w 3405"/>
              <a:gd name="T101" fmla="*/ 533 h 3405"/>
              <a:gd name="T102" fmla="*/ 606 w 3405"/>
              <a:gd name="T103" fmla="*/ 400 h 3405"/>
              <a:gd name="T104" fmla="*/ 760 w 3405"/>
              <a:gd name="T105" fmla="*/ 284 h 3405"/>
              <a:gd name="T106" fmla="*/ 929 w 3405"/>
              <a:gd name="T107" fmla="*/ 186 h 3405"/>
              <a:gd name="T108" fmla="*/ 1108 w 3405"/>
              <a:gd name="T109" fmla="*/ 106 h 3405"/>
              <a:gd name="T110" fmla="*/ 1298 w 3405"/>
              <a:gd name="T111" fmla="*/ 48 h 3405"/>
              <a:gd name="T112" fmla="*/ 1497 w 3405"/>
              <a:gd name="T113" fmla="*/ 12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rgbClr val="8E8B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87E4CFF6-E89B-48CF-9530-C11BEC97D426}"/>
              </a:ext>
            </a:extLst>
          </p:cNvPr>
          <p:cNvSpPr txBox="1">
            <a:spLocks/>
          </p:cNvSpPr>
          <p:nvPr/>
        </p:nvSpPr>
        <p:spPr>
          <a:xfrm>
            <a:off x="8904289" y="3867006"/>
            <a:ext cx="249366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birthDate (Person, Date/Time)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Freeform 48">
            <a:extLst>
              <a:ext uri="{FF2B5EF4-FFF2-40B4-BE49-F238E27FC236}">
                <a16:creationId xmlns:a16="http://schemas.microsoft.com/office/drawing/2014/main" id="{6B151933-3018-45F6-B5D1-C513F553A9AA}"/>
              </a:ext>
            </a:extLst>
          </p:cNvPr>
          <p:cNvSpPr>
            <a:spLocks noEditPoints="1"/>
          </p:cNvSpPr>
          <p:nvPr/>
        </p:nvSpPr>
        <p:spPr bwMode="auto">
          <a:xfrm>
            <a:off x="8373204" y="4393065"/>
            <a:ext cx="319813" cy="319813"/>
          </a:xfrm>
          <a:prstGeom prst="ellipse">
            <a:avLst/>
          </a:prstGeom>
          <a:solidFill>
            <a:srgbClr val="C2C1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364013D-4CC4-410F-BB0C-16D57FB875D6}"/>
              </a:ext>
            </a:extLst>
          </p:cNvPr>
          <p:cNvSpPr txBox="1">
            <a:spLocks/>
          </p:cNvSpPr>
          <p:nvPr/>
        </p:nvSpPr>
        <p:spPr>
          <a:xfrm>
            <a:off x="8904289" y="4445248"/>
            <a:ext cx="249366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profession (Person, Text)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48">
            <a:extLst>
              <a:ext uri="{FF2B5EF4-FFF2-40B4-BE49-F238E27FC236}">
                <a16:creationId xmlns:a16="http://schemas.microsoft.com/office/drawing/2014/main" id="{A57360CB-5E4C-4800-93EC-E1C4D942E55D}"/>
              </a:ext>
            </a:extLst>
          </p:cNvPr>
          <p:cNvSpPr>
            <a:spLocks noEditPoints="1"/>
          </p:cNvSpPr>
          <p:nvPr/>
        </p:nvSpPr>
        <p:spPr bwMode="auto">
          <a:xfrm>
            <a:off x="8373204" y="4971307"/>
            <a:ext cx="319813" cy="319813"/>
          </a:xfrm>
          <a:custGeom>
            <a:avLst/>
            <a:gdLst>
              <a:gd name="T0" fmla="*/ 1462 w 3405"/>
              <a:gd name="T1" fmla="*/ 1863 h 3405"/>
              <a:gd name="T2" fmla="*/ 659 w 3405"/>
              <a:gd name="T3" fmla="*/ 1703 h 3405"/>
              <a:gd name="T4" fmla="*/ 2746 w 3405"/>
              <a:gd name="T5" fmla="*/ 1222 h 3405"/>
              <a:gd name="T6" fmla="*/ 1703 w 3405"/>
              <a:gd name="T7" fmla="*/ 0 h 3405"/>
              <a:gd name="T8" fmla="*/ 1908 w 3405"/>
              <a:gd name="T9" fmla="*/ 12 h 3405"/>
              <a:gd name="T10" fmla="*/ 2107 w 3405"/>
              <a:gd name="T11" fmla="*/ 48 h 3405"/>
              <a:gd name="T12" fmla="*/ 2297 w 3405"/>
              <a:gd name="T13" fmla="*/ 106 h 3405"/>
              <a:gd name="T14" fmla="*/ 2476 w 3405"/>
              <a:gd name="T15" fmla="*/ 186 h 3405"/>
              <a:gd name="T16" fmla="*/ 2645 w 3405"/>
              <a:gd name="T17" fmla="*/ 284 h 3405"/>
              <a:gd name="T18" fmla="*/ 2799 w 3405"/>
              <a:gd name="T19" fmla="*/ 400 h 3405"/>
              <a:gd name="T20" fmla="*/ 2940 w 3405"/>
              <a:gd name="T21" fmla="*/ 533 h 3405"/>
              <a:gd name="T22" fmla="*/ 3065 w 3405"/>
              <a:gd name="T23" fmla="*/ 682 h 3405"/>
              <a:gd name="T24" fmla="*/ 3173 w 3405"/>
              <a:gd name="T25" fmla="*/ 843 h 3405"/>
              <a:gd name="T26" fmla="*/ 3262 w 3405"/>
              <a:gd name="T27" fmla="*/ 1017 h 3405"/>
              <a:gd name="T28" fmla="*/ 3331 w 3405"/>
              <a:gd name="T29" fmla="*/ 1202 h 3405"/>
              <a:gd name="T30" fmla="*/ 3377 w 3405"/>
              <a:gd name="T31" fmla="*/ 1397 h 3405"/>
              <a:gd name="T32" fmla="*/ 3402 w 3405"/>
              <a:gd name="T33" fmla="*/ 1599 h 3405"/>
              <a:gd name="T34" fmla="*/ 3402 w 3405"/>
              <a:gd name="T35" fmla="*/ 1806 h 3405"/>
              <a:gd name="T36" fmla="*/ 3377 w 3405"/>
              <a:gd name="T37" fmla="*/ 2008 h 3405"/>
              <a:gd name="T38" fmla="*/ 3331 w 3405"/>
              <a:gd name="T39" fmla="*/ 2203 h 3405"/>
              <a:gd name="T40" fmla="*/ 3262 w 3405"/>
              <a:gd name="T41" fmla="*/ 2388 h 3405"/>
              <a:gd name="T42" fmla="*/ 3173 w 3405"/>
              <a:gd name="T43" fmla="*/ 2562 h 3405"/>
              <a:gd name="T44" fmla="*/ 3065 w 3405"/>
              <a:gd name="T45" fmla="*/ 2723 h 3405"/>
              <a:gd name="T46" fmla="*/ 2940 w 3405"/>
              <a:gd name="T47" fmla="*/ 2872 h 3405"/>
              <a:gd name="T48" fmla="*/ 2799 w 3405"/>
              <a:gd name="T49" fmla="*/ 3005 h 3405"/>
              <a:gd name="T50" fmla="*/ 2645 w 3405"/>
              <a:gd name="T51" fmla="*/ 3121 h 3405"/>
              <a:gd name="T52" fmla="*/ 2476 w 3405"/>
              <a:gd name="T53" fmla="*/ 3219 h 3405"/>
              <a:gd name="T54" fmla="*/ 2297 w 3405"/>
              <a:gd name="T55" fmla="*/ 3299 h 3405"/>
              <a:gd name="T56" fmla="*/ 2107 w 3405"/>
              <a:gd name="T57" fmla="*/ 3357 h 3405"/>
              <a:gd name="T58" fmla="*/ 1908 w 3405"/>
              <a:gd name="T59" fmla="*/ 3393 h 3405"/>
              <a:gd name="T60" fmla="*/ 1703 w 3405"/>
              <a:gd name="T61" fmla="*/ 3405 h 3405"/>
              <a:gd name="T62" fmla="*/ 1497 w 3405"/>
              <a:gd name="T63" fmla="*/ 3393 h 3405"/>
              <a:gd name="T64" fmla="*/ 1298 w 3405"/>
              <a:gd name="T65" fmla="*/ 3357 h 3405"/>
              <a:gd name="T66" fmla="*/ 1108 w 3405"/>
              <a:gd name="T67" fmla="*/ 3299 h 3405"/>
              <a:gd name="T68" fmla="*/ 929 w 3405"/>
              <a:gd name="T69" fmla="*/ 3219 h 3405"/>
              <a:gd name="T70" fmla="*/ 760 w 3405"/>
              <a:gd name="T71" fmla="*/ 3121 h 3405"/>
              <a:gd name="T72" fmla="*/ 606 w 3405"/>
              <a:gd name="T73" fmla="*/ 3005 h 3405"/>
              <a:gd name="T74" fmla="*/ 465 w 3405"/>
              <a:gd name="T75" fmla="*/ 2872 h 3405"/>
              <a:gd name="T76" fmla="*/ 341 w 3405"/>
              <a:gd name="T77" fmla="*/ 2723 h 3405"/>
              <a:gd name="T78" fmla="*/ 232 w 3405"/>
              <a:gd name="T79" fmla="*/ 2562 h 3405"/>
              <a:gd name="T80" fmla="*/ 143 w 3405"/>
              <a:gd name="T81" fmla="*/ 2388 h 3405"/>
              <a:gd name="T82" fmla="*/ 74 w 3405"/>
              <a:gd name="T83" fmla="*/ 2203 h 3405"/>
              <a:gd name="T84" fmla="*/ 28 w 3405"/>
              <a:gd name="T85" fmla="*/ 2008 h 3405"/>
              <a:gd name="T86" fmla="*/ 3 w 3405"/>
              <a:gd name="T87" fmla="*/ 1806 h 3405"/>
              <a:gd name="T88" fmla="*/ 3 w 3405"/>
              <a:gd name="T89" fmla="*/ 1599 h 3405"/>
              <a:gd name="T90" fmla="*/ 28 w 3405"/>
              <a:gd name="T91" fmla="*/ 1397 h 3405"/>
              <a:gd name="T92" fmla="*/ 74 w 3405"/>
              <a:gd name="T93" fmla="*/ 1202 h 3405"/>
              <a:gd name="T94" fmla="*/ 143 w 3405"/>
              <a:gd name="T95" fmla="*/ 1017 h 3405"/>
              <a:gd name="T96" fmla="*/ 232 w 3405"/>
              <a:gd name="T97" fmla="*/ 843 h 3405"/>
              <a:gd name="T98" fmla="*/ 341 w 3405"/>
              <a:gd name="T99" fmla="*/ 682 h 3405"/>
              <a:gd name="T100" fmla="*/ 465 w 3405"/>
              <a:gd name="T101" fmla="*/ 533 h 3405"/>
              <a:gd name="T102" fmla="*/ 606 w 3405"/>
              <a:gd name="T103" fmla="*/ 400 h 3405"/>
              <a:gd name="T104" fmla="*/ 760 w 3405"/>
              <a:gd name="T105" fmla="*/ 284 h 3405"/>
              <a:gd name="T106" fmla="*/ 929 w 3405"/>
              <a:gd name="T107" fmla="*/ 186 h 3405"/>
              <a:gd name="T108" fmla="*/ 1108 w 3405"/>
              <a:gd name="T109" fmla="*/ 106 h 3405"/>
              <a:gd name="T110" fmla="*/ 1298 w 3405"/>
              <a:gd name="T111" fmla="*/ 48 h 3405"/>
              <a:gd name="T112" fmla="*/ 1497 w 3405"/>
              <a:gd name="T113" fmla="*/ 12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rgbClr val="8E8B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C9E1A96-F334-408C-87BD-8961772730A1}"/>
              </a:ext>
            </a:extLst>
          </p:cNvPr>
          <p:cNvSpPr txBox="1">
            <a:spLocks/>
          </p:cNvSpPr>
          <p:nvPr/>
        </p:nvSpPr>
        <p:spPr>
          <a:xfrm>
            <a:off x="8904289" y="5023492"/>
            <a:ext cx="249366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linkToWiki (Person, url)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Freeform 47">
            <a:extLst>
              <a:ext uri="{FF2B5EF4-FFF2-40B4-BE49-F238E27FC236}">
                <a16:creationId xmlns:a16="http://schemas.microsoft.com/office/drawing/2014/main" id="{6C6A53EB-F39B-4F7B-AA4B-506C24739222}"/>
              </a:ext>
            </a:extLst>
          </p:cNvPr>
          <p:cNvSpPr>
            <a:spLocks/>
          </p:cNvSpPr>
          <p:nvPr/>
        </p:nvSpPr>
        <p:spPr bwMode="auto">
          <a:xfrm>
            <a:off x="5811731" y="983109"/>
            <a:ext cx="562002" cy="563990"/>
          </a:xfrm>
          <a:custGeom>
            <a:avLst/>
            <a:gdLst>
              <a:gd name="connsiteX0" fmla="*/ 405475 w 898525"/>
              <a:gd name="connsiteY0" fmla="*/ 296862 h 901700"/>
              <a:gd name="connsiteX1" fmla="*/ 423671 w 898525"/>
              <a:gd name="connsiteY1" fmla="*/ 297916 h 901700"/>
              <a:gd name="connsiteX2" fmla="*/ 440812 w 898525"/>
              <a:gd name="connsiteY2" fmla="*/ 300288 h 901700"/>
              <a:gd name="connsiteX3" fmla="*/ 457689 w 898525"/>
              <a:gd name="connsiteY3" fmla="*/ 303977 h 901700"/>
              <a:gd name="connsiteX4" fmla="*/ 474039 w 898525"/>
              <a:gd name="connsiteY4" fmla="*/ 309248 h 901700"/>
              <a:gd name="connsiteX5" fmla="*/ 489598 w 898525"/>
              <a:gd name="connsiteY5" fmla="*/ 315836 h 901700"/>
              <a:gd name="connsiteX6" fmla="*/ 488015 w 898525"/>
              <a:gd name="connsiteY6" fmla="*/ 317418 h 901700"/>
              <a:gd name="connsiteX7" fmla="*/ 413386 w 898525"/>
              <a:gd name="connsiteY7" fmla="*/ 391998 h 901700"/>
              <a:gd name="connsiteX8" fmla="*/ 405475 w 898525"/>
              <a:gd name="connsiteY8" fmla="*/ 391734 h 901700"/>
              <a:gd name="connsiteX9" fmla="*/ 392553 w 898525"/>
              <a:gd name="connsiteY9" fmla="*/ 392525 h 901700"/>
              <a:gd name="connsiteX10" fmla="*/ 379895 w 898525"/>
              <a:gd name="connsiteY10" fmla="*/ 395160 h 901700"/>
              <a:gd name="connsiteX11" fmla="*/ 367764 w 898525"/>
              <a:gd name="connsiteY11" fmla="*/ 398850 h 901700"/>
              <a:gd name="connsiteX12" fmla="*/ 356425 w 898525"/>
              <a:gd name="connsiteY12" fmla="*/ 404120 h 901700"/>
              <a:gd name="connsiteX13" fmla="*/ 345876 w 898525"/>
              <a:gd name="connsiteY13" fmla="*/ 410445 h 901700"/>
              <a:gd name="connsiteX14" fmla="*/ 336119 w 898525"/>
              <a:gd name="connsiteY14" fmla="*/ 418088 h 901700"/>
              <a:gd name="connsiteX15" fmla="*/ 327417 w 898525"/>
              <a:gd name="connsiteY15" fmla="*/ 426784 h 901700"/>
              <a:gd name="connsiteX16" fmla="*/ 319769 w 898525"/>
              <a:gd name="connsiteY16" fmla="*/ 436535 h 901700"/>
              <a:gd name="connsiteX17" fmla="*/ 313177 w 898525"/>
              <a:gd name="connsiteY17" fmla="*/ 447076 h 901700"/>
              <a:gd name="connsiteX18" fmla="*/ 307903 w 898525"/>
              <a:gd name="connsiteY18" fmla="*/ 458408 h 901700"/>
              <a:gd name="connsiteX19" fmla="*/ 304211 w 898525"/>
              <a:gd name="connsiteY19" fmla="*/ 470531 h 901700"/>
              <a:gd name="connsiteX20" fmla="*/ 302101 w 898525"/>
              <a:gd name="connsiteY20" fmla="*/ 482917 h 901700"/>
              <a:gd name="connsiteX21" fmla="*/ 301310 w 898525"/>
              <a:gd name="connsiteY21" fmla="*/ 496094 h 901700"/>
              <a:gd name="connsiteX22" fmla="*/ 302101 w 898525"/>
              <a:gd name="connsiteY22" fmla="*/ 509270 h 901700"/>
              <a:gd name="connsiteX23" fmla="*/ 304211 w 898525"/>
              <a:gd name="connsiteY23" fmla="*/ 521656 h 901700"/>
              <a:gd name="connsiteX24" fmla="*/ 307903 w 898525"/>
              <a:gd name="connsiteY24" fmla="*/ 534042 h 901700"/>
              <a:gd name="connsiteX25" fmla="*/ 313177 w 898525"/>
              <a:gd name="connsiteY25" fmla="*/ 545374 h 901700"/>
              <a:gd name="connsiteX26" fmla="*/ 319769 w 898525"/>
              <a:gd name="connsiteY26" fmla="*/ 555916 h 901700"/>
              <a:gd name="connsiteX27" fmla="*/ 327417 w 898525"/>
              <a:gd name="connsiteY27" fmla="*/ 565403 h 901700"/>
              <a:gd name="connsiteX28" fmla="*/ 336119 w 898525"/>
              <a:gd name="connsiteY28" fmla="*/ 574100 h 901700"/>
              <a:gd name="connsiteX29" fmla="*/ 345613 w 898525"/>
              <a:gd name="connsiteY29" fmla="*/ 581742 h 901700"/>
              <a:gd name="connsiteX30" fmla="*/ 356425 w 898525"/>
              <a:gd name="connsiteY30" fmla="*/ 588330 h 901700"/>
              <a:gd name="connsiteX31" fmla="*/ 367501 w 898525"/>
              <a:gd name="connsiteY31" fmla="*/ 593601 h 901700"/>
              <a:gd name="connsiteX32" fmla="*/ 379895 w 898525"/>
              <a:gd name="connsiteY32" fmla="*/ 597291 h 901700"/>
              <a:gd name="connsiteX33" fmla="*/ 392553 w 898525"/>
              <a:gd name="connsiteY33" fmla="*/ 599926 h 901700"/>
              <a:gd name="connsiteX34" fmla="*/ 405475 w 898525"/>
              <a:gd name="connsiteY34" fmla="*/ 600716 h 901700"/>
              <a:gd name="connsiteX35" fmla="*/ 418660 w 898525"/>
              <a:gd name="connsiteY35" fmla="*/ 599926 h 901700"/>
              <a:gd name="connsiteX36" fmla="*/ 431318 w 898525"/>
              <a:gd name="connsiteY36" fmla="*/ 597291 h 901700"/>
              <a:gd name="connsiteX37" fmla="*/ 443185 w 898525"/>
              <a:gd name="connsiteY37" fmla="*/ 593601 h 901700"/>
              <a:gd name="connsiteX38" fmla="*/ 454788 w 898525"/>
              <a:gd name="connsiteY38" fmla="*/ 588330 h 901700"/>
              <a:gd name="connsiteX39" fmla="*/ 465073 w 898525"/>
              <a:gd name="connsiteY39" fmla="*/ 581742 h 901700"/>
              <a:gd name="connsiteX40" fmla="*/ 474830 w 898525"/>
              <a:gd name="connsiteY40" fmla="*/ 574100 h 901700"/>
              <a:gd name="connsiteX41" fmla="*/ 483796 w 898525"/>
              <a:gd name="connsiteY41" fmla="*/ 565403 h 901700"/>
              <a:gd name="connsiteX42" fmla="*/ 491444 w 898525"/>
              <a:gd name="connsiteY42" fmla="*/ 555916 h 901700"/>
              <a:gd name="connsiteX43" fmla="*/ 497773 w 898525"/>
              <a:gd name="connsiteY43" fmla="*/ 545374 h 901700"/>
              <a:gd name="connsiteX44" fmla="*/ 503047 w 898525"/>
              <a:gd name="connsiteY44" fmla="*/ 534042 h 901700"/>
              <a:gd name="connsiteX45" fmla="*/ 507003 w 898525"/>
              <a:gd name="connsiteY45" fmla="*/ 521656 h 901700"/>
              <a:gd name="connsiteX46" fmla="*/ 509112 w 898525"/>
              <a:gd name="connsiteY46" fmla="*/ 509270 h 901700"/>
              <a:gd name="connsiteX47" fmla="*/ 509903 w 898525"/>
              <a:gd name="connsiteY47" fmla="*/ 496094 h 901700"/>
              <a:gd name="connsiteX48" fmla="*/ 509640 w 898525"/>
              <a:gd name="connsiteY48" fmla="*/ 488188 h 901700"/>
              <a:gd name="connsiteX49" fmla="*/ 584533 w 898525"/>
              <a:gd name="connsiteY49" fmla="*/ 413608 h 901700"/>
              <a:gd name="connsiteX50" fmla="*/ 585851 w 898525"/>
              <a:gd name="connsiteY50" fmla="*/ 412026 h 901700"/>
              <a:gd name="connsiteX51" fmla="*/ 592444 w 898525"/>
              <a:gd name="connsiteY51" fmla="*/ 427838 h 901700"/>
              <a:gd name="connsiteX52" fmla="*/ 597982 w 898525"/>
              <a:gd name="connsiteY52" fmla="*/ 443914 h 901700"/>
              <a:gd name="connsiteX53" fmla="*/ 601410 w 898525"/>
              <a:gd name="connsiteY53" fmla="*/ 460780 h 901700"/>
              <a:gd name="connsiteX54" fmla="*/ 603783 w 898525"/>
              <a:gd name="connsiteY54" fmla="*/ 478437 h 901700"/>
              <a:gd name="connsiteX55" fmla="*/ 604838 w 898525"/>
              <a:gd name="connsiteY55" fmla="*/ 496094 h 901700"/>
              <a:gd name="connsiteX56" fmla="*/ 603783 w 898525"/>
              <a:gd name="connsiteY56" fmla="*/ 514277 h 901700"/>
              <a:gd name="connsiteX57" fmla="*/ 601410 w 898525"/>
              <a:gd name="connsiteY57" fmla="*/ 531934 h 901700"/>
              <a:gd name="connsiteX58" fmla="*/ 597718 w 898525"/>
              <a:gd name="connsiteY58" fmla="*/ 549064 h 901700"/>
              <a:gd name="connsiteX59" fmla="*/ 592180 w 898525"/>
              <a:gd name="connsiteY59" fmla="*/ 565666 h 901700"/>
              <a:gd name="connsiteX60" fmla="*/ 585588 w 898525"/>
              <a:gd name="connsiteY60" fmla="*/ 581479 h 901700"/>
              <a:gd name="connsiteX61" fmla="*/ 577413 w 898525"/>
              <a:gd name="connsiteY61" fmla="*/ 596500 h 901700"/>
              <a:gd name="connsiteX62" fmla="*/ 568447 w 898525"/>
              <a:gd name="connsiteY62" fmla="*/ 610994 h 901700"/>
              <a:gd name="connsiteX63" fmla="*/ 557898 w 898525"/>
              <a:gd name="connsiteY63" fmla="*/ 624435 h 901700"/>
              <a:gd name="connsiteX64" fmla="*/ 546295 w 898525"/>
              <a:gd name="connsiteY64" fmla="*/ 637084 h 901700"/>
              <a:gd name="connsiteX65" fmla="*/ 533901 w 898525"/>
              <a:gd name="connsiteY65" fmla="*/ 648416 h 901700"/>
              <a:gd name="connsiteX66" fmla="*/ 520188 w 898525"/>
              <a:gd name="connsiteY66" fmla="*/ 658957 h 901700"/>
              <a:gd name="connsiteX67" fmla="*/ 506211 w 898525"/>
              <a:gd name="connsiteY67" fmla="*/ 668181 h 901700"/>
              <a:gd name="connsiteX68" fmla="*/ 491180 w 898525"/>
              <a:gd name="connsiteY68" fmla="*/ 676087 h 901700"/>
              <a:gd name="connsiteX69" fmla="*/ 474830 w 898525"/>
              <a:gd name="connsiteY69" fmla="*/ 682939 h 901700"/>
              <a:gd name="connsiteX70" fmla="*/ 458480 w 898525"/>
              <a:gd name="connsiteY70" fmla="*/ 688210 h 901700"/>
              <a:gd name="connsiteX71" fmla="*/ 441339 w 898525"/>
              <a:gd name="connsiteY71" fmla="*/ 691899 h 901700"/>
              <a:gd name="connsiteX72" fmla="*/ 423671 w 898525"/>
              <a:gd name="connsiteY72" fmla="*/ 694271 h 901700"/>
              <a:gd name="connsiteX73" fmla="*/ 405475 w 898525"/>
              <a:gd name="connsiteY73" fmla="*/ 695325 h 901700"/>
              <a:gd name="connsiteX74" fmla="*/ 387542 w 898525"/>
              <a:gd name="connsiteY74" fmla="*/ 694271 h 901700"/>
              <a:gd name="connsiteX75" fmla="*/ 369874 w 898525"/>
              <a:gd name="connsiteY75" fmla="*/ 691899 h 901700"/>
              <a:gd name="connsiteX76" fmla="*/ 352469 w 898525"/>
              <a:gd name="connsiteY76" fmla="*/ 688210 h 901700"/>
              <a:gd name="connsiteX77" fmla="*/ 336119 w 898525"/>
              <a:gd name="connsiteY77" fmla="*/ 682675 h 901700"/>
              <a:gd name="connsiteX78" fmla="*/ 320297 w 898525"/>
              <a:gd name="connsiteY78" fmla="*/ 676087 h 901700"/>
              <a:gd name="connsiteX79" fmla="*/ 305002 w 898525"/>
              <a:gd name="connsiteY79" fmla="*/ 668181 h 901700"/>
              <a:gd name="connsiteX80" fmla="*/ 290761 w 898525"/>
              <a:gd name="connsiteY80" fmla="*/ 658957 h 901700"/>
              <a:gd name="connsiteX81" fmla="*/ 277312 w 898525"/>
              <a:gd name="connsiteY81" fmla="*/ 648416 h 901700"/>
              <a:gd name="connsiteX82" fmla="*/ 264918 w 898525"/>
              <a:gd name="connsiteY82" fmla="*/ 637084 h 901700"/>
              <a:gd name="connsiteX83" fmla="*/ 253315 w 898525"/>
              <a:gd name="connsiteY83" fmla="*/ 624435 h 901700"/>
              <a:gd name="connsiteX84" fmla="*/ 243030 w 898525"/>
              <a:gd name="connsiteY84" fmla="*/ 610731 h 901700"/>
              <a:gd name="connsiteX85" fmla="*/ 233801 w 898525"/>
              <a:gd name="connsiteY85" fmla="*/ 596500 h 901700"/>
              <a:gd name="connsiteX86" fmla="*/ 225889 w 898525"/>
              <a:gd name="connsiteY86" fmla="*/ 581479 h 901700"/>
              <a:gd name="connsiteX87" fmla="*/ 219033 w 898525"/>
              <a:gd name="connsiteY87" fmla="*/ 565403 h 901700"/>
              <a:gd name="connsiteX88" fmla="*/ 213495 w 898525"/>
              <a:gd name="connsiteY88" fmla="*/ 549064 h 901700"/>
              <a:gd name="connsiteX89" fmla="*/ 209539 w 898525"/>
              <a:gd name="connsiteY89" fmla="*/ 531934 h 901700"/>
              <a:gd name="connsiteX90" fmla="*/ 207166 w 898525"/>
              <a:gd name="connsiteY90" fmla="*/ 514014 h 901700"/>
              <a:gd name="connsiteX91" fmla="*/ 206375 w 898525"/>
              <a:gd name="connsiteY91" fmla="*/ 496094 h 901700"/>
              <a:gd name="connsiteX92" fmla="*/ 207166 w 898525"/>
              <a:gd name="connsiteY92" fmla="*/ 478173 h 901700"/>
              <a:gd name="connsiteX93" fmla="*/ 209539 w 898525"/>
              <a:gd name="connsiteY93" fmla="*/ 460253 h 901700"/>
              <a:gd name="connsiteX94" fmla="*/ 213495 w 898525"/>
              <a:gd name="connsiteY94" fmla="*/ 443123 h 901700"/>
              <a:gd name="connsiteX95" fmla="*/ 219033 w 898525"/>
              <a:gd name="connsiteY95" fmla="*/ 426784 h 901700"/>
              <a:gd name="connsiteX96" fmla="*/ 225889 w 898525"/>
              <a:gd name="connsiteY96" fmla="*/ 410972 h 901700"/>
              <a:gd name="connsiteX97" fmla="*/ 233801 w 898525"/>
              <a:gd name="connsiteY97" fmla="*/ 395687 h 901700"/>
              <a:gd name="connsiteX98" fmla="*/ 243030 w 898525"/>
              <a:gd name="connsiteY98" fmla="*/ 381456 h 901700"/>
              <a:gd name="connsiteX99" fmla="*/ 253315 w 898525"/>
              <a:gd name="connsiteY99" fmla="*/ 367753 h 901700"/>
              <a:gd name="connsiteX100" fmla="*/ 264918 w 898525"/>
              <a:gd name="connsiteY100" fmla="*/ 355367 h 901700"/>
              <a:gd name="connsiteX101" fmla="*/ 277312 w 898525"/>
              <a:gd name="connsiteY101" fmla="*/ 344035 h 901700"/>
              <a:gd name="connsiteX102" fmla="*/ 290761 w 898525"/>
              <a:gd name="connsiteY102" fmla="*/ 333493 h 901700"/>
              <a:gd name="connsiteX103" fmla="*/ 305002 w 898525"/>
              <a:gd name="connsiteY103" fmla="*/ 324270 h 901700"/>
              <a:gd name="connsiteX104" fmla="*/ 320297 w 898525"/>
              <a:gd name="connsiteY104" fmla="*/ 316100 h 901700"/>
              <a:gd name="connsiteX105" fmla="*/ 336119 w 898525"/>
              <a:gd name="connsiteY105" fmla="*/ 309512 h 901700"/>
              <a:gd name="connsiteX106" fmla="*/ 352469 w 898525"/>
              <a:gd name="connsiteY106" fmla="*/ 303977 h 901700"/>
              <a:gd name="connsiteX107" fmla="*/ 369874 w 898525"/>
              <a:gd name="connsiteY107" fmla="*/ 300288 h 901700"/>
              <a:gd name="connsiteX108" fmla="*/ 387542 w 898525"/>
              <a:gd name="connsiteY108" fmla="*/ 297916 h 901700"/>
              <a:gd name="connsiteX109" fmla="*/ 405474 w 898525"/>
              <a:gd name="connsiteY109" fmla="*/ 90487 h 901700"/>
              <a:gd name="connsiteX110" fmla="*/ 430602 w 898525"/>
              <a:gd name="connsiteY110" fmla="*/ 91280 h 901700"/>
              <a:gd name="connsiteX111" fmla="*/ 455200 w 898525"/>
              <a:gd name="connsiteY111" fmla="*/ 93659 h 901700"/>
              <a:gd name="connsiteX112" fmla="*/ 479269 w 898525"/>
              <a:gd name="connsiteY112" fmla="*/ 97095 h 901700"/>
              <a:gd name="connsiteX113" fmla="*/ 502809 w 898525"/>
              <a:gd name="connsiteY113" fmla="*/ 102382 h 901700"/>
              <a:gd name="connsiteX114" fmla="*/ 526085 w 898525"/>
              <a:gd name="connsiteY114" fmla="*/ 108990 h 901700"/>
              <a:gd name="connsiteX115" fmla="*/ 548567 w 898525"/>
              <a:gd name="connsiteY115" fmla="*/ 116655 h 901700"/>
              <a:gd name="connsiteX116" fmla="*/ 570521 w 898525"/>
              <a:gd name="connsiteY116" fmla="*/ 125642 h 901700"/>
              <a:gd name="connsiteX117" fmla="*/ 591945 w 898525"/>
              <a:gd name="connsiteY117" fmla="*/ 135687 h 901700"/>
              <a:gd name="connsiteX118" fmla="*/ 591416 w 898525"/>
              <a:gd name="connsiteY118" fmla="*/ 142823 h 901700"/>
              <a:gd name="connsiteX119" fmla="*/ 591681 w 898525"/>
              <a:gd name="connsiteY119" fmla="*/ 149960 h 901700"/>
              <a:gd name="connsiteX120" fmla="*/ 596177 w 898525"/>
              <a:gd name="connsiteY120" fmla="*/ 209169 h 901700"/>
              <a:gd name="connsiteX121" fmla="*/ 562586 w 898525"/>
              <a:gd name="connsiteY121" fmla="*/ 242474 h 901700"/>
              <a:gd name="connsiteX122" fmla="*/ 545129 w 898525"/>
              <a:gd name="connsiteY122" fmla="*/ 232694 h 901700"/>
              <a:gd name="connsiteX123" fmla="*/ 526879 w 898525"/>
              <a:gd name="connsiteY123" fmla="*/ 223707 h 901700"/>
              <a:gd name="connsiteX124" fmla="*/ 508099 w 898525"/>
              <a:gd name="connsiteY124" fmla="*/ 216041 h 901700"/>
              <a:gd name="connsiteX125" fmla="*/ 488527 w 898525"/>
              <a:gd name="connsiteY125" fmla="*/ 209698 h 901700"/>
              <a:gd name="connsiteX126" fmla="*/ 468689 w 898525"/>
              <a:gd name="connsiteY126" fmla="*/ 204675 h 901700"/>
              <a:gd name="connsiteX127" fmla="*/ 448058 w 898525"/>
              <a:gd name="connsiteY127" fmla="*/ 200975 h 901700"/>
              <a:gd name="connsiteX128" fmla="*/ 426899 w 898525"/>
              <a:gd name="connsiteY128" fmla="*/ 198860 h 901700"/>
              <a:gd name="connsiteX129" fmla="*/ 405474 w 898525"/>
              <a:gd name="connsiteY129" fmla="*/ 197803 h 901700"/>
              <a:gd name="connsiteX130" fmla="*/ 383256 w 898525"/>
              <a:gd name="connsiteY130" fmla="*/ 198860 h 901700"/>
              <a:gd name="connsiteX131" fmla="*/ 361303 w 898525"/>
              <a:gd name="connsiteY131" fmla="*/ 201239 h 901700"/>
              <a:gd name="connsiteX132" fmla="*/ 340408 w 898525"/>
              <a:gd name="connsiteY132" fmla="*/ 204940 h 901700"/>
              <a:gd name="connsiteX133" fmla="*/ 319513 w 898525"/>
              <a:gd name="connsiteY133" fmla="*/ 210491 h 901700"/>
              <a:gd name="connsiteX134" fmla="*/ 299146 w 898525"/>
              <a:gd name="connsiteY134" fmla="*/ 217363 h 901700"/>
              <a:gd name="connsiteX135" fmla="*/ 279838 w 898525"/>
              <a:gd name="connsiteY135" fmla="*/ 225557 h 901700"/>
              <a:gd name="connsiteX136" fmla="*/ 261059 w 898525"/>
              <a:gd name="connsiteY136" fmla="*/ 235073 h 901700"/>
              <a:gd name="connsiteX137" fmla="*/ 243337 w 898525"/>
              <a:gd name="connsiteY137" fmla="*/ 246174 h 901700"/>
              <a:gd name="connsiteX138" fmla="*/ 226145 w 898525"/>
              <a:gd name="connsiteY138" fmla="*/ 257805 h 901700"/>
              <a:gd name="connsiteX139" fmla="*/ 210011 w 898525"/>
              <a:gd name="connsiteY139" fmla="*/ 271021 h 901700"/>
              <a:gd name="connsiteX140" fmla="*/ 194934 w 898525"/>
              <a:gd name="connsiteY140" fmla="*/ 285294 h 901700"/>
              <a:gd name="connsiteX141" fmla="*/ 180651 w 898525"/>
              <a:gd name="connsiteY141" fmla="*/ 300361 h 901700"/>
              <a:gd name="connsiteX142" fmla="*/ 167427 w 898525"/>
              <a:gd name="connsiteY142" fmla="*/ 316749 h 901700"/>
              <a:gd name="connsiteX143" fmla="*/ 155260 w 898525"/>
              <a:gd name="connsiteY143" fmla="*/ 333666 h 901700"/>
              <a:gd name="connsiteX144" fmla="*/ 144680 w 898525"/>
              <a:gd name="connsiteY144" fmla="*/ 351640 h 901700"/>
              <a:gd name="connsiteX145" fmla="*/ 135158 w 898525"/>
              <a:gd name="connsiteY145" fmla="*/ 370407 h 901700"/>
              <a:gd name="connsiteX146" fmla="*/ 126959 w 898525"/>
              <a:gd name="connsiteY146" fmla="*/ 389967 h 901700"/>
              <a:gd name="connsiteX147" fmla="*/ 120082 w 898525"/>
              <a:gd name="connsiteY147" fmla="*/ 410056 h 901700"/>
              <a:gd name="connsiteX148" fmla="*/ 114527 w 898525"/>
              <a:gd name="connsiteY148" fmla="*/ 430673 h 901700"/>
              <a:gd name="connsiteX149" fmla="*/ 110824 w 898525"/>
              <a:gd name="connsiteY149" fmla="*/ 452083 h 901700"/>
              <a:gd name="connsiteX150" fmla="*/ 108179 w 898525"/>
              <a:gd name="connsiteY150" fmla="*/ 473758 h 901700"/>
              <a:gd name="connsiteX151" fmla="*/ 107386 w 898525"/>
              <a:gd name="connsiteY151" fmla="*/ 495961 h 901700"/>
              <a:gd name="connsiteX152" fmla="*/ 108179 w 898525"/>
              <a:gd name="connsiteY152" fmla="*/ 518429 h 901700"/>
              <a:gd name="connsiteX153" fmla="*/ 110824 w 898525"/>
              <a:gd name="connsiteY153" fmla="*/ 540104 h 901700"/>
              <a:gd name="connsiteX154" fmla="*/ 114527 w 898525"/>
              <a:gd name="connsiteY154" fmla="*/ 561514 h 901700"/>
              <a:gd name="connsiteX155" fmla="*/ 120082 w 898525"/>
              <a:gd name="connsiteY155" fmla="*/ 582131 h 901700"/>
              <a:gd name="connsiteX156" fmla="*/ 126959 w 898525"/>
              <a:gd name="connsiteY156" fmla="*/ 602220 h 901700"/>
              <a:gd name="connsiteX157" fmla="*/ 135158 w 898525"/>
              <a:gd name="connsiteY157" fmla="*/ 621780 h 901700"/>
              <a:gd name="connsiteX158" fmla="*/ 144680 w 898525"/>
              <a:gd name="connsiteY158" fmla="*/ 640283 h 901700"/>
              <a:gd name="connsiteX159" fmla="*/ 155260 w 898525"/>
              <a:gd name="connsiteY159" fmla="*/ 658521 h 901700"/>
              <a:gd name="connsiteX160" fmla="*/ 167427 w 898525"/>
              <a:gd name="connsiteY160" fmla="*/ 675438 h 901700"/>
              <a:gd name="connsiteX161" fmla="*/ 180651 w 898525"/>
              <a:gd name="connsiteY161" fmla="*/ 691562 h 901700"/>
              <a:gd name="connsiteX162" fmla="*/ 194934 w 898525"/>
              <a:gd name="connsiteY162" fmla="*/ 706893 h 901700"/>
              <a:gd name="connsiteX163" fmla="*/ 210011 w 898525"/>
              <a:gd name="connsiteY163" fmla="*/ 721166 h 901700"/>
              <a:gd name="connsiteX164" fmla="*/ 226409 w 898525"/>
              <a:gd name="connsiteY164" fmla="*/ 734118 h 901700"/>
              <a:gd name="connsiteX165" fmla="*/ 243337 w 898525"/>
              <a:gd name="connsiteY165" fmla="*/ 746013 h 901700"/>
              <a:gd name="connsiteX166" fmla="*/ 261059 w 898525"/>
              <a:gd name="connsiteY166" fmla="*/ 757114 h 901700"/>
              <a:gd name="connsiteX167" fmla="*/ 280102 w 898525"/>
              <a:gd name="connsiteY167" fmla="*/ 766366 h 901700"/>
              <a:gd name="connsiteX168" fmla="*/ 299411 w 898525"/>
              <a:gd name="connsiteY168" fmla="*/ 774560 h 901700"/>
              <a:gd name="connsiteX169" fmla="*/ 319513 w 898525"/>
              <a:gd name="connsiteY169" fmla="*/ 781432 h 901700"/>
              <a:gd name="connsiteX170" fmla="*/ 340408 w 898525"/>
              <a:gd name="connsiteY170" fmla="*/ 786983 h 901700"/>
              <a:gd name="connsiteX171" fmla="*/ 361832 w 898525"/>
              <a:gd name="connsiteY171" fmla="*/ 790948 h 901700"/>
              <a:gd name="connsiteX172" fmla="*/ 383256 w 898525"/>
              <a:gd name="connsiteY172" fmla="*/ 793327 h 901700"/>
              <a:gd name="connsiteX173" fmla="*/ 405474 w 898525"/>
              <a:gd name="connsiteY173" fmla="*/ 794120 h 901700"/>
              <a:gd name="connsiteX174" fmla="*/ 427957 w 898525"/>
              <a:gd name="connsiteY174" fmla="*/ 793327 h 901700"/>
              <a:gd name="connsiteX175" fmla="*/ 449645 w 898525"/>
              <a:gd name="connsiteY175" fmla="*/ 790948 h 901700"/>
              <a:gd name="connsiteX176" fmla="*/ 471070 w 898525"/>
              <a:gd name="connsiteY176" fmla="*/ 786983 h 901700"/>
              <a:gd name="connsiteX177" fmla="*/ 491965 w 898525"/>
              <a:gd name="connsiteY177" fmla="*/ 781432 h 901700"/>
              <a:gd name="connsiteX178" fmla="*/ 511802 w 898525"/>
              <a:gd name="connsiteY178" fmla="*/ 774560 h 901700"/>
              <a:gd name="connsiteX179" fmla="*/ 531375 w 898525"/>
              <a:gd name="connsiteY179" fmla="*/ 766366 h 901700"/>
              <a:gd name="connsiteX180" fmla="*/ 550154 w 898525"/>
              <a:gd name="connsiteY180" fmla="*/ 757114 h 901700"/>
              <a:gd name="connsiteX181" fmla="*/ 568140 w 898525"/>
              <a:gd name="connsiteY181" fmla="*/ 746013 h 901700"/>
              <a:gd name="connsiteX182" fmla="*/ 585068 w 898525"/>
              <a:gd name="connsiteY182" fmla="*/ 734118 h 901700"/>
              <a:gd name="connsiteX183" fmla="*/ 601202 w 898525"/>
              <a:gd name="connsiteY183" fmla="*/ 721166 h 901700"/>
              <a:gd name="connsiteX184" fmla="*/ 616543 w 898525"/>
              <a:gd name="connsiteY184" fmla="*/ 706893 h 901700"/>
              <a:gd name="connsiteX185" fmla="*/ 630826 w 898525"/>
              <a:gd name="connsiteY185" fmla="*/ 691562 h 901700"/>
              <a:gd name="connsiteX186" fmla="*/ 644051 w 898525"/>
              <a:gd name="connsiteY186" fmla="*/ 675438 h 901700"/>
              <a:gd name="connsiteX187" fmla="*/ 655689 w 898525"/>
              <a:gd name="connsiteY187" fmla="*/ 658521 h 901700"/>
              <a:gd name="connsiteX188" fmla="*/ 666798 w 898525"/>
              <a:gd name="connsiteY188" fmla="*/ 640283 h 901700"/>
              <a:gd name="connsiteX189" fmla="*/ 676055 w 898525"/>
              <a:gd name="connsiteY189" fmla="*/ 621780 h 901700"/>
              <a:gd name="connsiteX190" fmla="*/ 684255 w 898525"/>
              <a:gd name="connsiteY190" fmla="*/ 602220 h 901700"/>
              <a:gd name="connsiteX191" fmla="*/ 691396 w 898525"/>
              <a:gd name="connsiteY191" fmla="*/ 582131 h 901700"/>
              <a:gd name="connsiteX192" fmla="*/ 696686 w 898525"/>
              <a:gd name="connsiteY192" fmla="*/ 561514 h 901700"/>
              <a:gd name="connsiteX193" fmla="*/ 700653 w 898525"/>
              <a:gd name="connsiteY193" fmla="*/ 540104 h 901700"/>
              <a:gd name="connsiteX194" fmla="*/ 703034 w 898525"/>
              <a:gd name="connsiteY194" fmla="*/ 518429 h 901700"/>
              <a:gd name="connsiteX195" fmla="*/ 703827 w 898525"/>
              <a:gd name="connsiteY195" fmla="*/ 495961 h 901700"/>
              <a:gd name="connsiteX196" fmla="*/ 703034 w 898525"/>
              <a:gd name="connsiteY196" fmla="*/ 474551 h 901700"/>
              <a:gd name="connsiteX197" fmla="*/ 700918 w 898525"/>
              <a:gd name="connsiteY197" fmla="*/ 453669 h 901700"/>
              <a:gd name="connsiteX198" fmla="*/ 697215 w 898525"/>
              <a:gd name="connsiteY198" fmla="*/ 433316 h 901700"/>
              <a:gd name="connsiteX199" fmla="*/ 692189 w 898525"/>
              <a:gd name="connsiteY199" fmla="*/ 413228 h 901700"/>
              <a:gd name="connsiteX200" fmla="*/ 685842 w 898525"/>
              <a:gd name="connsiteY200" fmla="*/ 393403 h 901700"/>
              <a:gd name="connsiteX201" fmla="*/ 678171 w 898525"/>
              <a:gd name="connsiteY201" fmla="*/ 374901 h 901700"/>
              <a:gd name="connsiteX202" fmla="*/ 669178 w 898525"/>
              <a:gd name="connsiteY202" fmla="*/ 356398 h 901700"/>
              <a:gd name="connsiteX203" fmla="*/ 659392 w 898525"/>
              <a:gd name="connsiteY203" fmla="*/ 338952 h 901700"/>
              <a:gd name="connsiteX204" fmla="*/ 696157 w 898525"/>
              <a:gd name="connsiteY204" fmla="*/ 301947 h 901700"/>
              <a:gd name="connsiteX205" fmla="*/ 747734 w 898525"/>
              <a:gd name="connsiteY205" fmla="*/ 305912 h 901700"/>
              <a:gd name="connsiteX206" fmla="*/ 753817 w 898525"/>
              <a:gd name="connsiteY206" fmla="*/ 306176 h 901700"/>
              <a:gd name="connsiteX207" fmla="*/ 758843 w 898525"/>
              <a:gd name="connsiteY207" fmla="*/ 306176 h 901700"/>
              <a:gd name="connsiteX208" fmla="*/ 763604 w 898525"/>
              <a:gd name="connsiteY208" fmla="*/ 305648 h 901700"/>
              <a:gd name="connsiteX209" fmla="*/ 774713 w 898525"/>
              <a:gd name="connsiteY209" fmla="*/ 327322 h 901700"/>
              <a:gd name="connsiteX210" fmla="*/ 783970 w 898525"/>
              <a:gd name="connsiteY210" fmla="*/ 349790 h 901700"/>
              <a:gd name="connsiteX211" fmla="*/ 792169 w 898525"/>
              <a:gd name="connsiteY211" fmla="*/ 372786 h 901700"/>
              <a:gd name="connsiteX212" fmla="*/ 798782 w 898525"/>
              <a:gd name="connsiteY212" fmla="*/ 396311 h 901700"/>
              <a:gd name="connsiteX213" fmla="*/ 804336 w 898525"/>
              <a:gd name="connsiteY213" fmla="*/ 420365 h 901700"/>
              <a:gd name="connsiteX214" fmla="*/ 808039 w 898525"/>
              <a:gd name="connsiteY214" fmla="*/ 445211 h 901700"/>
              <a:gd name="connsiteX215" fmla="*/ 810420 w 898525"/>
              <a:gd name="connsiteY215" fmla="*/ 470586 h 901700"/>
              <a:gd name="connsiteX216" fmla="*/ 811213 w 898525"/>
              <a:gd name="connsiteY216" fmla="*/ 495961 h 901700"/>
              <a:gd name="connsiteX217" fmla="*/ 810155 w 898525"/>
              <a:gd name="connsiteY217" fmla="*/ 522923 h 901700"/>
              <a:gd name="connsiteX218" fmla="*/ 807775 w 898525"/>
              <a:gd name="connsiteY218" fmla="*/ 548826 h 901700"/>
              <a:gd name="connsiteX219" fmla="*/ 803807 w 898525"/>
              <a:gd name="connsiteY219" fmla="*/ 574466 h 901700"/>
              <a:gd name="connsiteX220" fmla="*/ 797988 w 898525"/>
              <a:gd name="connsiteY220" fmla="*/ 599841 h 901700"/>
              <a:gd name="connsiteX221" fmla="*/ 790582 w 898525"/>
              <a:gd name="connsiteY221" fmla="*/ 624159 h 901700"/>
              <a:gd name="connsiteX222" fmla="*/ 781854 w 898525"/>
              <a:gd name="connsiteY222" fmla="*/ 647948 h 901700"/>
              <a:gd name="connsiteX223" fmla="*/ 771539 w 898525"/>
              <a:gd name="connsiteY223" fmla="*/ 671209 h 901700"/>
              <a:gd name="connsiteX224" fmla="*/ 760165 w 898525"/>
              <a:gd name="connsiteY224" fmla="*/ 693412 h 901700"/>
              <a:gd name="connsiteX225" fmla="*/ 746940 w 898525"/>
              <a:gd name="connsiteY225" fmla="*/ 714822 h 901700"/>
              <a:gd name="connsiteX226" fmla="*/ 732922 w 898525"/>
              <a:gd name="connsiteY226" fmla="*/ 735704 h 901700"/>
              <a:gd name="connsiteX227" fmla="*/ 717581 w 898525"/>
              <a:gd name="connsiteY227" fmla="*/ 755000 h 901700"/>
              <a:gd name="connsiteX228" fmla="*/ 701182 w 898525"/>
              <a:gd name="connsiteY228" fmla="*/ 773767 h 901700"/>
              <a:gd name="connsiteX229" fmla="*/ 683461 w 898525"/>
              <a:gd name="connsiteY229" fmla="*/ 791477 h 901700"/>
              <a:gd name="connsiteX230" fmla="*/ 664682 w 898525"/>
              <a:gd name="connsiteY230" fmla="*/ 807865 h 901700"/>
              <a:gd name="connsiteX231" fmla="*/ 645109 w 898525"/>
              <a:gd name="connsiteY231" fmla="*/ 823196 h 901700"/>
              <a:gd name="connsiteX232" fmla="*/ 624478 w 898525"/>
              <a:gd name="connsiteY232" fmla="*/ 837469 h 901700"/>
              <a:gd name="connsiteX233" fmla="*/ 603054 w 898525"/>
              <a:gd name="connsiteY233" fmla="*/ 850421 h 901700"/>
              <a:gd name="connsiteX234" fmla="*/ 580572 w 898525"/>
              <a:gd name="connsiteY234" fmla="*/ 862051 h 901700"/>
              <a:gd name="connsiteX235" fmla="*/ 557560 w 898525"/>
              <a:gd name="connsiteY235" fmla="*/ 872096 h 901700"/>
              <a:gd name="connsiteX236" fmla="*/ 533756 w 898525"/>
              <a:gd name="connsiteY236" fmla="*/ 880818 h 901700"/>
              <a:gd name="connsiteX237" fmla="*/ 509422 w 898525"/>
              <a:gd name="connsiteY237" fmla="*/ 888220 h 901700"/>
              <a:gd name="connsiteX238" fmla="*/ 484295 w 898525"/>
              <a:gd name="connsiteY238" fmla="*/ 894035 h 901700"/>
              <a:gd name="connsiteX239" fmla="*/ 458374 w 898525"/>
              <a:gd name="connsiteY239" fmla="*/ 898000 h 901700"/>
              <a:gd name="connsiteX240" fmla="*/ 432189 w 898525"/>
              <a:gd name="connsiteY240" fmla="*/ 900907 h 901700"/>
              <a:gd name="connsiteX241" fmla="*/ 405474 w 898525"/>
              <a:gd name="connsiteY241" fmla="*/ 901700 h 901700"/>
              <a:gd name="connsiteX242" fmla="*/ 379024 w 898525"/>
              <a:gd name="connsiteY242" fmla="*/ 900907 h 901700"/>
              <a:gd name="connsiteX243" fmla="*/ 352575 w 898525"/>
              <a:gd name="connsiteY243" fmla="*/ 898000 h 901700"/>
              <a:gd name="connsiteX244" fmla="*/ 326918 w 898525"/>
              <a:gd name="connsiteY244" fmla="*/ 894035 h 901700"/>
              <a:gd name="connsiteX245" fmla="*/ 302056 w 898525"/>
              <a:gd name="connsiteY245" fmla="*/ 888220 h 901700"/>
              <a:gd name="connsiteX246" fmla="*/ 277193 w 898525"/>
              <a:gd name="connsiteY246" fmla="*/ 880818 h 901700"/>
              <a:gd name="connsiteX247" fmla="*/ 253388 w 898525"/>
              <a:gd name="connsiteY247" fmla="*/ 872096 h 901700"/>
              <a:gd name="connsiteX248" fmla="*/ 230377 w 898525"/>
              <a:gd name="connsiteY248" fmla="*/ 862051 h 901700"/>
              <a:gd name="connsiteX249" fmla="*/ 207895 w 898525"/>
              <a:gd name="connsiteY249" fmla="*/ 850421 h 901700"/>
              <a:gd name="connsiteX250" fmla="*/ 186735 w 898525"/>
              <a:gd name="connsiteY250" fmla="*/ 837469 h 901700"/>
              <a:gd name="connsiteX251" fmla="*/ 166104 w 898525"/>
              <a:gd name="connsiteY251" fmla="*/ 823196 h 901700"/>
              <a:gd name="connsiteX252" fmla="*/ 146267 w 898525"/>
              <a:gd name="connsiteY252" fmla="*/ 807865 h 901700"/>
              <a:gd name="connsiteX253" fmla="*/ 127752 w 898525"/>
              <a:gd name="connsiteY253" fmla="*/ 791477 h 901700"/>
              <a:gd name="connsiteX254" fmla="*/ 110031 w 898525"/>
              <a:gd name="connsiteY254" fmla="*/ 773767 h 901700"/>
              <a:gd name="connsiteX255" fmla="*/ 93367 w 898525"/>
              <a:gd name="connsiteY255" fmla="*/ 755000 h 901700"/>
              <a:gd name="connsiteX256" fmla="*/ 78027 w 898525"/>
              <a:gd name="connsiteY256" fmla="*/ 735704 h 901700"/>
              <a:gd name="connsiteX257" fmla="*/ 64008 w 898525"/>
              <a:gd name="connsiteY257" fmla="*/ 714822 h 901700"/>
              <a:gd name="connsiteX258" fmla="*/ 51312 w 898525"/>
              <a:gd name="connsiteY258" fmla="*/ 693412 h 901700"/>
              <a:gd name="connsiteX259" fmla="*/ 39674 w 898525"/>
              <a:gd name="connsiteY259" fmla="*/ 671209 h 901700"/>
              <a:gd name="connsiteX260" fmla="*/ 29359 w 898525"/>
              <a:gd name="connsiteY260" fmla="*/ 647948 h 901700"/>
              <a:gd name="connsiteX261" fmla="*/ 20631 w 898525"/>
              <a:gd name="connsiteY261" fmla="*/ 624159 h 901700"/>
              <a:gd name="connsiteX262" fmla="*/ 13489 w 898525"/>
              <a:gd name="connsiteY262" fmla="*/ 599841 h 901700"/>
              <a:gd name="connsiteX263" fmla="*/ 7670 w 898525"/>
              <a:gd name="connsiteY263" fmla="*/ 574466 h 901700"/>
              <a:gd name="connsiteX264" fmla="*/ 3174 w 898525"/>
              <a:gd name="connsiteY264" fmla="*/ 548826 h 901700"/>
              <a:gd name="connsiteX265" fmla="*/ 793 w 898525"/>
              <a:gd name="connsiteY265" fmla="*/ 522923 h 901700"/>
              <a:gd name="connsiteX266" fmla="*/ 0 w 898525"/>
              <a:gd name="connsiteY266" fmla="*/ 495961 h 901700"/>
              <a:gd name="connsiteX267" fmla="*/ 793 w 898525"/>
              <a:gd name="connsiteY267" fmla="*/ 469265 h 901700"/>
              <a:gd name="connsiteX268" fmla="*/ 3174 w 898525"/>
              <a:gd name="connsiteY268" fmla="*/ 443096 h 901700"/>
              <a:gd name="connsiteX269" fmla="*/ 7670 w 898525"/>
              <a:gd name="connsiteY269" fmla="*/ 417721 h 901700"/>
              <a:gd name="connsiteX270" fmla="*/ 13489 w 898525"/>
              <a:gd name="connsiteY270" fmla="*/ 392346 h 901700"/>
              <a:gd name="connsiteX271" fmla="*/ 20631 w 898525"/>
              <a:gd name="connsiteY271" fmla="*/ 367764 h 901700"/>
              <a:gd name="connsiteX272" fmla="*/ 29359 w 898525"/>
              <a:gd name="connsiteY272" fmla="*/ 343975 h 901700"/>
              <a:gd name="connsiteX273" fmla="*/ 39674 w 898525"/>
              <a:gd name="connsiteY273" fmla="*/ 320978 h 901700"/>
              <a:gd name="connsiteX274" fmla="*/ 51312 w 898525"/>
              <a:gd name="connsiteY274" fmla="*/ 298775 h 901700"/>
              <a:gd name="connsiteX275" fmla="*/ 64008 w 898525"/>
              <a:gd name="connsiteY275" fmla="*/ 277100 h 901700"/>
              <a:gd name="connsiteX276" fmla="*/ 78027 w 898525"/>
              <a:gd name="connsiteY276" fmla="*/ 256483 h 901700"/>
              <a:gd name="connsiteX277" fmla="*/ 93367 w 898525"/>
              <a:gd name="connsiteY277" fmla="*/ 236923 h 901700"/>
              <a:gd name="connsiteX278" fmla="*/ 110031 w 898525"/>
              <a:gd name="connsiteY278" fmla="*/ 218156 h 901700"/>
              <a:gd name="connsiteX279" fmla="*/ 127752 w 898525"/>
              <a:gd name="connsiteY279" fmla="*/ 200711 h 901700"/>
              <a:gd name="connsiteX280" fmla="*/ 146267 w 898525"/>
              <a:gd name="connsiteY280" fmla="*/ 184322 h 901700"/>
              <a:gd name="connsiteX281" fmla="*/ 166104 w 898525"/>
              <a:gd name="connsiteY281" fmla="*/ 168992 h 901700"/>
              <a:gd name="connsiteX282" fmla="*/ 186735 w 898525"/>
              <a:gd name="connsiteY282" fmla="*/ 154718 h 901700"/>
              <a:gd name="connsiteX283" fmla="*/ 207895 w 898525"/>
              <a:gd name="connsiteY283" fmla="*/ 141766 h 901700"/>
              <a:gd name="connsiteX284" fmla="*/ 230377 w 898525"/>
              <a:gd name="connsiteY284" fmla="*/ 130136 h 901700"/>
              <a:gd name="connsiteX285" fmla="*/ 253388 w 898525"/>
              <a:gd name="connsiteY285" fmla="*/ 120091 h 901700"/>
              <a:gd name="connsiteX286" fmla="*/ 277193 w 898525"/>
              <a:gd name="connsiteY286" fmla="*/ 111104 h 901700"/>
              <a:gd name="connsiteX287" fmla="*/ 301791 w 898525"/>
              <a:gd name="connsiteY287" fmla="*/ 103968 h 901700"/>
              <a:gd name="connsiteX288" fmla="*/ 326918 w 898525"/>
              <a:gd name="connsiteY288" fmla="*/ 98152 h 901700"/>
              <a:gd name="connsiteX289" fmla="*/ 352575 w 898525"/>
              <a:gd name="connsiteY289" fmla="*/ 93923 h 901700"/>
              <a:gd name="connsiteX290" fmla="*/ 378760 w 898525"/>
              <a:gd name="connsiteY290" fmla="*/ 91280 h 901700"/>
              <a:gd name="connsiteX291" fmla="*/ 748610 w 898525"/>
              <a:gd name="connsiteY291" fmla="*/ 0 h 901700"/>
              <a:gd name="connsiteX292" fmla="*/ 751523 w 898525"/>
              <a:gd name="connsiteY292" fmla="*/ 264 h 901700"/>
              <a:gd name="connsiteX293" fmla="*/ 753907 w 898525"/>
              <a:gd name="connsiteY293" fmla="*/ 1320 h 901700"/>
              <a:gd name="connsiteX294" fmla="*/ 756026 w 898525"/>
              <a:gd name="connsiteY294" fmla="*/ 3432 h 901700"/>
              <a:gd name="connsiteX295" fmla="*/ 757351 w 898525"/>
              <a:gd name="connsiteY295" fmla="*/ 5808 h 901700"/>
              <a:gd name="connsiteX296" fmla="*/ 758410 w 898525"/>
              <a:gd name="connsiteY296" fmla="*/ 8449 h 901700"/>
              <a:gd name="connsiteX297" fmla="*/ 763972 w 898525"/>
              <a:gd name="connsiteY297" fmla="*/ 81846 h 901700"/>
              <a:gd name="connsiteX298" fmla="*/ 791519 w 898525"/>
              <a:gd name="connsiteY298" fmla="*/ 54388 h 901700"/>
              <a:gd name="connsiteX299" fmla="*/ 796021 w 898525"/>
              <a:gd name="connsiteY299" fmla="*/ 50691 h 901700"/>
              <a:gd name="connsiteX300" fmla="*/ 800789 w 898525"/>
              <a:gd name="connsiteY300" fmla="*/ 48315 h 901700"/>
              <a:gd name="connsiteX301" fmla="*/ 806086 w 898525"/>
              <a:gd name="connsiteY301" fmla="*/ 46467 h 901700"/>
              <a:gd name="connsiteX302" fmla="*/ 811384 w 898525"/>
              <a:gd name="connsiteY302" fmla="*/ 46203 h 901700"/>
              <a:gd name="connsiteX303" fmla="*/ 816681 w 898525"/>
              <a:gd name="connsiteY303" fmla="*/ 46467 h 901700"/>
              <a:gd name="connsiteX304" fmla="*/ 821978 w 898525"/>
              <a:gd name="connsiteY304" fmla="*/ 48315 h 901700"/>
              <a:gd name="connsiteX305" fmla="*/ 827011 w 898525"/>
              <a:gd name="connsiteY305" fmla="*/ 50691 h 901700"/>
              <a:gd name="connsiteX306" fmla="*/ 831249 w 898525"/>
              <a:gd name="connsiteY306" fmla="*/ 54388 h 901700"/>
              <a:gd name="connsiteX307" fmla="*/ 847671 w 898525"/>
              <a:gd name="connsiteY307" fmla="*/ 71285 h 901700"/>
              <a:gd name="connsiteX308" fmla="*/ 851908 w 898525"/>
              <a:gd name="connsiteY308" fmla="*/ 76037 h 901700"/>
              <a:gd name="connsiteX309" fmla="*/ 854557 w 898525"/>
              <a:gd name="connsiteY309" fmla="*/ 81846 h 901700"/>
              <a:gd name="connsiteX310" fmla="*/ 855881 w 898525"/>
              <a:gd name="connsiteY310" fmla="*/ 87918 h 901700"/>
              <a:gd name="connsiteX311" fmla="*/ 855881 w 898525"/>
              <a:gd name="connsiteY311" fmla="*/ 93990 h 901700"/>
              <a:gd name="connsiteX312" fmla="*/ 854557 w 898525"/>
              <a:gd name="connsiteY312" fmla="*/ 99799 h 901700"/>
              <a:gd name="connsiteX313" fmla="*/ 851908 w 898525"/>
              <a:gd name="connsiteY313" fmla="*/ 105607 h 901700"/>
              <a:gd name="connsiteX314" fmla="*/ 847671 w 898525"/>
              <a:gd name="connsiteY314" fmla="*/ 110887 h 901700"/>
              <a:gd name="connsiteX315" fmla="*/ 823832 w 898525"/>
              <a:gd name="connsiteY315" fmla="*/ 134649 h 901700"/>
              <a:gd name="connsiteX316" fmla="*/ 889785 w 898525"/>
              <a:gd name="connsiteY316" fmla="*/ 139929 h 901700"/>
              <a:gd name="connsiteX317" fmla="*/ 892698 w 898525"/>
              <a:gd name="connsiteY317" fmla="*/ 140721 h 901700"/>
              <a:gd name="connsiteX318" fmla="*/ 895612 w 898525"/>
              <a:gd name="connsiteY318" fmla="*/ 142306 h 901700"/>
              <a:gd name="connsiteX319" fmla="*/ 897201 w 898525"/>
              <a:gd name="connsiteY319" fmla="*/ 144418 h 901700"/>
              <a:gd name="connsiteX320" fmla="*/ 898260 w 898525"/>
              <a:gd name="connsiteY320" fmla="*/ 147586 h 901700"/>
              <a:gd name="connsiteX321" fmla="*/ 898525 w 898525"/>
              <a:gd name="connsiteY321" fmla="*/ 150226 h 901700"/>
              <a:gd name="connsiteX322" fmla="*/ 897731 w 898525"/>
              <a:gd name="connsiteY322" fmla="*/ 153130 h 901700"/>
              <a:gd name="connsiteX323" fmla="*/ 895877 w 898525"/>
              <a:gd name="connsiteY323" fmla="*/ 156034 h 901700"/>
              <a:gd name="connsiteX324" fmla="*/ 787016 w 898525"/>
              <a:gd name="connsiteY324" fmla="*/ 264018 h 901700"/>
              <a:gd name="connsiteX325" fmla="*/ 781454 w 898525"/>
              <a:gd name="connsiteY325" fmla="*/ 269034 h 901700"/>
              <a:gd name="connsiteX326" fmla="*/ 775097 w 898525"/>
              <a:gd name="connsiteY326" fmla="*/ 272730 h 901700"/>
              <a:gd name="connsiteX327" fmla="*/ 768210 w 898525"/>
              <a:gd name="connsiteY327" fmla="*/ 275635 h 901700"/>
              <a:gd name="connsiteX328" fmla="*/ 761059 w 898525"/>
              <a:gd name="connsiteY328" fmla="*/ 277219 h 901700"/>
              <a:gd name="connsiteX329" fmla="*/ 753642 w 898525"/>
              <a:gd name="connsiteY329" fmla="*/ 278011 h 901700"/>
              <a:gd name="connsiteX330" fmla="*/ 752053 w 898525"/>
              <a:gd name="connsiteY330" fmla="*/ 277747 h 901700"/>
              <a:gd name="connsiteX331" fmla="*/ 750199 w 898525"/>
              <a:gd name="connsiteY331" fmla="*/ 277747 h 901700"/>
              <a:gd name="connsiteX332" fmla="*/ 747286 w 898525"/>
              <a:gd name="connsiteY332" fmla="*/ 277483 h 901700"/>
              <a:gd name="connsiteX333" fmla="*/ 685306 w 898525"/>
              <a:gd name="connsiteY333" fmla="*/ 272730 h 901700"/>
              <a:gd name="connsiteX334" fmla="*/ 471823 w 898525"/>
              <a:gd name="connsiteY334" fmla="*/ 485793 h 901700"/>
              <a:gd name="connsiteX335" fmla="*/ 467320 w 898525"/>
              <a:gd name="connsiteY335" fmla="*/ 489225 h 901700"/>
              <a:gd name="connsiteX336" fmla="*/ 462287 w 898525"/>
              <a:gd name="connsiteY336" fmla="*/ 491337 h 901700"/>
              <a:gd name="connsiteX337" fmla="*/ 456460 w 898525"/>
              <a:gd name="connsiteY337" fmla="*/ 492657 h 901700"/>
              <a:gd name="connsiteX338" fmla="*/ 431298 w 898525"/>
              <a:gd name="connsiteY338" fmla="*/ 493713 h 901700"/>
              <a:gd name="connsiteX339" fmla="*/ 430238 w 898525"/>
              <a:gd name="connsiteY339" fmla="*/ 493713 h 901700"/>
              <a:gd name="connsiteX340" fmla="*/ 424411 w 898525"/>
              <a:gd name="connsiteY340" fmla="*/ 493185 h 901700"/>
              <a:gd name="connsiteX341" fmla="*/ 419114 w 898525"/>
              <a:gd name="connsiteY341" fmla="*/ 491073 h 901700"/>
              <a:gd name="connsiteX342" fmla="*/ 414611 w 898525"/>
              <a:gd name="connsiteY342" fmla="*/ 488169 h 901700"/>
              <a:gd name="connsiteX343" fmla="*/ 410903 w 898525"/>
              <a:gd name="connsiteY343" fmla="*/ 483944 h 901700"/>
              <a:gd name="connsiteX344" fmla="*/ 408254 w 898525"/>
              <a:gd name="connsiteY344" fmla="*/ 479456 h 901700"/>
              <a:gd name="connsiteX345" fmla="*/ 406400 w 898525"/>
              <a:gd name="connsiteY345" fmla="*/ 473912 h 901700"/>
              <a:gd name="connsiteX346" fmla="*/ 406400 w 898525"/>
              <a:gd name="connsiteY346" fmla="*/ 468103 h 901700"/>
              <a:gd name="connsiteX347" fmla="*/ 408519 w 898525"/>
              <a:gd name="connsiteY347" fmla="*/ 444342 h 901700"/>
              <a:gd name="connsiteX348" fmla="*/ 409314 w 898525"/>
              <a:gd name="connsiteY348" fmla="*/ 438797 h 901700"/>
              <a:gd name="connsiteX349" fmla="*/ 411697 w 898525"/>
              <a:gd name="connsiteY349" fmla="*/ 434045 h 901700"/>
              <a:gd name="connsiteX350" fmla="*/ 415141 w 898525"/>
              <a:gd name="connsiteY350" fmla="*/ 429557 h 901700"/>
              <a:gd name="connsiteX351" fmla="*/ 445601 w 898525"/>
              <a:gd name="connsiteY351" fmla="*/ 399459 h 901700"/>
              <a:gd name="connsiteX352" fmla="*/ 513937 w 898525"/>
              <a:gd name="connsiteY352" fmla="*/ 331078 h 901700"/>
              <a:gd name="connsiteX353" fmla="*/ 515526 w 898525"/>
              <a:gd name="connsiteY353" fmla="*/ 329758 h 901700"/>
              <a:gd name="connsiteX354" fmla="*/ 585981 w 898525"/>
              <a:gd name="connsiteY354" fmla="*/ 259265 h 901700"/>
              <a:gd name="connsiteX355" fmla="*/ 625181 w 898525"/>
              <a:gd name="connsiteY355" fmla="*/ 219927 h 901700"/>
              <a:gd name="connsiteX356" fmla="*/ 619884 w 898525"/>
              <a:gd name="connsiteY356" fmla="*/ 152074 h 901700"/>
              <a:gd name="connsiteX357" fmla="*/ 619619 w 898525"/>
              <a:gd name="connsiteY357" fmla="*/ 148114 h 901700"/>
              <a:gd name="connsiteX358" fmla="*/ 619884 w 898525"/>
              <a:gd name="connsiteY358" fmla="*/ 139929 h 901700"/>
              <a:gd name="connsiteX359" fmla="*/ 621473 w 898525"/>
              <a:gd name="connsiteY359" fmla="*/ 132009 h 901700"/>
              <a:gd name="connsiteX360" fmla="*/ 624122 w 898525"/>
              <a:gd name="connsiteY360" fmla="*/ 124352 h 901700"/>
              <a:gd name="connsiteX361" fmla="*/ 628360 w 898525"/>
              <a:gd name="connsiteY361" fmla="*/ 117224 h 901700"/>
              <a:gd name="connsiteX362" fmla="*/ 633657 w 898525"/>
              <a:gd name="connsiteY362" fmla="*/ 110887 h 901700"/>
              <a:gd name="connsiteX363" fmla="*/ 741988 w 898525"/>
              <a:gd name="connsiteY363" fmla="*/ 2640 h 901700"/>
              <a:gd name="connsiteX364" fmla="*/ 744372 w 898525"/>
              <a:gd name="connsiteY364" fmla="*/ 1056 h 901700"/>
              <a:gd name="connsiteX365" fmla="*/ 746491 w 898525"/>
              <a:gd name="connsiteY365" fmla="*/ 264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</a:cxnLst>
            <a:rect l="l" t="t" r="r" b="b"/>
            <a:pathLst>
              <a:path w="898525" h="901700">
                <a:moveTo>
                  <a:pt x="405475" y="296862"/>
                </a:moveTo>
                <a:lnTo>
                  <a:pt x="423671" y="297916"/>
                </a:lnTo>
                <a:lnTo>
                  <a:pt x="440812" y="300288"/>
                </a:lnTo>
                <a:lnTo>
                  <a:pt x="457689" y="303977"/>
                </a:lnTo>
                <a:lnTo>
                  <a:pt x="474039" y="309248"/>
                </a:lnTo>
                <a:lnTo>
                  <a:pt x="489598" y="315836"/>
                </a:lnTo>
                <a:lnTo>
                  <a:pt x="488015" y="317418"/>
                </a:lnTo>
                <a:lnTo>
                  <a:pt x="413386" y="391998"/>
                </a:lnTo>
                <a:lnTo>
                  <a:pt x="405475" y="391734"/>
                </a:lnTo>
                <a:lnTo>
                  <a:pt x="392553" y="392525"/>
                </a:lnTo>
                <a:lnTo>
                  <a:pt x="379895" y="395160"/>
                </a:lnTo>
                <a:lnTo>
                  <a:pt x="367764" y="398850"/>
                </a:lnTo>
                <a:lnTo>
                  <a:pt x="356425" y="404120"/>
                </a:lnTo>
                <a:lnTo>
                  <a:pt x="345876" y="410445"/>
                </a:lnTo>
                <a:lnTo>
                  <a:pt x="336119" y="418088"/>
                </a:lnTo>
                <a:lnTo>
                  <a:pt x="327417" y="426784"/>
                </a:lnTo>
                <a:lnTo>
                  <a:pt x="319769" y="436535"/>
                </a:lnTo>
                <a:lnTo>
                  <a:pt x="313177" y="447076"/>
                </a:lnTo>
                <a:lnTo>
                  <a:pt x="307903" y="458408"/>
                </a:lnTo>
                <a:lnTo>
                  <a:pt x="304211" y="470531"/>
                </a:lnTo>
                <a:lnTo>
                  <a:pt x="302101" y="482917"/>
                </a:lnTo>
                <a:lnTo>
                  <a:pt x="301310" y="496094"/>
                </a:lnTo>
                <a:lnTo>
                  <a:pt x="302101" y="509270"/>
                </a:lnTo>
                <a:lnTo>
                  <a:pt x="304211" y="521656"/>
                </a:lnTo>
                <a:lnTo>
                  <a:pt x="307903" y="534042"/>
                </a:lnTo>
                <a:lnTo>
                  <a:pt x="313177" y="545374"/>
                </a:lnTo>
                <a:lnTo>
                  <a:pt x="319769" y="555916"/>
                </a:lnTo>
                <a:lnTo>
                  <a:pt x="327417" y="565403"/>
                </a:lnTo>
                <a:lnTo>
                  <a:pt x="336119" y="574100"/>
                </a:lnTo>
                <a:lnTo>
                  <a:pt x="345613" y="581742"/>
                </a:lnTo>
                <a:lnTo>
                  <a:pt x="356425" y="588330"/>
                </a:lnTo>
                <a:lnTo>
                  <a:pt x="367501" y="593601"/>
                </a:lnTo>
                <a:lnTo>
                  <a:pt x="379895" y="597291"/>
                </a:lnTo>
                <a:lnTo>
                  <a:pt x="392553" y="599926"/>
                </a:lnTo>
                <a:lnTo>
                  <a:pt x="405475" y="600716"/>
                </a:lnTo>
                <a:lnTo>
                  <a:pt x="418660" y="599926"/>
                </a:lnTo>
                <a:lnTo>
                  <a:pt x="431318" y="597291"/>
                </a:lnTo>
                <a:lnTo>
                  <a:pt x="443185" y="593601"/>
                </a:lnTo>
                <a:lnTo>
                  <a:pt x="454788" y="588330"/>
                </a:lnTo>
                <a:lnTo>
                  <a:pt x="465073" y="581742"/>
                </a:lnTo>
                <a:lnTo>
                  <a:pt x="474830" y="574100"/>
                </a:lnTo>
                <a:lnTo>
                  <a:pt x="483796" y="565403"/>
                </a:lnTo>
                <a:lnTo>
                  <a:pt x="491444" y="555916"/>
                </a:lnTo>
                <a:lnTo>
                  <a:pt x="497773" y="545374"/>
                </a:lnTo>
                <a:lnTo>
                  <a:pt x="503047" y="534042"/>
                </a:lnTo>
                <a:lnTo>
                  <a:pt x="507003" y="521656"/>
                </a:lnTo>
                <a:lnTo>
                  <a:pt x="509112" y="509270"/>
                </a:lnTo>
                <a:lnTo>
                  <a:pt x="509903" y="496094"/>
                </a:lnTo>
                <a:lnTo>
                  <a:pt x="509640" y="488188"/>
                </a:lnTo>
                <a:lnTo>
                  <a:pt x="584533" y="413608"/>
                </a:lnTo>
                <a:lnTo>
                  <a:pt x="585851" y="412026"/>
                </a:lnTo>
                <a:lnTo>
                  <a:pt x="592444" y="427838"/>
                </a:lnTo>
                <a:lnTo>
                  <a:pt x="597982" y="443914"/>
                </a:lnTo>
                <a:lnTo>
                  <a:pt x="601410" y="460780"/>
                </a:lnTo>
                <a:lnTo>
                  <a:pt x="603783" y="478437"/>
                </a:lnTo>
                <a:lnTo>
                  <a:pt x="604838" y="496094"/>
                </a:lnTo>
                <a:lnTo>
                  <a:pt x="603783" y="514277"/>
                </a:lnTo>
                <a:lnTo>
                  <a:pt x="601410" y="531934"/>
                </a:lnTo>
                <a:lnTo>
                  <a:pt x="597718" y="549064"/>
                </a:lnTo>
                <a:lnTo>
                  <a:pt x="592180" y="565666"/>
                </a:lnTo>
                <a:lnTo>
                  <a:pt x="585588" y="581479"/>
                </a:lnTo>
                <a:lnTo>
                  <a:pt x="577413" y="596500"/>
                </a:lnTo>
                <a:lnTo>
                  <a:pt x="568447" y="610994"/>
                </a:lnTo>
                <a:lnTo>
                  <a:pt x="557898" y="624435"/>
                </a:lnTo>
                <a:lnTo>
                  <a:pt x="546295" y="637084"/>
                </a:lnTo>
                <a:lnTo>
                  <a:pt x="533901" y="648416"/>
                </a:lnTo>
                <a:lnTo>
                  <a:pt x="520188" y="658957"/>
                </a:lnTo>
                <a:lnTo>
                  <a:pt x="506211" y="668181"/>
                </a:lnTo>
                <a:lnTo>
                  <a:pt x="491180" y="676087"/>
                </a:lnTo>
                <a:lnTo>
                  <a:pt x="474830" y="682939"/>
                </a:lnTo>
                <a:lnTo>
                  <a:pt x="458480" y="688210"/>
                </a:lnTo>
                <a:lnTo>
                  <a:pt x="441339" y="691899"/>
                </a:lnTo>
                <a:lnTo>
                  <a:pt x="423671" y="694271"/>
                </a:lnTo>
                <a:lnTo>
                  <a:pt x="405475" y="695325"/>
                </a:lnTo>
                <a:lnTo>
                  <a:pt x="387542" y="694271"/>
                </a:lnTo>
                <a:lnTo>
                  <a:pt x="369874" y="691899"/>
                </a:lnTo>
                <a:lnTo>
                  <a:pt x="352469" y="688210"/>
                </a:lnTo>
                <a:lnTo>
                  <a:pt x="336119" y="682675"/>
                </a:lnTo>
                <a:lnTo>
                  <a:pt x="320297" y="676087"/>
                </a:lnTo>
                <a:lnTo>
                  <a:pt x="305002" y="668181"/>
                </a:lnTo>
                <a:lnTo>
                  <a:pt x="290761" y="658957"/>
                </a:lnTo>
                <a:lnTo>
                  <a:pt x="277312" y="648416"/>
                </a:lnTo>
                <a:lnTo>
                  <a:pt x="264918" y="637084"/>
                </a:lnTo>
                <a:lnTo>
                  <a:pt x="253315" y="624435"/>
                </a:lnTo>
                <a:lnTo>
                  <a:pt x="243030" y="610731"/>
                </a:lnTo>
                <a:lnTo>
                  <a:pt x="233801" y="596500"/>
                </a:lnTo>
                <a:lnTo>
                  <a:pt x="225889" y="581479"/>
                </a:lnTo>
                <a:lnTo>
                  <a:pt x="219033" y="565403"/>
                </a:lnTo>
                <a:lnTo>
                  <a:pt x="213495" y="549064"/>
                </a:lnTo>
                <a:lnTo>
                  <a:pt x="209539" y="531934"/>
                </a:lnTo>
                <a:lnTo>
                  <a:pt x="207166" y="514014"/>
                </a:lnTo>
                <a:lnTo>
                  <a:pt x="206375" y="496094"/>
                </a:lnTo>
                <a:lnTo>
                  <a:pt x="207166" y="478173"/>
                </a:lnTo>
                <a:lnTo>
                  <a:pt x="209539" y="460253"/>
                </a:lnTo>
                <a:lnTo>
                  <a:pt x="213495" y="443123"/>
                </a:lnTo>
                <a:lnTo>
                  <a:pt x="219033" y="426784"/>
                </a:lnTo>
                <a:lnTo>
                  <a:pt x="225889" y="410972"/>
                </a:lnTo>
                <a:lnTo>
                  <a:pt x="233801" y="395687"/>
                </a:lnTo>
                <a:lnTo>
                  <a:pt x="243030" y="381456"/>
                </a:lnTo>
                <a:lnTo>
                  <a:pt x="253315" y="367753"/>
                </a:lnTo>
                <a:lnTo>
                  <a:pt x="264918" y="355367"/>
                </a:lnTo>
                <a:lnTo>
                  <a:pt x="277312" y="344035"/>
                </a:lnTo>
                <a:lnTo>
                  <a:pt x="290761" y="333493"/>
                </a:lnTo>
                <a:lnTo>
                  <a:pt x="305002" y="324270"/>
                </a:lnTo>
                <a:lnTo>
                  <a:pt x="320297" y="316100"/>
                </a:lnTo>
                <a:lnTo>
                  <a:pt x="336119" y="309512"/>
                </a:lnTo>
                <a:lnTo>
                  <a:pt x="352469" y="303977"/>
                </a:lnTo>
                <a:lnTo>
                  <a:pt x="369874" y="300288"/>
                </a:lnTo>
                <a:lnTo>
                  <a:pt x="387542" y="297916"/>
                </a:lnTo>
                <a:close/>
                <a:moveTo>
                  <a:pt x="405474" y="90487"/>
                </a:moveTo>
                <a:lnTo>
                  <a:pt x="430602" y="91280"/>
                </a:lnTo>
                <a:lnTo>
                  <a:pt x="455200" y="93659"/>
                </a:lnTo>
                <a:lnTo>
                  <a:pt x="479269" y="97095"/>
                </a:lnTo>
                <a:lnTo>
                  <a:pt x="502809" y="102382"/>
                </a:lnTo>
                <a:lnTo>
                  <a:pt x="526085" y="108990"/>
                </a:lnTo>
                <a:lnTo>
                  <a:pt x="548567" y="116655"/>
                </a:lnTo>
                <a:lnTo>
                  <a:pt x="570521" y="125642"/>
                </a:lnTo>
                <a:lnTo>
                  <a:pt x="591945" y="135687"/>
                </a:lnTo>
                <a:lnTo>
                  <a:pt x="591416" y="142823"/>
                </a:lnTo>
                <a:lnTo>
                  <a:pt x="591681" y="149960"/>
                </a:lnTo>
                <a:lnTo>
                  <a:pt x="596177" y="209169"/>
                </a:lnTo>
                <a:lnTo>
                  <a:pt x="562586" y="242474"/>
                </a:lnTo>
                <a:lnTo>
                  <a:pt x="545129" y="232694"/>
                </a:lnTo>
                <a:lnTo>
                  <a:pt x="526879" y="223707"/>
                </a:lnTo>
                <a:lnTo>
                  <a:pt x="508099" y="216041"/>
                </a:lnTo>
                <a:lnTo>
                  <a:pt x="488527" y="209698"/>
                </a:lnTo>
                <a:lnTo>
                  <a:pt x="468689" y="204675"/>
                </a:lnTo>
                <a:lnTo>
                  <a:pt x="448058" y="200975"/>
                </a:lnTo>
                <a:lnTo>
                  <a:pt x="426899" y="198860"/>
                </a:lnTo>
                <a:lnTo>
                  <a:pt x="405474" y="197803"/>
                </a:lnTo>
                <a:lnTo>
                  <a:pt x="383256" y="198860"/>
                </a:lnTo>
                <a:lnTo>
                  <a:pt x="361303" y="201239"/>
                </a:lnTo>
                <a:lnTo>
                  <a:pt x="340408" y="204940"/>
                </a:lnTo>
                <a:lnTo>
                  <a:pt x="319513" y="210491"/>
                </a:lnTo>
                <a:lnTo>
                  <a:pt x="299146" y="217363"/>
                </a:lnTo>
                <a:lnTo>
                  <a:pt x="279838" y="225557"/>
                </a:lnTo>
                <a:lnTo>
                  <a:pt x="261059" y="235073"/>
                </a:lnTo>
                <a:lnTo>
                  <a:pt x="243337" y="246174"/>
                </a:lnTo>
                <a:lnTo>
                  <a:pt x="226145" y="257805"/>
                </a:lnTo>
                <a:lnTo>
                  <a:pt x="210011" y="271021"/>
                </a:lnTo>
                <a:lnTo>
                  <a:pt x="194934" y="285294"/>
                </a:lnTo>
                <a:lnTo>
                  <a:pt x="180651" y="300361"/>
                </a:lnTo>
                <a:lnTo>
                  <a:pt x="167427" y="316749"/>
                </a:lnTo>
                <a:lnTo>
                  <a:pt x="155260" y="333666"/>
                </a:lnTo>
                <a:lnTo>
                  <a:pt x="144680" y="351640"/>
                </a:lnTo>
                <a:lnTo>
                  <a:pt x="135158" y="370407"/>
                </a:lnTo>
                <a:lnTo>
                  <a:pt x="126959" y="389967"/>
                </a:lnTo>
                <a:lnTo>
                  <a:pt x="120082" y="410056"/>
                </a:lnTo>
                <a:lnTo>
                  <a:pt x="114527" y="430673"/>
                </a:lnTo>
                <a:lnTo>
                  <a:pt x="110824" y="452083"/>
                </a:lnTo>
                <a:lnTo>
                  <a:pt x="108179" y="473758"/>
                </a:lnTo>
                <a:lnTo>
                  <a:pt x="107386" y="495961"/>
                </a:lnTo>
                <a:lnTo>
                  <a:pt x="108179" y="518429"/>
                </a:lnTo>
                <a:lnTo>
                  <a:pt x="110824" y="540104"/>
                </a:lnTo>
                <a:lnTo>
                  <a:pt x="114527" y="561514"/>
                </a:lnTo>
                <a:lnTo>
                  <a:pt x="120082" y="582131"/>
                </a:lnTo>
                <a:lnTo>
                  <a:pt x="126959" y="602220"/>
                </a:lnTo>
                <a:lnTo>
                  <a:pt x="135158" y="621780"/>
                </a:lnTo>
                <a:lnTo>
                  <a:pt x="144680" y="640283"/>
                </a:lnTo>
                <a:lnTo>
                  <a:pt x="155260" y="658521"/>
                </a:lnTo>
                <a:lnTo>
                  <a:pt x="167427" y="675438"/>
                </a:lnTo>
                <a:lnTo>
                  <a:pt x="180651" y="691562"/>
                </a:lnTo>
                <a:lnTo>
                  <a:pt x="194934" y="706893"/>
                </a:lnTo>
                <a:lnTo>
                  <a:pt x="210011" y="721166"/>
                </a:lnTo>
                <a:lnTo>
                  <a:pt x="226409" y="734118"/>
                </a:lnTo>
                <a:lnTo>
                  <a:pt x="243337" y="746013"/>
                </a:lnTo>
                <a:lnTo>
                  <a:pt x="261059" y="757114"/>
                </a:lnTo>
                <a:lnTo>
                  <a:pt x="280102" y="766366"/>
                </a:lnTo>
                <a:lnTo>
                  <a:pt x="299411" y="774560"/>
                </a:lnTo>
                <a:lnTo>
                  <a:pt x="319513" y="781432"/>
                </a:lnTo>
                <a:lnTo>
                  <a:pt x="340408" y="786983"/>
                </a:lnTo>
                <a:lnTo>
                  <a:pt x="361832" y="790948"/>
                </a:lnTo>
                <a:lnTo>
                  <a:pt x="383256" y="793327"/>
                </a:lnTo>
                <a:lnTo>
                  <a:pt x="405474" y="794120"/>
                </a:lnTo>
                <a:lnTo>
                  <a:pt x="427957" y="793327"/>
                </a:lnTo>
                <a:lnTo>
                  <a:pt x="449645" y="790948"/>
                </a:lnTo>
                <a:lnTo>
                  <a:pt x="471070" y="786983"/>
                </a:lnTo>
                <a:lnTo>
                  <a:pt x="491965" y="781432"/>
                </a:lnTo>
                <a:lnTo>
                  <a:pt x="511802" y="774560"/>
                </a:lnTo>
                <a:lnTo>
                  <a:pt x="531375" y="766366"/>
                </a:lnTo>
                <a:lnTo>
                  <a:pt x="550154" y="757114"/>
                </a:lnTo>
                <a:lnTo>
                  <a:pt x="568140" y="746013"/>
                </a:lnTo>
                <a:lnTo>
                  <a:pt x="585068" y="734118"/>
                </a:lnTo>
                <a:lnTo>
                  <a:pt x="601202" y="721166"/>
                </a:lnTo>
                <a:lnTo>
                  <a:pt x="616543" y="706893"/>
                </a:lnTo>
                <a:lnTo>
                  <a:pt x="630826" y="691562"/>
                </a:lnTo>
                <a:lnTo>
                  <a:pt x="644051" y="675438"/>
                </a:lnTo>
                <a:lnTo>
                  <a:pt x="655689" y="658521"/>
                </a:lnTo>
                <a:lnTo>
                  <a:pt x="666798" y="640283"/>
                </a:lnTo>
                <a:lnTo>
                  <a:pt x="676055" y="621780"/>
                </a:lnTo>
                <a:lnTo>
                  <a:pt x="684255" y="602220"/>
                </a:lnTo>
                <a:lnTo>
                  <a:pt x="691396" y="582131"/>
                </a:lnTo>
                <a:lnTo>
                  <a:pt x="696686" y="561514"/>
                </a:lnTo>
                <a:lnTo>
                  <a:pt x="700653" y="540104"/>
                </a:lnTo>
                <a:lnTo>
                  <a:pt x="703034" y="518429"/>
                </a:lnTo>
                <a:lnTo>
                  <a:pt x="703827" y="495961"/>
                </a:lnTo>
                <a:lnTo>
                  <a:pt x="703034" y="474551"/>
                </a:lnTo>
                <a:lnTo>
                  <a:pt x="700918" y="453669"/>
                </a:lnTo>
                <a:lnTo>
                  <a:pt x="697215" y="433316"/>
                </a:lnTo>
                <a:lnTo>
                  <a:pt x="692189" y="413228"/>
                </a:lnTo>
                <a:lnTo>
                  <a:pt x="685842" y="393403"/>
                </a:lnTo>
                <a:lnTo>
                  <a:pt x="678171" y="374901"/>
                </a:lnTo>
                <a:lnTo>
                  <a:pt x="669178" y="356398"/>
                </a:lnTo>
                <a:lnTo>
                  <a:pt x="659392" y="338952"/>
                </a:lnTo>
                <a:lnTo>
                  <a:pt x="696157" y="301947"/>
                </a:lnTo>
                <a:lnTo>
                  <a:pt x="747734" y="305912"/>
                </a:lnTo>
                <a:lnTo>
                  <a:pt x="753817" y="306176"/>
                </a:lnTo>
                <a:lnTo>
                  <a:pt x="758843" y="306176"/>
                </a:lnTo>
                <a:lnTo>
                  <a:pt x="763604" y="305648"/>
                </a:lnTo>
                <a:lnTo>
                  <a:pt x="774713" y="327322"/>
                </a:lnTo>
                <a:lnTo>
                  <a:pt x="783970" y="349790"/>
                </a:lnTo>
                <a:lnTo>
                  <a:pt x="792169" y="372786"/>
                </a:lnTo>
                <a:lnTo>
                  <a:pt x="798782" y="396311"/>
                </a:lnTo>
                <a:lnTo>
                  <a:pt x="804336" y="420365"/>
                </a:lnTo>
                <a:lnTo>
                  <a:pt x="808039" y="445211"/>
                </a:lnTo>
                <a:lnTo>
                  <a:pt x="810420" y="470586"/>
                </a:lnTo>
                <a:lnTo>
                  <a:pt x="811213" y="495961"/>
                </a:lnTo>
                <a:lnTo>
                  <a:pt x="810155" y="522923"/>
                </a:lnTo>
                <a:lnTo>
                  <a:pt x="807775" y="548826"/>
                </a:lnTo>
                <a:lnTo>
                  <a:pt x="803807" y="574466"/>
                </a:lnTo>
                <a:lnTo>
                  <a:pt x="797988" y="599841"/>
                </a:lnTo>
                <a:lnTo>
                  <a:pt x="790582" y="624159"/>
                </a:lnTo>
                <a:lnTo>
                  <a:pt x="781854" y="647948"/>
                </a:lnTo>
                <a:lnTo>
                  <a:pt x="771539" y="671209"/>
                </a:lnTo>
                <a:lnTo>
                  <a:pt x="760165" y="693412"/>
                </a:lnTo>
                <a:lnTo>
                  <a:pt x="746940" y="714822"/>
                </a:lnTo>
                <a:lnTo>
                  <a:pt x="732922" y="735704"/>
                </a:lnTo>
                <a:lnTo>
                  <a:pt x="717581" y="755000"/>
                </a:lnTo>
                <a:lnTo>
                  <a:pt x="701182" y="773767"/>
                </a:lnTo>
                <a:lnTo>
                  <a:pt x="683461" y="791477"/>
                </a:lnTo>
                <a:lnTo>
                  <a:pt x="664682" y="807865"/>
                </a:lnTo>
                <a:lnTo>
                  <a:pt x="645109" y="823196"/>
                </a:lnTo>
                <a:lnTo>
                  <a:pt x="624478" y="837469"/>
                </a:lnTo>
                <a:lnTo>
                  <a:pt x="603054" y="850421"/>
                </a:lnTo>
                <a:lnTo>
                  <a:pt x="580572" y="862051"/>
                </a:lnTo>
                <a:lnTo>
                  <a:pt x="557560" y="872096"/>
                </a:lnTo>
                <a:lnTo>
                  <a:pt x="533756" y="880818"/>
                </a:lnTo>
                <a:lnTo>
                  <a:pt x="509422" y="888220"/>
                </a:lnTo>
                <a:lnTo>
                  <a:pt x="484295" y="894035"/>
                </a:lnTo>
                <a:lnTo>
                  <a:pt x="458374" y="898000"/>
                </a:lnTo>
                <a:lnTo>
                  <a:pt x="432189" y="900907"/>
                </a:lnTo>
                <a:lnTo>
                  <a:pt x="405474" y="901700"/>
                </a:lnTo>
                <a:lnTo>
                  <a:pt x="379024" y="900907"/>
                </a:lnTo>
                <a:lnTo>
                  <a:pt x="352575" y="898000"/>
                </a:lnTo>
                <a:lnTo>
                  <a:pt x="326918" y="894035"/>
                </a:lnTo>
                <a:lnTo>
                  <a:pt x="302056" y="888220"/>
                </a:lnTo>
                <a:lnTo>
                  <a:pt x="277193" y="880818"/>
                </a:lnTo>
                <a:lnTo>
                  <a:pt x="253388" y="872096"/>
                </a:lnTo>
                <a:lnTo>
                  <a:pt x="230377" y="862051"/>
                </a:lnTo>
                <a:lnTo>
                  <a:pt x="207895" y="850421"/>
                </a:lnTo>
                <a:lnTo>
                  <a:pt x="186735" y="837469"/>
                </a:lnTo>
                <a:lnTo>
                  <a:pt x="166104" y="823196"/>
                </a:lnTo>
                <a:lnTo>
                  <a:pt x="146267" y="807865"/>
                </a:lnTo>
                <a:lnTo>
                  <a:pt x="127752" y="791477"/>
                </a:lnTo>
                <a:lnTo>
                  <a:pt x="110031" y="773767"/>
                </a:lnTo>
                <a:lnTo>
                  <a:pt x="93367" y="755000"/>
                </a:lnTo>
                <a:lnTo>
                  <a:pt x="78027" y="735704"/>
                </a:lnTo>
                <a:lnTo>
                  <a:pt x="64008" y="714822"/>
                </a:lnTo>
                <a:lnTo>
                  <a:pt x="51312" y="693412"/>
                </a:lnTo>
                <a:lnTo>
                  <a:pt x="39674" y="671209"/>
                </a:lnTo>
                <a:lnTo>
                  <a:pt x="29359" y="647948"/>
                </a:lnTo>
                <a:lnTo>
                  <a:pt x="20631" y="624159"/>
                </a:lnTo>
                <a:lnTo>
                  <a:pt x="13489" y="599841"/>
                </a:lnTo>
                <a:lnTo>
                  <a:pt x="7670" y="574466"/>
                </a:lnTo>
                <a:lnTo>
                  <a:pt x="3174" y="548826"/>
                </a:lnTo>
                <a:lnTo>
                  <a:pt x="793" y="522923"/>
                </a:lnTo>
                <a:lnTo>
                  <a:pt x="0" y="495961"/>
                </a:lnTo>
                <a:lnTo>
                  <a:pt x="793" y="469265"/>
                </a:lnTo>
                <a:lnTo>
                  <a:pt x="3174" y="443096"/>
                </a:lnTo>
                <a:lnTo>
                  <a:pt x="7670" y="417721"/>
                </a:lnTo>
                <a:lnTo>
                  <a:pt x="13489" y="392346"/>
                </a:lnTo>
                <a:lnTo>
                  <a:pt x="20631" y="367764"/>
                </a:lnTo>
                <a:lnTo>
                  <a:pt x="29359" y="343975"/>
                </a:lnTo>
                <a:lnTo>
                  <a:pt x="39674" y="320978"/>
                </a:lnTo>
                <a:lnTo>
                  <a:pt x="51312" y="298775"/>
                </a:lnTo>
                <a:lnTo>
                  <a:pt x="64008" y="277100"/>
                </a:lnTo>
                <a:lnTo>
                  <a:pt x="78027" y="256483"/>
                </a:lnTo>
                <a:lnTo>
                  <a:pt x="93367" y="236923"/>
                </a:lnTo>
                <a:lnTo>
                  <a:pt x="110031" y="218156"/>
                </a:lnTo>
                <a:lnTo>
                  <a:pt x="127752" y="200711"/>
                </a:lnTo>
                <a:lnTo>
                  <a:pt x="146267" y="184322"/>
                </a:lnTo>
                <a:lnTo>
                  <a:pt x="166104" y="168992"/>
                </a:lnTo>
                <a:lnTo>
                  <a:pt x="186735" y="154718"/>
                </a:lnTo>
                <a:lnTo>
                  <a:pt x="207895" y="141766"/>
                </a:lnTo>
                <a:lnTo>
                  <a:pt x="230377" y="130136"/>
                </a:lnTo>
                <a:lnTo>
                  <a:pt x="253388" y="120091"/>
                </a:lnTo>
                <a:lnTo>
                  <a:pt x="277193" y="111104"/>
                </a:lnTo>
                <a:lnTo>
                  <a:pt x="301791" y="103968"/>
                </a:lnTo>
                <a:lnTo>
                  <a:pt x="326918" y="98152"/>
                </a:lnTo>
                <a:lnTo>
                  <a:pt x="352575" y="93923"/>
                </a:lnTo>
                <a:lnTo>
                  <a:pt x="378760" y="91280"/>
                </a:lnTo>
                <a:close/>
                <a:moveTo>
                  <a:pt x="748610" y="0"/>
                </a:moveTo>
                <a:lnTo>
                  <a:pt x="751523" y="264"/>
                </a:lnTo>
                <a:lnTo>
                  <a:pt x="753907" y="1320"/>
                </a:lnTo>
                <a:lnTo>
                  <a:pt x="756026" y="3432"/>
                </a:lnTo>
                <a:lnTo>
                  <a:pt x="757351" y="5808"/>
                </a:lnTo>
                <a:lnTo>
                  <a:pt x="758410" y="8449"/>
                </a:lnTo>
                <a:lnTo>
                  <a:pt x="763972" y="81846"/>
                </a:lnTo>
                <a:lnTo>
                  <a:pt x="791519" y="54388"/>
                </a:lnTo>
                <a:lnTo>
                  <a:pt x="796021" y="50691"/>
                </a:lnTo>
                <a:lnTo>
                  <a:pt x="800789" y="48315"/>
                </a:lnTo>
                <a:lnTo>
                  <a:pt x="806086" y="46467"/>
                </a:lnTo>
                <a:lnTo>
                  <a:pt x="811384" y="46203"/>
                </a:lnTo>
                <a:lnTo>
                  <a:pt x="816681" y="46467"/>
                </a:lnTo>
                <a:lnTo>
                  <a:pt x="821978" y="48315"/>
                </a:lnTo>
                <a:lnTo>
                  <a:pt x="827011" y="50691"/>
                </a:lnTo>
                <a:lnTo>
                  <a:pt x="831249" y="54388"/>
                </a:lnTo>
                <a:lnTo>
                  <a:pt x="847671" y="71285"/>
                </a:lnTo>
                <a:lnTo>
                  <a:pt x="851908" y="76037"/>
                </a:lnTo>
                <a:lnTo>
                  <a:pt x="854557" y="81846"/>
                </a:lnTo>
                <a:lnTo>
                  <a:pt x="855881" y="87918"/>
                </a:lnTo>
                <a:lnTo>
                  <a:pt x="855881" y="93990"/>
                </a:lnTo>
                <a:lnTo>
                  <a:pt x="854557" y="99799"/>
                </a:lnTo>
                <a:lnTo>
                  <a:pt x="851908" y="105607"/>
                </a:lnTo>
                <a:lnTo>
                  <a:pt x="847671" y="110887"/>
                </a:lnTo>
                <a:lnTo>
                  <a:pt x="823832" y="134649"/>
                </a:lnTo>
                <a:lnTo>
                  <a:pt x="889785" y="139929"/>
                </a:lnTo>
                <a:lnTo>
                  <a:pt x="892698" y="140721"/>
                </a:lnTo>
                <a:lnTo>
                  <a:pt x="895612" y="142306"/>
                </a:lnTo>
                <a:lnTo>
                  <a:pt x="897201" y="144418"/>
                </a:lnTo>
                <a:lnTo>
                  <a:pt x="898260" y="147586"/>
                </a:lnTo>
                <a:lnTo>
                  <a:pt x="898525" y="150226"/>
                </a:lnTo>
                <a:lnTo>
                  <a:pt x="897731" y="153130"/>
                </a:lnTo>
                <a:lnTo>
                  <a:pt x="895877" y="156034"/>
                </a:lnTo>
                <a:lnTo>
                  <a:pt x="787016" y="264018"/>
                </a:lnTo>
                <a:lnTo>
                  <a:pt x="781454" y="269034"/>
                </a:lnTo>
                <a:lnTo>
                  <a:pt x="775097" y="272730"/>
                </a:lnTo>
                <a:lnTo>
                  <a:pt x="768210" y="275635"/>
                </a:lnTo>
                <a:lnTo>
                  <a:pt x="761059" y="277219"/>
                </a:lnTo>
                <a:lnTo>
                  <a:pt x="753642" y="278011"/>
                </a:lnTo>
                <a:lnTo>
                  <a:pt x="752053" y="277747"/>
                </a:lnTo>
                <a:lnTo>
                  <a:pt x="750199" y="277747"/>
                </a:lnTo>
                <a:lnTo>
                  <a:pt x="747286" y="277483"/>
                </a:lnTo>
                <a:lnTo>
                  <a:pt x="685306" y="272730"/>
                </a:lnTo>
                <a:lnTo>
                  <a:pt x="471823" y="485793"/>
                </a:lnTo>
                <a:lnTo>
                  <a:pt x="467320" y="489225"/>
                </a:lnTo>
                <a:lnTo>
                  <a:pt x="462287" y="491337"/>
                </a:lnTo>
                <a:lnTo>
                  <a:pt x="456460" y="492657"/>
                </a:lnTo>
                <a:lnTo>
                  <a:pt x="431298" y="493713"/>
                </a:lnTo>
                <a:lnTo>
                  <a:pt x="430238" y="493713"/>
                </a:lnTo>
                <a:lnTo>
                  <a:pt x="424411" y="493185"/>
                </a:lnTo>
                <a:lnTo>
                  <a:pt x="419114" y="491073"/>
                </a:lnTo>
                <a:lnTo>
                  <a:pt x="414611" y="488169"/>
                </a:lnTo>
                <a:lnTo>
                  <a:pt x="410903" y="483944"/>
                </a:lnTo>
                <a:lnTo>
                  <a:pt x="408254" y="479456"/>
                </a:lnTo>
                <a:lnTo>
                  <a:pt x="406400" y="473912"/>
                </a:lnTo>
                <a:lnTo>
                  <a:pt x="406400" y="468103"/>
                </a:lnTo>
                <a:lnTo>
                  <a:pt x="408519" y="444342"/>
                </a:lnTo>
                <a:lnTo>
                  <a:pt x="409314" y="438797"/>
                </a:lnTo>
                <a:lnTo>
                  <a:pt x="411697" y="434045"/>
                </a:lnTo>
                <a:lnTo>
                  <a:pt x="415141" y="429557"/>
                </a:lnTo>
                <a:lnTo>
                  <a:pt x="445601" y="399459"/>
                </a:lnTo>
                <a:lnTo>
                  <a:pt x="513937" y="331078"/>
                </a:lnTo>
                <a:lnTo>
                  <a:pt x="515526" y="329758"/>
                </a:lnTo>
                <a:lnTo>
                  <a:pt x="585981" y="259265"/>
                </a:lnTo>
                <a:lnTo>
                  <a:pt x="625181" y="219927"/>
                </a:lnTo>
                <a:lnTo>
                  <a:pt x="619884" y="152074"/>
                </a:lnTo>
                <a:lnTo>
                  <a:pt x="619619" y="148114"/>
                </a:lnTo>
                <a:lnTo>
                  <a:pt x="619884" y="139929"/>
                </a:lnTo>
                <a:lnTo>
                  <a:pt x="621473" y="132009"/>
                </a:lnTo>
                <a:lnTo>
                  <a:pt x="624122" y="124352"/>
                </a:lnTo>
                <a:lnTo>
                  <a:pt x="628360" y="117224"/>
                </a:lnTo>
                <a:lnTo>
                  <a:pt x="633657" y="110887"/>
                </a:lnTo>
                <a:lnTo>
                  <a:pt x="741988" y="2640"/>
                </a:lnTo>
                <a:lnTo>
                  <a:pt x="744372" y="1056"/>
                </a:lnTo>
                <a:lnTo>
                  <a:pt x="746491" y="264"/>
                </a:lnTo>
                <a:close/>
              </a:path>
            </a:pathLst>
          </a:custGeom>
          <a:solidFill>
            <a:srgbClr val="8E8B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06D4FD9-74C0-42FD-974F-3512B0B553AA}"/>
              </a:ext>
            </a:extLst>
          </p:cNvPr>
          <p:cNvGrpSpPr/>
          <p:nvPr/>
        </p:nvGrpSpPr>
        <p:grpSpPr>
          <a:xfrm>
            <a:off x="987012" y="1258273"/>
            <a:ext cx="2059317" cy="1315382"/>
            <a:chOff x="1255702" y="1417442"/>
            <a:chExt cx="2059317" cy="1315382"/>
          </a:xfrm>
          <a:solidFill>
            <a:srgbClr val="8E8BE0"/>
          </a:solidFill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8127B9-509A-4D85-AF71-8879E664DF95}"/>
                </a:ext>
              </a:extLst>
            </p:cNvPr>
            <p:cNvGrpSpPr/>
            <p:nvPr/>
          </p:nvGrpSpPr>
          <p:grpSpPr>
            <a:xfrm>
              <a:off x="1255702" y="1837134"/>
              <a:ext cx="503692" cy="499459"/>
              <a:chOff x="5370513" y="2312988"/>
              <a:chExt cx="1322388" cy="131127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5FD8DFFC-17D9-4CD9-A850-CCF23FA481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70513" y="2862263"/>
                <a:ext cx="1322388" cy="215900"/>
              </a:xfrm>
              <a:custGeom>
                <a:avLst/>
                <a:gdLst>
                  <a:gd name="T0" fmla="*/ 2465 w 3330"/>
                  <a:gd name="T1" fmla="*/ 3 h 543"/>
                  <a:gd name="T2" fmla="*/ 2487 w 3330"/>
                  <a:gd name="T3" fmla="*/ 22 h 543"/>
                  <a:gd name="T4" fmla="*/ 2608 w 3330"/>
                  <a:gd name="T5" fmla="*/ 296 h 543"/>
                  <a:gd name="T6" fmla="*/ 2737 w 3330"/>
                  <a:gd name="T7" fmla="*/ 10 h 543"/>
                  <a:gd name="T8" fmla="*/ 2864 w 3330"/>
                  <a:gd name="T9" fmla="*/ 0 h 543"/>
                  <a:gd name="T10" fmla="*/ 2897 w 3330"/>
                  <a:gd name="T11" fmla="*/ 21 h 543"/>
                  <a:gd name="T12" fmla="*/ 3025 w 3330"/>
                  <a:gd name="T13" fmla="*/ 321 h 543"/>
                  <a:gd name="T14" fmla="*/ 3142 w 3330"/>
                  <a:gd name="T15" fmla="*/ 22 h 543"/>
                  <a:gd name="T16" fmla="*/ 3165 w 3330"/>
                  <a:gd name="T17" fmla="*/ 3 h 543"/>
                  <a:gd name="T18" fmla="*/ 3306 w 3330"/>
                  <a:gd name="T19" fmla="*/ 3 h 543"/>
                  <a:gd name="T20" fmla="*/ 3329 w 3330"/>
                  <a:gd name="T21" fmla="*/ 23 h 543"/>
                  <a:gd name="T22" fmla="*/ 3113 w 3330"/>
                  <a:gd name="T23" fmla="*/ 523 h 543"/>
                  <a:gd name="T24" fmla="*/ 3080 w 3330"/>
                  <a:gd name="T25" fmla="*/ 543 h 543"/>
                  <a:gd name="T26" fmla="*/ 2945 w 3330"/>
                  <a:gd name="T27" fmla="*/ 533 h 543"/>
                  <a:gd name="T28" fmla="*/ 2822 w 3330"/>
                  <a:gd name="T29" fmla="*/ 260 h 543"/>
                  <a:gd name="T30" fmla="*/ 2780 w 3330"/>
                  <a:gd name="T31" fmla="*/ 294 h 543"/>
                  <a:gd name="T32" fmla="*/ 2654 w 3330"/>
                  <a:gd name="T33" fmla="*/ 541 h 543"/>
                  <a:gd name="T34" fmla="*/ 2516 w 3330"/>
                  <a:gd name="T35" fmla="*/ 540 h 543"/>
                  <a:gd name="T36" fmla="*/ 2297 w 3330"/>
                  <a:gd name="T37" fmla="*/ 42 h 543"/>
                  <a:gd name="T38" fmla="*/ 2301 w 3330"/>
                  <a:gd name="T39" fmla="*/ 14 h 543"/>
                  <a:gd name="T40" fmla="*/ 2330 w 3330"/>
                  <a:gd name="T41" fmla="*/ 0 h 543"/>
                  <a:gd name="T42" fmla="*/ 1321 w 3330"/>
                  <a:gd name="T43" fmla="*/ 4 h 543"/>
                  <a:gd name="T44" fmla="*/ 1428 w 3330"/>
                  <a:gd name="T45" fmla="*/ 266 h 543"/>
                  <a:gd name="T46" fmla="*/ 1474 w 3330"/>
                  <a:gd name="T47" fmla="*/ 265 h 543"/>
                  <a:gd name="T48" fmla="*/ 1601 w 3330"/>
                  <a:gd name="T49" fmla="*/ 4 h 543"/>
                  <a:gd name="T50" fmla="*/ 1731 w 3330"/>
                  <a:gd name="T51" fmla="*/ 4 h 543"/>
                  <a:gd name="T52" fmla="*/ 1853 w 3330"/>
                  <a:gd name="T53" fmla="*/ 261 h 543"/>
                  <a:gd name="T54" fmla="*/ 1888 w 3330"/>
                  <a:gd name="T55" fmla="*/ 294 h 543"/>
                  <a:gd name="T56" fmla="*/ 2000 w 3330"/>
                  <a:gd name="T57" fmla="*/ 13 h 543"/>
                  <a:gd name="T58" fmla="*/ 2028 w 3330"/>
                  <a:gd name="T59" fmla="*/ 0 h 543"/>
                  <a:gd name="T60" fmla="*/ 2168 w 3330"/>
                  <a:gd name="T61" fmla="*/ 7 h 543"/>
                  <a:gd name="T62" fmla="*/ 2182 w 3330"/>
                  <a:gd name="T63" fmla="*/ 32 h 543"/>
                  <a:gd name="T64" fmla="*/ 1958 w 3330"/>
                  <a:gd name="T65" fmla="*/ 533 h 543"/>
                  <a:gd name="T66" fmla="*/ 1823 w 3330"/>
                  <a:gd name="T67" fmla="*/ 543 h 543"/>
                  <a:gd name="T68" fmla="*/ 1791 w 3330"/>
                  <a:gd name="T69" fmla="*/ 523 h 543"/>
                  <a:gd name="T70" fmla="*/ 1661 w 3330"/>
                  <a:gd name="T71" fmla="*/ 228 h 543"/>
                  <a:gd name="T72" fmla="*/ 1526 w 3330"/>
                  <a:gd name="T73" fmla="*/ 524 h 543"/>
                  <a:gd name="T74" fmla="*/ 1493 w 3330"/>
                  <a:gd name="T75" fmla="*/ 543 h 543"/>
                  <a:gd name="T76" fmla="*/ 1363 w 3330"/>
                  <a:gd name="T77" fmla="*/ 536 h 543"/>
                  <a:gd name="T78" fmla="*/ 1150 w 3330"/>
                  <a:gd name="T79" fmla="*/ 42 h 543"/>
                  <a:gd name="T80" fmla="*/ 1154 w 3330"/>
                  <a:gd name="T81" fmla="*/ 14 h 543"/>
                  <a:gd name="T82" fmla="*/ 1183 w 3330"/>
                  <a:gd name="T83" fmla="*/ 0 h 543"/>
                  <a:gd name="T84" fmla="*/ 170 w 3330"/>
                  <a:gd name="T85" fmla="*/ 3 h 543"/>
                  <a:gd name="T86" fmla="*/ 193 w 3330"/>
                  <a:gd name="T87" fmla="*/ 22 h 543"/>
                  <a:gd name="T88" fmla="*/ 302 w 3330"/>
                  <a:gd name="T89" fmla="*/ 325 h 543"/>
                  <a:gd name="T90" fmla="*/ 435 w 3330"/>
                  <a:gd name="T91" fmla="*/ 21 h 543"/>
                  <a:gd name="T92" fmla="*/ 467 w 3330"/>
                  <a:gd name="T93" fmla="*/ 0 h 543"/>
                  <a:gd name="T94" fmla="*/ 595 w 3330"/>
                  <a:gd name="T95" fmla="*/ 10 h 543"/>
                  <a:gd name="T96" fmla="*/ 718 w 3330"/>
                  <a:gd name="T97" fmla="*/ 292 h 543"/>
                  <a:gd name="T98" fmla="*/ 752 w 3330"/>
                  <a:gd name="T99" fmla="*/ 262 h 543"/>
                  <a:gd name="T100" fmla="*/ 859 w 3330"/>
                  <a:gd name="T101" fmla="*/ 7 h 543"/>
                  <a:gd name="T102" fmla="*/ 1000 w 3330"/>
                  <a:gd name="T103" fmla="*/ 0 h 543"/>
                  <a:gd name="T104" fmla="*/ 1029 w 3330"/>
                  <a:gd name="T105" fmla="*/ 14 h 543"/>
                  <a:gd name="T106" fmla="*/ 1033 w 3330"/>
                  <a:gd name="T107" fmla="*/ 43 h 543"/>
                  <a:gd name="T108" fmla="*/ 799 w 3330"/>
                  <a:gd name="T109" fmla="*/ 540 h 543"/>
                  <a:gd name="T110" fmla="*/ 662 w 3330"/>
                  <a:gd name="T111" fmla="*/ 540 h 543"/>
                  <a:gd name="T112" fmla="*/ 541 w 3330"/>
                  <a:gd name="T113" fmla="*/ 294 h 543"/>
                  <a:gd name="T114" fmla="*/ 500 w 3330"/>
                  <a:gd name="T115" fmla="*/ 262 h 543"/>
                  <a:gd name="T116" fmla="*/ 371 w 3330"/>
                  <a:gd name="T117" fmla="*/ 533 h 543"/>
                  <a:gd name="T118" fmla="*/ 236 w 3330"/>
                  <a:gd name="T119" fmla="*/ 543 h 543"/>
                  <a:gd name="T120" fmla="*/ 202 w 3330"/>
                  <a:gd name="T121" fmla="*/ 522 h 543"/>
                  <a:gd name="T122" fmla="*/ 2 w 3330"/>
                  <a:gd name="T123" fmla="*/ 23 h 543"/>
                  <a:gd name="T124" fmla="*/ 25 w 3330"/>
                  <a:gd name="T125" fmla="*/ 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30" h="543">
                    <a:moveTo>
                      <a:pt x="2330" y="0"/>
                    </a:moveTo>
                    <a:lnTo>
                      <a:pt x="2454" y="0"/>
                    </a:lnTo>
                    <a:lnTo>
                      <a:pt x="2465" y="3"/>
                    </a:lnTo>
                    <a:lnTo>
                      <a:pt x="2475" y="7"/>
                    </a:lnTo>
                    <a:lnTo>
                      <a:pt x="2483" y="13"/>
                    </a:lnTo>
                    <a:lnTo>
                      <a:pt x="2487" y="22"/>
                    </a:lnTo>
                    <a:lnTo>
                      <a:pt x="2575" y="266"/>
                    </a:lnTo>
                    <a:lnTo>
                      <a:pt x="2597" y="325"/>
                    </a:lnTo>
                    <a:lnTo>
                      <a:pt x="2608" y="296"/>
                    </a:lnTo>
                    <a:lnTo>
                      <a:pt x="2620" y="265"/>
                    </a:lnTo>
                    <a:lnTo>
                      <a:pt x="2730" y="21"/>
                    </a:lnTo>
                    <a:lnTo>
                      <a:pt x="2737" y="10"/>
                    </a:lnTo>
                    <a:lnTo>
                      <a:pt x="2748" y="4"/>
                    </a:lnTo>
                    <a:lnTo>
                      <a:pt x="2762" y="0"/>
                    </a:lnTo>
                    <a:lnTo>
                      <a:pt x="2864" y="0"/>
                    </a:lnTo>
                    <a:lnTo>
                      <a:pt x="2877" y="4"/>
                    </a:lnTo>
                    <a:lnTo>
                      <a:pt x="2889" y="10"/>
                    </a:lnTo>
                    <a:lnTo>
                      <a:pt x="2897" y="21"/>
                    </a:lnTo>
                    <a:lnTo>
                      <a:pt x="3000" y="261"/>
                    </a:lnTo>
                    <a:lnTo>
                      <a:pt x="3013" y="292"/>
                    </a:lnTo>
                    <a:lnTo>
                      <a:pt x="3025" y="321"/>
                    </a:lnTo>
                    <a:lnTo>
                      <a:pt x="3035" y="294"/>
                    </a:lnTo>
                    <a:lnTo>
                      <a:pt x="3047" y="262"/>
                    </a:lnTo>
                    <a:lnTo>
                      <a:pt x="3142" y="22"/>
                    </a:lnTo>
                    <a:lnTo>
                      <a:pt x="3147" y="13"/>
                    </a:lnTo>
                    <a:lnTo>
                      <a:pt x="3155" y="7"/>
                    </a:lnTo>
                    <a:lnTo>
                      <a:pt x="3165" y="3"/>
                    </a:lnTo>
                    <a:lnTo>
                      <a:pt x="3175" y="0"/>
                    </a:lnTo>
                    <a:lnTo>
                      <a:pt x="3294" y="0"/>
                    </a:lnTo>
                    <a:lnTo>
                      <a:pt x="3306" y="3"/>
                    </a:lnTo>
                    <a:lnTo>
                      <a:pt x="3316" y="7"/>
                    </a:lnTo>
                    <a:lnTo>
                      <a:pt x="3323" y="14"/>
                    </a:lnTo>
                    <a:lnTo>
                      <a:pt x="3329" y="23"/>
                    </a:lnTo>
                    <a:lnTo>
                      <a:pt x="3330" y="32"/>
                    </a:lnTo>
                    <a:lnTo>
                      <a:pt x="3328" y="43"/>
                    </a:lnTo>
                    <a:lnTo>
                      <a:pt x="3113" y="523"/>
                    </a:lnTo>
                    <a:lnTo>
                      <a:pt x="3106" y="533"/>
                    </a:lnTo>
                    <a:lnTo>
                      <a:pt x="3094" y="540"/>
                    </a:lnTo>
                    <a:lnTo>
                      <a:pt x="3080" y="543"/>
                    </a:lnTo>
                    <a:lnTo>
                      <a:pt x="2971" y="543"/>
                    </a:lnTo>
                    <a:lnTo>
                      <a:pt x="2957" y="540"/>
                    </a:lnTo>
                    <a:lnTo>
                      <a:pt x="2945" y="533"/>
                    </a:lnTo>
                    <a:lnTo>
                      <a:pt x="2938" y="523"/>
                    </a:lnTo>
                    <a:lnTo>
                      <a:pt x="2837" y="294"/>
                    </a:lnTo>
                    <a:lnTo>
                      <a:pt x="2822" y="260"/>
                    </a:lnTo>
                    <a:lnTo>
                      <a:pt x="2809" y="228"/>
                    </a:lnTo>
                    <a:lnTo>
                      <a:pt x="2795" y="262"/>
                    </a:lnTo>
                    <a:lnTo>
                      <a:pt x="2780" y="294"/>
                    </a:lnTo>
                    <a:lnTo>
                      <a:pt x="2673" y="524"/>
                    </a:lnTo>
                    <a:lnTo>
                      <a:pt x="2665" y="533"/>
                    </a:lnTo>
                    <a:lnTo>
                      <a:pt x="2654" y="541"/>
                    </a:lnTo>
                    <a:lnTo>
                      <a:pt x="2641" y="543"/>
                    </a:lnTo>
                    <a:lnTo>
                      <a:pt x="2531" y="543"/>
                    </a:lnTo>
                    <a:lnTo>
                      <a:pt x="2516" y="540"/>
                    </a:lnTo>
                    <a:lnTo>
                      <a:pt x="2505" y="533"/>
                    </a:lnTo>
                    <a:lnTo>
                      <a:pt x="2497" y="522"/>
                    </a:lnTo>
                    <a:lnTo>
                      <a:pt x="2297" y="42"/>
                    </a:lnTo>
                    <a:lnTo>
                      <a:pt x="2294" y="32"/>
                    </a:lnTo>
                    <a:lnTo>
                      <a:pt x="2297" y="23"/>
                    </a:lnTo>
                    <a:lnTo>
                      <a:pt x="2301" y="14"/>
                    </a:lnTo>
                    <a:lnTo>
                      <a:pt x="2309" y="7"/>
                    </a:lnTo>
                    <a:lnTo>
                      <a:pt x="2319" y="3"/>
                    </a:lnTo>
                    <a:lnTo>
                      <a:pt x="2330" y="0"/>
                    </a:lnTo>
                    <a:close/>
                    <a:moveTo>
                      <a:pt x="1183" y="0"/>
                    </a:moveTo>
                    <a:lnTo>
                      <a:pt x="1306" y="0"/>
                    </a:lnTo>
                    <a:lnTo>
                      <a:pt x="1321" y="4"/>
                    </a:lnTo>
                    <a:lnTo>
                      <a:pt x="1333" y="11"/>
                    </a:lnTo>
                    <a:lnTo>
                      <a:pt x="1341" y="22"/>
                    </a:lnTo>
                    <a:lnTo>
                      <a:pt x="1428" y="266"/>
                    </a:lnTo>
                    <a:lnTo>
                      <a:pt x="1449" y="325"/>
                    </a:lnTo>
                    <a:lnTo>
                      <a:pt x="1461" y="296"/>
                    </a:lnTo>
                    <a:lnTo>
                      <a:pt x="1474" y="265"/>
                    </a:lnTo>
                    <a:lnTo>
                      <a:pt x="1582" y="21"/>
                    </a:lnTo>
                    <a:lnTo>
                      <a:pt x="1589" y="10"/>
                    </a:lnTo>
                    <a:lnTo>
                      <a:pt x="1601" y="4"/>
                    </a:lnTo>
                    <a:lnTo>
                      <a:pt x="1615" y="0"/>
                    </a:lnTo>
                    <a:lnTo>
                      <a:pt x="1717" y="0"/>
                    </a:lnTo>
                    <a:lnTo>
                      <a:pt x="1731" y="4"/>
                    </a:lnTo>
                    <a:lnTo>
                      <a:pt x="1743" y="10"/>
                    </a:lnTo>
                    <a:lnTo>
                      <a:pt x="1750" y="21"/>
                    </a:lnTo>
                    <a:lnTo>
                      <a:pt x="1853" y="261"/>
                    </a:lnTo>
                    <a:lnTo>
                      <a:pt x="1866" y="292"/>
                    </a:lnTo>
                    <a:lnTo>
                      <a:pt x="1878" y="321"/>
                    </a:lnTo>
                    <a:lnTo>
                      <a:pt x="1888" y="294"/>
                    </a:lnTo>
                    <a:lnTo>
                      <a:pt x="1899" y="262"/>
                    </a:lnTo>
                    <a:lnTo>
                      <a:pt x="1994" y="22"/>
                    </a:lnTo>
                    <a:lnTo>
                      <a:pt x="2000" y="13"/>
                    </a:lnTo>
                    <a:lnTo>
                      <a:pt x="2007" y="7"/>
                    </a:lnTo>
                    <a:lnTo>
                      <a:pt x="2017" y="3"/>
                    </a:lnTo>
                    <a:lnTo>
                      <a:pt x="2028" y="0"/>
                    </a:lnTo>
                    <a:lnTo>
                      <a:pt x="2147" y="0"/>
                    </a:lnTo>
                    <a:lnTo>
                      <a:pt x="2158" y="3"/>
                    </a:lnTo>
                    <a:lnTo>
                      <a:pt x="2168" y="7"/>
                    </a:lnTo>
                    <a:lnTo>
                      <a:pt x="2177" y="14"/>
                    </a:lnTo>
                    <a:lnTo>
                      <a:pt x="2181" y="23"/>
                    </a:lnTo>
                    <a:lnTo>
                      <a:pt x="2182" y="32"/>
                    </a:lnTo>
                    <a:lnTo>
                      <a:pt x="2180" y="43"/>
                    </a:lnTo>
                    <a:lnTo>
                      <a:pt x="1967" y="523"/>
                    </a:lnTo>
                    <a:lnTo>
                      <a:pt x="1958" y="533"/>
                    </a:lnTo>
                    <a:lnTo>
                      <a:pt x="1947" y="540"/>
                    </a:lnTo>
                    <a:lnTo>
                      <a:pt x="1933" y="543"/>
                    </a:lnTo>
                    <a:lnTo>
                      <a:pt x="1823" y="543"/>
                    </a:lnTo>
                    <a:lnTo>
                      <a:pt x="1809" y="540"/>
                    </a:lnTo>
                    <a:lnTo>
                      <a:pt x="1798" y="533"/>
                    </a:lnTo>
                    <a:lnTo>
                      <a:pt x="1791" y="523"/>
                    </a:lnTo>
                    <a:lnTo>
                      <a:pt x="1689" y="294"/>
                    </a:lnTo>
                    <a:lnTo>
                      <a:pt x="1674" y="260"/>
                    </a:lnTo>
                    <a:lnTo>
                      <a:pt x="1661" y="228"/>
                    </a:lnTo>
                    <a:lnTo>
                      <a:pt x="1647" y="262"/>
                    </a:lnTo>
                    <a:lnTo>
                      <a:pt x="1633" y="294"/>
                    </a:lnTo>
                    <a:lnTo>
                      <a:pt x="1526" y="524"/>
                    </a:lnTo>
                    <a:lnTo>
                      <a:pt x="1519" y="533"/>
                    </a:lnTo>
                    <a:lnTo>
                      <a:pt x="1507" y="541"/>
                    </a:lnTo>
                    <a:lnTo>
                      <a:pt x="1493" y="543"/>
                    </a:lnTo>
                    <a:lnTo>
                      <a:pt x="1383" y="543"/>
                    </a:lnTo>
                    <a:lnTo>
                      <a:pt x="1373" y="541"/>
                    </a:lnTo>
                    <a:lnTo>
                      <a:pt x="1363" y="536"/>
                    </a:lnTo>
                    <a:lnTo>
                      <a:pt x="1355" y="530"/>
                    </a:lnTo>
                    <a:lnTo>
                      <a:pt x="1350" y="522"/>
                    </a:lnTo>
                    <a:lnTo>
                      <a:pt x="1150" y="42"/>
                    </a:lnTo>
                    <a:lnTo>
                      <a:pt x="1148" y="32"/>
                    </a:lnTo>
                    <a:lnTo>
                      <a:pt x="1149" y="23"/>
                    </a:lnTo>
                    <a:lnTo>
                      <a:pt x="1154" y="14"/>
                    </a:lnTo>
                    <a:lnTo>
                      <a:pt x="1162" y="7"/>
                    </a:lnTo>
                    <a:lnTo>
                      <a:pt x="1171" y="3"/>
                    </a:lnTo>
                    <a:lnTo>
                      <a:pt x="1183" y="0"/>
                    </a:lnTo>
                    <a:close/>
                    <a:moveTo>
                      <a:pt x="36" y="0"/>
                    </a:moveTo>
                    <a:lnTo>
                      <a:pt x="158" y="0"/>
                    </a:lnTo>
                    <a:lnTo>
                      <a:pt x="170" y="3"/>
                    </a:lnTo>
                    <a:lnTo>
                      <a:pt x="180" y="7"/>
                    </a:lnTo>
                    <a:lnTo>
                      <a:pt x="188" y="13"/>
                    </a:lnTo>
                    <a:lnTo>
                      <a:pt x="193" y="22"/>
                    </a:lnTo>
                    <a:lnTo>
                      <a:pt x="281" y="266"/>
                    </a:lnTo>
                    <a:lnTo>
                      <a:pt x="291" y="296"/>
                    </a:lnTo>
                    <a:lnTo>
                      <a:pt x="302" y="325"/>
                    </a:lnTo>
                    <a:lnTo>
                      <a:pt x="314" y="296"/>
                    </a:lnTo>
                    <a:lnTo>
                      <a:pt x="326" y="265"/>
                    </a:lnTo>
                    <a:lnTo>
                      <a:pt x="435" y="21"/>
                    </a:lnTo>
                    <a:lnTo>
                      <a:pt x="442" y="10"/>
                    </a:lnTo>
                    <a:lnTo>
                      <a:pt x="453" y="4"/>
                    </a:lnTo>
                    <a:lnTo>
                      <a:pt x="467" y="0"/>
                    </a:lnTo>
                    <a:lnTo>
                      <a:pt x="569" y="0"/>
                    </a:lnTo>
                    <a:lnTo>
                      <a:pt x="583" y="4"/>
                    </a:lnTo>
                    <a:lnTo>
                      <a:pt x="595" y="10"/>
                    </a:lnTo>
                    <a:lnTo>
                      <a:pt x="602" y="21"/>
                    </a:lnTo>
                    <a:lnTo>
                      <a:pt x="705" y="261"/>
                    </a:lnTo>
                    <a:lnTo>
                      <a:pt x="718" y="292"/>
                    </a:lnTo>
                    <a:lnTo>
                      <a:pt x="731" y="321"/>
                    </a:lnTo>
                    <a:lnTo>
                      <a:pt x="740" y="294"/>
                    </a:lnTo>
                    <a:lnTo>
                      <a:pt x="752" y="262"/>
                    </a:lnTo>
                    <a:lnTo>
                      <a:pt x="847" y="22"/>
                    </a:lnTo>
                    <a:lnTo>
                      <a:pt x="852" y="13"/>
                    </a:lnTo>
                    <a:lnTo>
                      <a:pt x="859" y="7"/>
                    </a:lnTo>
                    <a:lnTo>
                      <a:pt x="870" y="3"/>
                    </a:lnTo>
                    <a:lnTo>
                      <a:pt x="881" y="0"/>
                    </a:lnTo>
                    <a:lnTo>
                      <a:pt x="1000" y="0"/>
                    </a:lnTo>
                    <a:lnTo>
                      <a:pt x="1011" y="3"/>
                    </a:lnTo>
                    <a:lnTo>
                      <a:pt x="1021" y="7"/>
                    </a:lnTo>
                    <a:lnTo>
                      <a:pt x="1029" y="14"/>
                    </a:lnTo>
                    <a:lnTo>
                      <a:pt x="1034" y="23"/>
                    </a:lnTo>
                    <a:lnTo>
                      <a:pt x="1035" y="32"/>
                    </a:lnTo>
                    <a:lnTo>
                      <a:pt x="1033" y="43"/>
                    </a:lnTo>
                    <a:lnTo>
                      <a:pt x="819" y="523"/>
                    </a:lnTo>
                    <a:lnTo>
                      <a:pt x="811" y="533"/>
                    </a:lnTo>
                    <a:lnTo>
                      <a:pt x="799" y="540"/>
                    </a:lnTo>
                    <a:lnTo>
                      <a:pt x="785" y="543"/>
                    </a:lnTo>
                    <a:lnTo>
                      <a:pt x="676" y="543"/>
                    </a:lnTo>
                    <a:lnTo>
                      <a:pt x="662" y="540"/>
                    </a:lnTo>
                    <a:lnTo>
                      <a:pt x="650" y="533"/>
                    </a:lnTo>
                    <a:lnTo>
                      <a:pt x="643" y="523"/>
                    </a:lnTo>
                    <a:lnTo>
                      <a:pt x="541" y="294"/>
                    </a:lnTo>
                    <a:lnTo>
                      <a:pt x="527" y="260"/>
                    </a:lnTo>
                    <a:lnTo>
                      <a:pt x="514" y="228"/>
                    </a:lnTo>
                    <a:lnTo>
                      <a:pt x="500" y="262"/>
                    </a:lnTo>
                    <a:lnTo>
                      <a:pt x="485" y="294"/>
                    </a:lnTo>
                    <a:lnTo>
                      <a:pt x="378" y="524"/>
                    </a:lnTo>
                    <a:lnTo>
                      <a:pt x="371" y="533"/>
                    </a:lnTo>
                    <a:lnTo>
                      <a:pt x="359" y="541"/>
                    </a:lnTo>
                    <a:lnTo>
                      <a:pt x="345" y="543"/>
                    </a:lnTo>
                    <a:lnTo>
                      <a:pt x="236" y="543"/>
                    </a:lnTo>
                    <a:lnTo>
                      <a:pt x="222" y="540"/>
                    </a:lnTo>
                    <a:lnTo>
                      <a:pt x="210" y="533"/>
                    </a:lnTo>
                    <a:lnTo>
                      <a:pt x="202" y="522"/>
                    </a:lnTo>
                    <a:lnTo>
                      <a:pt x="3" y="42"/>
                    </a:lnTo>
                    <a:lnTo>
                      <a:pt x="0" y="32"/>
                    </a:lnTo>
                    <a:lnTo>
                      <a:pt x="2" y="23"/>
                    </a:lnTo>
                    <a:lnTo>
                      <a:pt x="7" y="14"/>
                    </a:lnTo>
                    <a:lnTo>
                      <a:pt x="15" y="7"/>
                    </a:lnTo>
                    <a:lnTo>
                      <a:pt x="25" y="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8449E63C-F69C-414F-919A-1B7979C367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7500" y="2312988"/>
                <a:ext cx="1262063" cy="454025"/>
              </a:xfrm>
              <a:custGeom>
                <a:avLst/>
                <a:gdLst>
                  <a:gd name="T0" fmla="*/ 2335 w 3180"/>
                  <a:gd name="T1" fmla="*/ 504 h 1144"/>
                  <a:gd name="T2" fmla="*/ 2405 w 3180"/>
                  <a:gd name="T3" fmla="*/ 635 h 1144"/>
                  <a:gd name="T4" fmla="*/ 2498 w 3180"/>
                  <a:gd name="T5" fmla="*/ 581 h 1144"/>
                  <a:gd name="T6" fmla="*/ 2367 w 3180"/>
                  <a:gd name="T7" fmla="*/ 485 h 1144"/>
                  <a:gd name="T8" fmla="*/ 885 w 3180"/>
                  <a:gd name="T9" fmla="*/ 443 h 1144"/>
                  <a:gd name="T10" fmla="*/ 749 w 3180"/>
                  <a:gd name="T11" fmla="*/ 532 h 1144"/>
                  <a:gd name="T12" fmla="*/ 623 w 3180"/>
                  <a:gd name="T13" fmla="*/ 635 h 1144"/>
                  <a:gd name="T14" fmla="*/ 810 w 3180"/>
                  <a:gd name="T15" fmla="*/ 568 h 1144"/>
                  <a:gd name="T16" fmla="*/ 885 w 3180"/>
                  <a:gd name="T17" fmla="*/ 443 h 1144"/>
                  <a:gd name="T18" fmla="*/ 1536 w 3180"/>
                  <a:gd name="T19" fmla="*/ 258 h 1144"/>
                  <a:gd name="T20" fmla="*/ 1431 w 3180"/>
                  <a:gd name="T21" fmla="*/ 286 h 1144"/>
                  <a:gd name="T22" fmla="*/ 1332 w 3180"/>
                  <a:gd name="T23" fmla="*/ 340 h 1144"/>
                  <a:gd name="T24" fmla="*/ 1236 w 3180"/>
                  <a:gd name="T25" fmla="*/ 417 h 1144"/>
                  <a:gd name="T26" fmla="*/ 1148 w 3180"/>
                  <a:gd name="T27" fmla="*/ 517 h 1144"/>
                  <a:gd name="T28" fmla="*/ 1069 w 3180"/>
                  <a:gd name="T29" fmla="*/ 635 h 1144"/>
                  <a:gd name="T30" fmla="*/ 2074 w 3180"/>
                  <a:gd name="T31" fmla="*/ 574 h 1144"/>
                  <a:gd name="T32" fmla="*/ 1990 w 3180"/>
                  <a:gd name="T33" fmla="*/ 464 h 1144"/>
                  <a:gd name="T34" fmla="*/ 1899 w 3180"/>
                  <a:gd name="T35" fmla="*/ 376 h 1144"/>
                  <a:gd name="T36" fmla="*/ 1801 w 3180"/>
                  <a:gd name="T37" fmla="*/ 309 h 1144"/>
                  <a:gd name="T38" fmla="*/ 1698 w 3180"/>
                  <a:gd name="T39" fmla="*/ 269 h 1144"/>
                  <a:gd name="T40" fmla="*/ 1591 w 3180"/>
                  <a:gd name="T41" fmla="*/ 254 h 1144"/>
                  <a:gd name="T42" fmla="*/ 1591 w 3180"/>
                  <a:gd name="T43" fmla="*/ 0 h 1144"/>
                  <a:gd name="T44" fmla="*/ 1800 w 3180"/>
                  <a:gd name="T45" fmla="*/ 12 h 1144"/>
                  <a:gd name="T46" fmla="*/ 2000 w 3180"/>
                  <a:gd name="T47" fmla="*/ 50 h 1144"/>
                  <a:gd name="T48" fmla="*/ 2193 w 3180"/>
                  <a:gd name="T49" fmla="*/ 111 h 1144"/>
                  <a:gd name="T50" fmla="*/ 2374 w 3180"/>
                  <a:gd name="T51" fmla="*/ 193 h 1144"/>
                  <a:gd name="T52" fmla="*/ 2543 w 3180"/>
                  <a:gd name="T53" fmla="*/ 294 h 1144"/>
                  <a:gd name="T54" fmla="*/ 2698 w 3180"/>
                  <a:gd name="T55" fmla="*/ 415 h 1144"/>
                  <a:gd name="T56" fmla="*/ 2837 w 3180"/>
                  <a:gd name="T57" fmla="*/ 553 h 1144"/>
                  <a:gd name="T58" fmla="*/ 2960 w 3180"/>
                  <a:gd name="T59" fmla="*/ 705 h 1144"/>
                  <a:gd name="T60" fmla="*/ 3064 w 3180"/>
                  <a:gd name="T61" fmla="*/ 872 h 1144"/>
                  <a:gd name="T62" fmla="*/ 3147 w 3180"/>
                  <a:gd name="T63" fmla="*/ 1051 h 1144"/>
                  <a:gd name="T64" fmla="*/ 2908 w 3180"/>
                  <a:gd name="T65" fmla="*/ 1144 h 1144"/>
                  <a:gd name="T66" fmla="*/ 2847 w 3180"/>
                  <a:gd name="T67" fmla="*/ 1010 h 1144"/>
                  <a:gd name="T68" fmla="*/ 2773 w 3180"/>
                  <a:gd name="T69" fmla="*/ 885 h 1144"/>
                  <a:gd name="T70" fmla="*/ 2748 w 3180"/>
                  <a:gd name="T71" fmla="*/ 890 h 1144"/>
                  <a:gd name="T72" fmla="*/ 2531 w 3180"/>
                  <a:gd name="T73" fmla="*/ 972 h 1144"/>
                  <a:gd name="T74" fmla="*/ 2569 w 3180"/>
                  <a:gd name="T75" fmla="*/ 1144 h 1144"/>
                  <a:gd name="T76" fmla="*/ 2290 w 3180"/>
                  <a:gd name="T77" fmla="*/ 1078 h 1144"/>
                  <a:gd name="T78" fmla="*/ 2253 w 3180"/>
                  <a:gd name="T79" fmla="*/ 950 h 1144"/>
                  <a:gd name="T80" fmla="*/ 949 w 3180"/>
                  <a:gd name="T81" fmla="*/ 890 h 1144"/>
                  <a:gd name="T82" fmla="*/ 909 w 3180"/>
                  <a:gd name="T83" fmla="*/ 1014 h 1144"/>
                  <a:gd name="T84" fmla="*/ 877 w 3180"/>
                  <a:gd name="T85" fmla="*/ 1144 h 1144"/>
                  <a:gd name="T86" fmla="*/ 631 w 3180"/>
                  <a:gd name="T87" fmla="*/ 1057 h 1144"/>
                  <a:gd name="T88" fmla="*/ 675 w 3180"/>
                  <a:gd name="T89" fmla="*/ 890 h 1144"/>
                  <a:gd name="T90" fmla="*/ 422 w 3180"/>
                  <a:gd name="T91" fmla="*/ 888 h 1144"/>
                  <a:gd name="T92" fmla="*/ 370 w 3180"/>
                  <a:gd name="T93" fmla="*/ 947 h 1144"/>
                  <a:gd name="T94" fmla="*/ 303 w 3180"/>
                  <a:gd name="T95" fmla="*/ 1076 h 1144"/>
                  <a:gd name="T96" fmla="*/ 0 w 3180"/>
                  <a:gd name="T97" fmla="*/ 1144 h 1144"/>
                  <a:gd name="T98" fmla="*/ 73 w 3180"/>
                  <a:gd name="T99" fmla="*/ 960 h 1144"/>
                  <a:gd name="T100" fmla="*/ 168 w 3180"/>
                  <a:gd name="T101" fmla="*/ 787 h 1144"/>
                  <a:gd name="T102" fmla="*/ 281 w 3180"/>
                  <a:gd name="T103" fmla="*/ 627 h 1144"/>
                  <a:gd name="T104" fmla="*/ 412 w 3180"/>
                  <a:gd name="T105" fmla="*/ 482 h 1144"/>
                  <a:gd name="T106" fmla="*/ 560 w 3180"/>
                  <a:gd name="T107" fmla="*/ 353 h 1144"/>
                  <a:gd name="T108" fmla="*/ 722 w 3180"/>
                  <a:gd name="T109" fmla="*/ 241 h 1144"/>
                  <a:gd name="T110" fmla="*/ 896 w 3180"/>
                  <a:gd name="T111" fmla="*/ 149 h 1144"/>
                  <a:gd name="T112" fmla="*/ 1084 w 3180"/>
                  <a:gd name="T113" fmla="*/ 77 h 1144"/>
                  <a:gd name="T114" fmla="*/ 1280 w 3180"/>
                  <a:gd name="T115" fmla="*/ 28 h 1144"/>
                  <a:gd name="T116" fmla="*/ 1486 w 3180"/>
                  <a:gd name="T117" fmla="*/ 3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180" h="1144">
                    <a:moveTo>
                      <a:pt x="2296" y="443"/>
                    </a:moveTo>
                    <a:lnTo>
                      <a:pt x="2335" y="504"/>
                    </a:lnTo>
                    <a:lnTo>
                      <a:pt x="2372" y="568"/>
                    </a:lnTo>
                    <a:lnTo>
                      <a:pt x="2405" y="635"/>
                    </a:lnTo>
                    <a:lnTo>
                      <a:pt x="2559" y="635"/>
                    </a:lnTo>
                    <a:lnTo>
                      <a:pt x="2498" y="581"/>
                    </a:lnTo>
                    <a:lnTo>
                      <a:pt x="2433" y="532"/>
                    </a:lnTo>
                    <a:lnTo>
                      <a:pt x="2367" y="485"/>
                    </a:lnTo>
                    <a:lnTo>
                      <a:pt x="2296" y="443"/>
                    </a:lnTo>
                    <a:close/>
                    <a:moveTo>
                      <a:pt x="885" y="443"/>
                    </a:moveTo>
                    <a:lnTo>
                      <a:pt x="815" y="485"/>
                    </a:lnTo>
                    <a:lnTo>
                      <a:pt x="749" y="532"/>
                    </a:lnTo>
                    <a:lnTo>
                      <a:pt x="684" y="581"/>
                    </a:lnTo>
                    <a:lnTo>
                      <a:pt x="623" y="635"/>
                    </a:lnTo>
                    <a:lnTo>
                      <a:pt x="775" y="635"/>
                    </a:lnTo>
                    <a:lnTo>
                      <a:pt x="810" y="568"/>
                    </a:lnTo>
                    <a:lnTo>
                      <a:pt x="846" y="504"/>
                    </a:lnTo>
                    <a:lnTo>
                      <a:pt x="885" y="443"/>
                    </a:lnTo>
                    <a:close/>
                    <a:moveTo>
                      <a:pt x="1591" y="254"/>
                    </a:moveTo>
                    <a:lnTo>
                      <a:pt x="1536" y="258"/>
                    </a:lnTo>
                    <a:lnTo>
                      <a:pt x="1484" y="269"/>
                    </a:lnTo>
                    <a:lnTo>
                      <a:pt x="1431" y="286"/>
                    </a:lnTo>
                    <a:lnTo>
                      <a:pt x="1381" y="309"/>
                    </a:lnTo>
                    <a:lnTo>
                      <a:pt x="1332" y="340"/>
                    </a:lnTo>
                    <a:lnTo>
                      <a:pt x="1283" y="376"/>
                    </a:lnTo>
                    <a:lnTo>
                      <a:pt x="1236" y="417"/>
                    </a:lnTo>
                    <a:lnTo>
                      <a:pt x="1191" y="464"/>
                    </a:lnTo>
                    <a:lnTo>
                      <a:pt x="1148" y="517"/>
                    </a:lnTo>
                    <a:lnTo>
                      <a:pt x="1108" y="574"/>
                    </a:lnTo>
                    <a:lnTo>
                      <a:pt x="1069" y="635"/>
                    </a:lnTo>
                    <a:lnTo>
                      <a:pt x="2113" y="635"/>
                    </a:lnTo>
                    <a:lnTo>
                      <a:pt x="2074" y="574"/>
                    </a:lnTo>
                    <a:lnTo>
                      <a:pt x="2034" y="517"/>
                    </a:lnTo>
                    <a:lnTo>
                      <a:pt x="1990" y="464"/>
                    </a:lnTo>
                    <a:lnTo>
                      <a:pt x="1946" y="417"/>
                    </a:lnTo>
                    <a:lnTo>
                      <a:pt x="1899" y="376"/>
                    </a:lnTo>
                    <a:lnTo>
                      <a:pt x="1850" y="340"/>
                    </a:lnTo>
                    <a:lnTo>
                      <a:pt x="1801" y="309"/>
                    </a:lnTo>
                    <a:lnTo>
                      <a:pt x="1750" y="286"/>
                    </a:lnTo>
                    <a:lnTo>
                      <a:pt x="1698" y="269"/>
                    </a:lnTo>
                    <a:lnTo>
                      <a:pt x="1645" y="258"/>
                    </a:lnTo>
                    <a:lnTo>
                      <a:pt x="1591" y="254"/>
                    </a:lnTo>
                    <a:close/>
                    <a:moveTo>
                      <a:pt x="1591" y="0"/>
                    </a:moveTo>
                    <a:lnTo>
                      <a:pt x="1591" y="0"/>
                    </a:lnTo>
                    <a:lnTo>
                      <a:pt x="1696" y="3"/>
                    </a:lnTo>
                    <a:lnTo>
                      <a:pt x="1800" y="12"/>
                    </a:lnTo>
                    <a:lnTo>
                      <a:pt x="1902" y="28"/>
                    </a:lnTo>
                    <a:lnTo>
                      <a:pt x="2000" y="50"/>
                    </a:lnTo>
                    <a:lnTo>
                      <a:pt x="2098" y="77"/>
                    </a:lnTo>
                    <a:lnTo>
                      <a:pt x="2193" y="111"/>
                    </a:lnTo>
                    <a:lnTo>
                      <a:pt x="2284" y="149"/>
                    </a:lnTo>
                    <a:lnTo>
                      <a:pt x="2374" y="193"/>
                    </a:lnTo>
                    <a:lnTo>
                      <a:pt x="2460" y="241"/>
                    </a:lnTo>
                    <a:lnTo>
                      <a:pt x="2543" y="294"/>
                    </a:lnTo>
                    <a:lnTo>
                      <a:pt x="2622" y="353"/>
                    </a:lnTo>
                    <a:lnTo>
                      <a:pt x="2698" y="415"/>
                    </a:lnTo>
                    <a:lnTo>
                      <a:pt x="2770" y="482"/>
                    </a:lnTo>
                    <a:lnTo>
                      <a:pt x="2837" y="553"/>
                    </a:lnTo>
                    <a:lnTo>
                      <a:pt x="2901" y="627"/>
                    </a:lnTo>
                    <a:lnTo>
                      <a:pt x="2960" y="705"/>
                    </a:lnTo>
                    <a:lnTo>
                      <a:pt x="3014" y="787"/>
                    </a:lnTo>
                    <a:lnTo>
                      <a:pt x="3064" y="872"/>
                    </a:lnTo>
                    <a:lnTo>
                      <a:pt x="3107" y="960"/>
                    </a:lnTo>
                    <a:lnTo>
                      <a:pt x="3147" y="1051"/>
                    </a:lnTo>
                    <a:lnTo>
                      <a:pt x="3180" y="1144"/>
                    </a:lnTo>
                    <a:lnTo>
                      <a:pt x="2908" y="1144"/>
                    </a:lnTo>
                    <a:lnTo>
                      <a:pt x="2879" y="1076"/>
                    </a:lnTo>
                    <a:lnTo>
                      <a:pt x="2847" y="1010"/>
                    </a:lnTo>
                    <a:lnTo>
                      <a:pt x="2812" y="947"/>
                    </a:lnTo>
                    <a:lnTo>
                      <a:pt x="2773" y="885"/>
                    </a:lnTo>
                    <a:lnTo>
                      <a:pt x="2760" y="888"/>
                    </a:lnTo>
                    <a:lnTo>
                      <a:pt x="2748" y="890"/>
                    </a:lnTo>
                    <a:lnTo>
                      <a:pt x="2507" y="890"/>
                    </a:lnTo>
                    <a:lnTo>
                      <a:pt x="2531" y="972"/>
                    </a:lnTo>
                    <a:lnTo>
                      <a:pt x="2551" y="1057"/>
                    </a:lnTo>
                    <a:lnTo>
                      <a:pt x="2569" y="1144"/>
                    </a:lnTo>
                    <a:lnTo>
                      <a:pt x="2306" y="1144"/>
                    </a:lnTo>
                    <a:lnTo>
                      <a:pt x="2290" y="1078"/>
                    </a:lnTo>
                    <a:lnTo>
                      <a:pt x="2273" y="1014"/>
                    </a:lnTo>
                    <a:lnTo>
                      <a:pt x="2253" y="950"/>
                    </a:lnTo>
                    <a:lnTo>
                      <a:pt x="2233" y="890"/>
                    </a:lnTo>
                    <a:lnTo>
                      <a:pt x="949" y="890"/>
                    </a:lnTo>
                    <a:lnTo>
                      <a:pt x="928" y="950"/>
                    </a:lnTo>
                    <a:lnTo>
                      <a:pt x="909" y="1014"/>
                    </a:lnTo>
                    <a:lnTo>
                      <a:pt x="892" y="1078"/>
                    </a:lnTo>
                    <a:lnTo>
                      <a:pt x="877" y="1144"/>
                    </a:lnTo>
                    <a:lnTo>
                      <a:pt x="612" y="1144"/>
                    </a:lnTo>
                    <a:lnTo>
                      <a:pt x="631" y="1057"/>
                    </a:lnTo>
                    <a:lnTo>
                      <a:pt x="651" y="972"/>
                    </a:lnTo>
                    <a:lnTo>
                      <a:pt x="675" y="890"/>
                    </a:lnTo>
                    <a:lnTo>
                      <a:pt x="433" y="890"/>
                    </a:lnTo>
                    <a:lnTo>
                      <a:pt x="422" y="888"/>
                    </a:lnTo>
                    <a:lnTo>
                      <a:pt x="410" y="885"/>
                    </a:lnTo>
                    <a:lnTo>
                      <a:pt x="370" y="947"/>
                    </a:lnTo>
                    <a:lnTo>
                      <a:pt x="335" y="1010"/>
                    </a:lnTo>
                    <a:lnTo>
                      <a:pt x="303" y="1076"/>
                    </a:lnTo>
                    <a:lnTo>
                      <a:pt x="274" y="1144"/>
                    </a:lnTo>
                    <a:lnTo>
                      <a:pt x="0" y="1144"/>
                    </a:lnTo>
                    <a:lnTo>
                      <a:pt x="35" y="1051"/>
                    </a:lnTo>
                    <a:lnTo>
                      <a:pt x="73" y="960"/>
                    </a:lnTo>
                    <a:lnTo>
                      <a:pt x="118" y="872"/>
                    </a:lnTo>
                    <a:lnTo>
                      <a:pt x="168" y="787"/>
                    </a:lnTo>
                    <a:lnTo>
                      <a:pt x="222" y="705"/>
                    </a:lnTo>
                    <a:lnTo>
                      <a:pt x="281" y="627"/>
                    </a:lnTo>
                    <a:lnTo>
                      <a:pt x="344" y="553"/>
                    </a:lnTo>
                    <a:lnTo>
                      <a:pt x="412" y="482"/>
                    </a:lnTo>
                    <a:lnTo>
                      <a:pt x="484" y="415"/>
                    </a:lnTo>
                    <a:lnTo>
                      <a:pt x="560" y="353"/>
                    </a:lnTo>
                    <a:lnTo>
                      <a:pt x="639" y="294"/>
                    </a:lnTo>
                    <a:lnTo>
                      <a:pt x="722" y="241"/>
                    </a:lnTo>
                    <a:lnTo>
                      <a:pt x="807" y="193"/>
                    </a:lnTo>
                    <a:lnTo>
                      <a:pt x="896" y="149"/>
                    </a:lnTo>
                    <a:lnTo>
                      <a:pt x="989" y="111"/>
                    </a:lnTo>
                    <a:lnTo>
                      <a:pt x="1084" y="77"/>
                    </a:lnTo>
                    <a:lnTo>
                      <a:pt x="1180" y="50"/>
                    </a:lnTo>
                    <a:lnTo>
                      <a:pt x="1280" y="28"/>
                    </a:lnTo>
                    <a:lnTo>
                      <a:pt x="1382" y="12"/>
                    </a:lnTo>
                    <a:lnTo>
                      <a:pt x="1486" y="3"/>
                    </a:lnTo>
                    <a:lnTo>
                      <a:pt x="15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A62115B1-6561-4972-9D07-8C6FFC2FDB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7500" y="3170238"/>
                <a:ext cx="1262063" cy="454025"/>
              </a:xfrm>
              <a:custGeom>
                <a:avLst/>
                <a:gdLst>
                  <a:gd name="T0" fmla="*/ 2372 w 3180"/>
                  <a:gd name="T1" fmla="*/ 576 h 1144"/>
                  <a:gd name="T2" fmla="*/ 2296 w 3180"/>
                  <a:gd name="T3" fmla="*/ 701 h 1144"/>
                  <a:gd name="T4" fmla="*/ 2433 w 3180"/>
                  <a:gd name="T5" fmla="*/ 612 h 1144"/>
                  <a:gd name="T6" fmla="*/ 2559 w 3180"/>
                  <a:gd name="T7" fmla="*/ 508 h 1144"/>
                  <a:gd name="T8" fmla="*/ 1069 w 3180"/>
                  <a:gd name="T9" fmla="*/ 508 h 1144"/>
                  <a:gd name="T10" fmla="*/ 1148 w 3180"/>
                  <a:gd name="T11" fmla="*/ 627 h 1144"/>
                  <a:gd name="T12" fmla="*/ 1236 w 3180"/>
                  <a:gd name="T13" fmla="*/ 727 h 1144"/>
                  <a:gd name="T14" fmla="*/ 1332 w 3180"/>
                  <a:gd name="T15" fmla="*/ 804 h 1144"/>
                  <a:gd name="T16" fmla="*/ 1431 w 3180"/>
                  <a:gd name="T17" fmla="*/ 858 h 1144"/>
                  <a:gd name="T18" fmla="*/ 1536 w 3180"/>
                  <a:gd name="T19" fmla="*/ 886 h 1144"/>
                  <a:gd name="T20" fmla="*/ 1645 w 3180"/>
                  <a:gd name="T21" fmla="*/ 886 h 1144"/>
                  <a:gd name="T22" fmla="*/ 1750 w 3180"/>
                  <a:gd name="T23" fmla="*/ 858 h 1144"/>
                  <a:gd name="T24" fmla="*/ 1850 w 3180"/>
                  <a:gd name="T25" fmla="*/ 804 h 1144"/>
                  <a:gd name="T26" fmla="*/ 1946 w 3180"/>
                  <a:gd name="T27" fmla="*/ 727 h 1144"/>
                  <a:gd name="T28" fmla="*/ 2034 w 3180"/>
                  <a:gd name="T29" fmla="*/ 627 h 1144"/>
                  <a:gd name="T30" fmla="*/ 2113 w 3180"/>
                  <a:gd name="T31" fmla="*/ 508 h 1144"/>
                  <a:gd name="T32" fmla="*/ 623 w 3180"/>
                  <a:gd name="T33" fmla="*/ 508 h 1144"/>
                  <a:gd name="T34" fmla="*/ 749 w 3180"/>
                  <a:gd name="T35" fmla="*/ 612 h 1144"/>
                  <a:gd name="T36" fmla="*/ 885 w 3180"/>
                  <a:gd name="T37" fmla="*/ 701 h 1144"/>
                  <a:gd name="T38" fmla="*/ 810 w 3180"/>
                  <a:gd name="T39" fmla="*/ 576 h 1144"/>
                  <a:gd name="T40" fmla="*/ 623 w 3180"/>
                  <a:gd name="T41" fmla="*/ 508 h 1144"/>
                  <a:gd name="T42" fmla="*/ 274 w 3180"/>
                  <a:gd name="T43" fmla="*/ 0 h 1144"/>
                  <a:gd name="T44" fmla="*/ 335 w 3180"/>
                  <a:gd name="T45" fmla="*/ 133 h 1144"/>
                  <a:gd name="T46" fmla="*/ 410 w 3180"/>
                  <a:gd name="T47" fmla="*/ 259 h 1144"/>
                  <a:gd name="T48" fmla="*/ 433 w 3180"/>
                  <a:gd name="T49" fmla="*/ 254 h 1144"/>
                  <a:gd name="T50" fmla="*/ 652 w 3180"/>
                  <a:gd name="T51" fmla="*/ 172 h 1144"/>
                  <a:gd name="T52" fmla="*/ 612 w 3180"/>
                  <a:gd name="T53" fmla="*/ 0 h 1144"/>
                  <a:gd name="T54" fmla="*/ 892 w 3180"/>
                  <a:gd name="T55" fmla="*/ 67 h 1144"/>
                  <a:gd name="T56" fmla="*/ 928 w 3180"/>
                  <a:gd name="T57" fmla="*/ 194 h 1144"/>
                  <a:gd name="T58" fmla="*/ 2233 w 3180"/>
                  <a:gd name="T59" fmla="*/ 254 h 1144"/>
                  <a:gd name="T60" fmla="*/ 2273 w 3180"/>
                  <a:gd name="T61" fmla="*/ 131 h 1144"/>
                  <a:gd name="T62" fmla="*/ 2306 w 3180"/>
                  <a:gd name="T63" fmla="*/ 0 h 1144"/>
                  <a:gd name="T64" fmla="*/ 2551 w 3180"/>
                  <a:gd name="T65" fmla="*/ 87 h 1144"/>
                  <a:gd name="T66" fmla="*/ 2506 w 3180"/>
                  <a:gd name="T67" fmla="*/ 254 h 1144"/>
                  <a:gd name="T68" fmla="*/ 2760 w 3180"/>
                  <a:gd name="T69" fmla="*/ 256 h 1144"/>
                  <a:gd name="T70" fmla="*/ 2811 w 3180"/>
                  <a:gd name="T71" fmla="*/ 197 h 1144"/>
                  <a:gd name="T72" fmla="*/ 2879 w 3180"/>
                  <a:gd name="T73" fmla="*/ 68 h 1144"/>
                  <a:gd name="T74" fmla="*/ 3180 w 3180"/>
                  <a:gd name="T75" fmla="*/ 0 h 1144"/>
                  <a:gd name="T76" fmla="*/ 3107 w 3180"/>
                  <a:gd name="T77" fmla="*/ 184 h 1144"/>
                  <a:gd name="T78" fmla="*/ 3014 w 3180"/>
                  <a:gd name="T79" fmla="*/ 357 h 1144"/>
                  <a:gd name="T80" fmla="*/ 2901 w 3180"/>
                  <a:gd name="T81" fmla="*/ 517 h 1144"/>
                  <a:gd name="T82" fmla="*/ 2770 w 3180"/>
                  <a:gd name="T83" fmla="*/ 662 h 1144"/>
                  <a:gd name="T84" fmla="*/ 2622 w 3180"/>
                  <a:gd name="T85" fmla="*/ 791 h 1144"/>
                  <a:gd name="T86" fmla="*/ 2460 w 3180"/>
                  <a:gd name="T87" fmla="*/ 903 h 1144"/>
                  <a:gd name="T88" fmla="*/ 2284 w 3180"/>
                  <a:gd name="T89" fmla="*/ 995 h 1144"/>
                  <a:gd name="T90" fmla="*/ 2098 w 3180"/>
                  <a:gd name="T91" fmla="*/ 1067 h 1144"/>
                  <a:gd name="T92" fmla="*/ 1902 w 3180"/>
                  <a:gd name="T93" fmla="*/ 1115 h 1144"/>
                  <a:gd name="T94" fmla="*/ 1696 w 3180"/>
                  <a:gd name="T95" fmla="*/ 1141 h 1144"/>
                  <a:gd name="T96" fmla="*/ 1486 w 3180"/>
                  <a:gd name="T97" fmla="*/ 1141 h 1144"/>
                  <a:gd name="T98" fmla="*/ 1280 w 3180"/>
                  <a:gd name="T99" fmla="*/ 1115 h 1144"/>
                  <a:gd name="T100" fmla="*/ 1084 w 3180"/>
                  <a:gd name="T101" fmla="*/ 1067 h 1144"/>
                  <a:gd name="T102" fmla="*/ 896 w 3180"/>
                  <a:gd name="T103" fmla="*/ 995 h 1144"/>
                  <a:gd name="T104" fmla="*/ 722 w 3180"/>
                  <a:gd name="T105" fmla="*/ 903 h 1144"/>
                  <a:gd name="T106" fmla="*/ 560 w 3180"/>
                  <a:gd name="T107" fmla="*/ 791 h 1144"/>
                  <a:gd name="T108" fmla="*/ 412 w 3180"/>
                  <a:gd name="T109" fmla="*/ 662 h 1144"/>
                  <a:gd name="T110" fmla="*/ 281 w 3180"/>
                  <a:gd name="T111" fmla="*/ 517 h 1144"/>
                  <a:gd name="T112" fmla="*/ 168 w 3180"/>
                  <a:gd name="T113" fmla="*/ 357 h 1144"/>
                  <a:gd name="T114" fmla="*/ 73 w 3180"/>
                  <a:gd name="T115" fmla="*/ 184 h 1144"/>
                  <a:gd name="T116" fmla="*/ 0 w 3180"/>
                  <a:gd name="T117" fmla="*/ 0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180" h="1144">
                    <a:moveTo>
                      <a:pt x="2407" y="508"/>
                    </a:moveTo>
                    <a:lnTo>
                      <a:pt x="2372" y="576"/>
                    </a:lnTo>
                    <a:lnTo>
                      <a:pt x="2336" y="641"/>
                    </a:lnTo>
                    <a:lnTo>
                      <a:pt x="2296" y="701"/>
                    </a:lnTo>
                    <a:lnTo>
                      <a:pt x="2367" y="659"/>
                    </a:lnTo>
                    <a:lnTo>
                      <a:pt x="2433" y="612"/>
                    </a:lnTo>
                    <a:lnTo>
                      <a:pt x="2498" y="562"/>
                    </a:lnTo>
                    <a:lnTo>
                      <a:pt x="2559" y="508"/>
                    </a:lnTo>
                    <a:lnTo>
                      <a:pt x="2407" y="508"/>
                    </a:lnTo>
                    <a:close/>
                    <a:moveTo>
                      <a:pt x="1069" y="508"/>
                    </a:moveTo>
                    <a:lnTo>
                      <a:pt x="1108" y="570"/>
                    </a:lnTo>
                    <a:lnTo>
                      <a:pt x="1148" y="627"/>
                    </a:lnTo>
                    <a:lnTo>
                      <a:pt x="1191" y="680"/>
                    </a:lnTo>
                    <a:lnTo>
                      <a:pt x="1236" y="727"/>
                    </a:lnTo>
                    <a:lnTo>
                      <a:pt x="1283" y="768"/>
                    </a:lnTo>
                    <a:lnTo>
                      <a:pt x="1332" y="804"/>
                    </a:lnTo>
                    <a:lnTo>
                      <a:pt x="1381" y="835"/>
                    </a:lnTo>
                    <a:lnTo>
                      <a:pt x="1431" y="858"/>
                    </a:lnTo>
                    <a:lnTo>
                      <a:pt x="1484" y="875"/>
                    </a:lnTo>
                    <a:lnTo>
                      <a:pt x="1536" y="886"/>
                    </a:lnTo>
                    <a:lnTo>
                      <a:pt x="1591" y="890"/>
                    </a:lnTo>
                    <a:lnTo>
                      <a:pt x="1645" y="886"/>
                    </a:lnTo>
                    <a:lnTo>
                      <a:pt x="1698" y="875"/>
                    </a:lnTo>
                    <a:lnTo>
                      <a:pt x="1750" y="858"/>
                    </a:lnTo>
                    <a:lnTo>
                      <a:pt x="1801" y="835"/>
                    </a:lnTo>
                    <a:lnTo>
                      <a:pt x="1850" y="804"/>
                    </a:lnTo>
                    <a:lnTo>
                      <a:pt x="1899" y="768"/>
                    </a:lnTo>
                    <a:lnTo>
                      <a:pt x="1946" y="727"/>
                    </a:lnTo>
                    <a:lnTo>
                      <a:pt x="1990" y="680"/>
                    </a:lnTo>
                    <a:lnTo>
                      <a:pt x="2034" y="627"/>
                    </a:lnTo>
                    <a:lnTo>
                      <a:pt x="2074" y="570"/>
                    </a:lnTo>
                    <a:lnTo>
                      <a:pt x="2113" y="508"/>
                    </a:lnTo>
                    <a:lnTo>
                      <a:pt x="1069" y="508"/>
                    </a:lnTo>
                    <a:close/>
                    <a:moveTo>
                      <a:pt x="623" y="508"/>
                    </a:moveTo>
                    <a:lnTo>
                      <a:pt x="684" y="562"/>
                    </a:lnTo>
                    <a:lnTo>
                      <a:pt x="749" y="612"/>
                    </a:lnTo>
                    <a:lnTo>
                      <a:pt x="815" y="659"/>
                    </a:lnTo>
                    <a:lnTo>
                      <a:pt x="885" y="701"/>
                    </a:lnTo>
                    <a:lnTo>
                      <a:pt x="846" y="641"/>
                    </a:lnTo>
                    <a:lnTo>
                      <a:pt x="810" y="576"/>
                    </a:lnTo>
                    <a:lnTo>
                      <a:pt x="775" y="508"/>
                    </a:lnTo>
                    <a:lnTo>
                      <a:pt x="623" y="508"/>
                    </a:lnTo>
                    <a:close/>
                    <a:moveTo>
                      <a:pt x="0" y="0"/>
                    </a:moveTo>
                    <a:lnTo>
                      <a:pt x="274" y="0"/>
                    </a:lnTo>
                    <a:lnTo>
                      <a:pt x="303" y="68"/>
                    </a:lnTo>
                    <a:lnTo>
                      <a:pt x="335" y="133"/>
                    </a:lnTo>
                    <a:lnTo>
                      <a:pt x="371" y="197"/>
                    </a:lnTo>
                    <a:lnTo>
                      <a:pt x="410" y="259"/>
                    </a:lnTo>
                    <a:lnTo>
                      <a:pt x="422" y="256"/>
                    </a:lnTo>
                    <a:lnTo>
                      <a:pt x="433" y="254"/>
                    </a:lnTo>
                    <a:lnTo>
                      <a:pt x="675" y="254"/>
                    </a:lnTo>
                    <a:lnTo>
                      <a:pt x="652" y="172"/>
                    </a:lnTo>
                    <a:lnTo>
                      <a:pt x="631" y="87"/>
                    </a:lnTo>
                    <a:lnTo>
                      <a:pt x="612" y="0"/>
                    </a:lnTo>
                    <a:lnTo>
                      <a:pt x="877" y="0"/>
                    </a:lnTo>
                    <a:lnTo>
                      <a:pt x="892" y="67"/>
                    </a:lnTo>
                    <a:lnTo>
                      <a:pt x="909" y="131"/>
                    </a:lnTo>
                    <a:lnTo>
                      <a:pt x="928" y="194"/>
                    </a:lnTo>
                    <a:lnTo>
                      <a:pt x="949" y="254"/>
                    </a:lnTo>
                    <a:lnTo>
                      <a:pt x="2233" y="254"/>
                    </a:lnTo>
                    <a:lnTo>
                      <a:pt x="2253" y="194"/>
                    </a:lnTo>
                    <a:lnTo>
                      <a:pt x="2273" y="131"/>
                    </a:lnTo>
                    <a:lnTo>
                      <a:pt x="2290" y="67"/>
                    </a:lnTo>
                    <a:lnTo>
                      <a:pt x="2306" y="0"/>
                    </a:lnTo>
                    <a:lnTo>
                      <a:pt x="2569" y="0"/>
                    </a:lnTo>
                    <a:lnTo>
                      <a:pt x="2551" y="87"/>
                    </a:lnTo>
                    <a:lnTo>
                      <a:pt x="2530" y="172"/>
                    </a:lnTo>
                    <a:lnTo>
                      <a:pt x="2506" y="254"/>
                    </a:lnTo>
                    <a:lnTo>
                      <a:pt x="2748" y="254"/>
                    </a:lnTo>
                    <a:lnTo>
                      <a:pt x="2760" y="256"/>
                    </a:lnTo>
                    <a:lnTo>
                      <a:pt x="2772" y="259"/>
                    </a:lnTo>
                    <a:lnTo>
                      <a:pt x="2811" y="197"/>
                    </a:lnTo>
                    <a:lnTo>
                      <a:pt x="2847" y="133"/>
                    </a:lnTo>
                    <a:lnTo>
                      <a:pt x="2879" y="68"/>
                    </a:lnTo>
                    <a:lnTo>
                      <a:pt x="2908" y="0"/>
                    </a:lnTo>
                    <a:lnTo>
                      <a:pt x="3180" y="0"/>
                    </a:lnTo>
                    <a:lnTo>
                      <a:pt x="3147" y="93"/>
                    </a:lnTo>
                    <a:lnTo>
                      <a:pt x="3107" y="184"/>
                    </a:lnTo>
                    <a:lnTo>
                      <a:pt x="3064" y="272"/>
                    </a:lnTo>
                    <a:lnTo>
                      <a:pt x="3014" y="357"/>
                    </a:lnTo>
                    <a:lnTo>
                      <a:pt x="2960" y="439"/>
                    </a:lnTo>
                    <a:lnTo>
                      <a:pt x="2901" y="517"/>
                    </a:lnTo>
                    <a:lnTo>
                      <a:pt x="2837" y="591"/>
                    </a:lnTo>
                    <a:lnTo>
                      <a:pt x="2770" y="662"/>
                    </a:lnTo>
                    <a:lnTo>
                      <a:pt x="2698" y="729"/>
                    </a:lnTo>
                    <a:lnTo>
                      <a:pt x="2622" y="791"/>
                    </a:lnTo>
                    <a:lnTo>
                      <a:pt x="2543" y="850"/>
                    </a:lnTo>
                    <a:lnTo>
                      <a:pt x="2460" y="903"/>
                    </a:lnTo>
                    <a:lnTo>
                      <a:pt x="2374" y="951"/>
                    </a:lnTo>
                    <a:lnTo>
                      <a:pt x="2284" y="995"/>
                    </a:lnTo>
                    <a:lnTo>
                      <a:pt x="2193" y="1034"/>
                    </a:lnTo>
                    <a:lnTo>
                      <a:pt x="2098" y="1067"/>
                    </a:lnTo>
                    <a:lnTo>
                      <a:pt x="2000" y="1094"/>
                    </a:lnTo>
                    <a:lnTo>
                      <a:pt x="1902" y="1115"/>
                    </a:lnTo>
                    <a:lnTo>
                      <a:pt x="1800" y="1131"/>
                    </a:lnTo>
                    <a:lnTo>
                      <a:pt x="1696" y="1141"/>
                    </a:lnTo>
                    <a:lnTo>
                      <a:pt x="1591" y="1144"/>
                    </a:lnTo>
                    <a:lnTo>
                      <a:pt x="1486" y="1141"/>
                    </a:lnTo>
                    <a:lnTo>
                      <a:pt x="1382" y="1131"/>
                    </a:lnTo>
                    <a:lnTo>
                      <a:pt x="1280" y="1115"/>
                    </a:lnTo>
                    <a:lnTo>
                      <a:pt x="1180" y="1094"/>
                    </a:lnTo>
                    <a:lnTo>
                      <a:pt x="1084" y="1067"/>
                    </a:lnTo>
                    <a:lnTo>
                      <a:pt x="989" y="1034"/>
                    </a:lnTo>
                    <a:lnTo>
                      <a:pt x="896" y="995"/>
                    </a:lnTo>
                    <a:lnTo>
                      <a:pt x="807" y="951"/>
                    </a:lnTo>
                    <a:lnTo>
                      <a:pt x="722" y="903"/>
                    </a:lnTo>
                    <a:lnTo>
                      <a:pt x="639" y="850"/>
                    </a:lnTo>
                    <a:lnTo>
                      <a:pt x="560" y="791"/>
                    </a:lnTo>
                    <a:lnTo>
                      <a:pt x="484" y="729"/>
                    </a:lnTo>
                    <a:lnTo>
                      <a:pt x="412" y="662"/>
                    </a:lnTo>
                    <a:lnTo>
                      <a:pt x="344" y="591"/>
                    </a:lnTo>
                    <a:lnTo>
                      <a:pt x="281" y="517"/>
                    </a:lnTo>
                    <a:lnTo>
                      <a:pt x="222" y="439"/>
                    </a:lnTo>
                    <a:lnTo>
                      <a:pt x="168" y="357"/>
                    </a:lnTo>
                    <a:lnTo>
                      <a:pt x="118" y="272"/>
                    </a:lnTo>
                    <a:lnTo>
                      <a:pt x="73" y="184"/>
                    </a:lnTo>
                    <a:lnTo>
                      <a:pt x="35" y="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44" name="Rounded Rectangle 128">
              <a:extLst>
                <a:ext uri="{FF2B5EF4-FFF2-40B4-BE49-F238E27FC236}">
                  <a16:creationId xmlns:a16="http://schemas.microsoft.com/office/drawing/2014/main" id="{C060BEE6-8CB6-4E3F-897D-14BE2DEF38AA}"/>
                </a:ext>
              </a:extLst>
            </p:cNvPr>
            <p:cNvSpPr/>
            <p:nvPr/>
          </p:nvSpPr>
          <p:spPr>
            <a:xfrm>
              <a:off x="2162556" y="1417442"/>
              <a:ext cx="1152463" cy="277427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>
                  <a:latin typeface="+mj-lt"/>
                </a:rPr>
                <a:t>mp3.zing.vn</a:t>
              </a:r>
              <a:endParaRPr lang="en-IN" sz="1400" dirty="0">
                <a:latin typeface="+mj-lt"/>
              </a:endParaRPr>
            </a:p>
          </p:txBody>
        </p:sp>
        <p:sp>
          <p:nvSpPr>
            <p:cNvPr id="45" name="Rounded Rectangle 128">
              <a:extLst>
                <a:ext uri="{FF2B5EF4-FFF2-40B4-BE49-F238E27FC236}">
                  <a16:creationId xmlns:a16="http://schemas.microsoft.com/office/drawing/2014/main" id="{422374BB-CF7B-4C47-8E80-522F80812178}"/>
                </a:ext>
              </a:extLst>
            </p:cNvPr>
            <p:cNvSpPr/>
            <p:nvPr/>
          </p:nvSpPr>
          <p:spPr>
            <a:xfrm>
              <a:off x="1890383" y="1760148"/>
              <a:ext cx="1424636" cy="277427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>
                  <a:latin typeface="+mj-lt"/>
                </a:rPr>
                <a:t>nhaccuatui.com</a:t>
              </a:r>
              <a:endParaRPr lang="en-IN" sz="1400" dirty="0">
                <a:latin typeface="+mj-lt"/>
              </a:endParaRPr>
            </a:p>
          </p:txBody>
        </p:sp>
        <p:sp>
          <p:nvSpPr>
            <p:cNvPr id="46" name="Rounded Rectangle 128">
              <a:extLst>
                <a:ext uri="{FF2B5EF4-FFF2-40B4-BE49-F238E27FC236}">
                  <a16:creationId xmlns:a16="http://schemas.microsoft.com/office/drawing/2014/main" id="{254C4282-A937-43E6-B8B6-B719AB622F07}"/>
                </a:ext>
              </a:extLst>
            </p:cNvPr>
            <p:cNvSpPr/>
            <p:nvPr/>
          </p:nvSpPr>
          <p:spPr>
            <a:xfrm>
              <a:off x="1898396" y="2107774"/>
              <a:ext cx="1416623" cy="277427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>
                  <a:latin typeface="+mj-lt"/>
                </a:rPr>
                <a:t>vi.wikipedia.org</a:t>
              </a:r>
              <a:endParaRPr lang="en-IN" sz="1400" dirty="0">
                <a:latin typeface="+mj-lt"/>
              </a:endParaRPr>
            </a:p>
          </p:txBody>
        </p:sp>
        <p:sp>
          <p:nvSpPr>
            <p:cNvPr id="47" name="Rounded Rectangle 128">
              <a:extLst>
                <a:ext uri="{FF2B5EF4-FFF2-40B4-BE49-F238E27FC236}">
                  <a16:creationId xmlns:a16="http://schemas.microsoft.com/office/drawing/2014/main" id="{4B11CD1D-A5A9-411F-A5E1-DFF9B1CA4DAA}"/>
                </a:ext>
              </a:extLst>
            </p:cNvPr>
            <p:cNvSpPr/>
            <p:nvPr/>
          </p:nvSpPr>
          <p:spPr>
            <a:xfrm>
              <a:off x="1898396" y="2455397"/>
              <a:ext cx="1263532" cy="277427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>
                  <a:latin typeface="+mj-lt"/>
                </a:rPr>
                <a:t>chieu-cao.net</a:t>
              </a:r>
            </a:p>
          </p:txBody>
        </p:sp>
      </p:grpSp>
      <p:sp>
        <p:nvSpPr>
          <p:cNvPr id="66" name="Freeform 48">
            <a:extLst>
              <a:ext uri="{FF2B5EF4-FFF2-40B4-BE49-F238E27FC236}">
                <a16:creationId xmlns:a16="http://schemas.microsoft.com/office/drawing/2014/main" id="{8ED5C353-5217-4166-9A18-4B0B9E5C8A0A}"/>
              </a:ext>
            </a:extLst>
          </p:cNvPr>
          <p:cNvSpPr>
            <a:spLocks noEditPoints="1"/>
          </p:cNvSpPr>
          <p:nvPr/>
        </p:nvSpPr>
        <p:spPr bwMode="auto">
          <a:xfrm>
            <a:off x="1030015" y="5836334"/>
            <a:ext cx="319813" cy="319813"/>
          </a:xfrm>
          <a:custGeom>
            <a:avLst/>
            <a:gdLst>
              <a:gd name="T0" fmla="*/ 1462 w 3405"/>
              <a:gd name="T1" fmla="*/ 1863 h 3405"/>
              <a:gd name="T2" fmla="*/ 659 w 3405"/>
              <a:gd name="T3" fmla="*/ 1703 h 3405"/>
              <a:gd name="T4" fmla="*/ 2746 w 3405"/>
              <a:gd name="T5" fmla="*/ 1222 h 3405"/>
              <a:gd name="T6" fmla="*/ 1703 w 3405"/>
              <a:gd name="T7" fmla="*/ 0 h 3405"/>
              <a:gd name="T8" fmla="*/ 1908 w 3405"/>
              <a:gd name="T9" fmla="*/ 12 h 3405"/>
              <a:gd name="T10" fmla="*/ 2107 w 3405"/>
              <a:gd name="T11" fmla="*/ 48 h 3405"/>
              <a:gd name="T12" fmla="*/ 2297 w 3405"/>
              <a:gd name="T13" fmla="*/ 106 h 3405"/>
              <a:gd name="T14" fmla="*/ 2476 w 3405"/>
              <a:gd name="T15" fmla="*/ 186 h 3405"/>
              <a:gd name="T16" fmla="*/ 2645 w 3405"/>
              <a:gd name="T17" fmla="*/ 284 h 3405"/>
              <a:gd name="T18" fmla="*/ 2799 w 3405"/>
              <a:gd name="T19" fmla="*/ 400 h 3405"/>
              <a:gd name="T20" fmla="*/ 2940 w 3405"/>
              <a:gd name="T21" fmla="*/ 533 h 3405"/>
              <a:gd name="T22" fmla="*/ 3065 w 3405"/>
              <a:gd name="T23" fmla="*/ 682 h 3405"/>
              <a:gd name="T24" fmla="*/ 3173 w 3405"/>
              <a:gd name="T25" fmla="*/ 843 h 3405"/>
              <a:gd name="T26" fmla="*/ 3262 w 3405"/>
              <a:gd name="T27" fmla="*/ 1017 h 3405"/>
              <a:gd name="T28" fmla="*/ 3331 w 3405"/>
              <a:gd name="T29" fmla="*/ 1202 h 3405"/>
              <a:gd name="T30" fmla="*/ 3377 w 3405"/>
              <a:gd name="T31" fmla="*/ 1397 h 3405"/>
              <a:gd name="T32" fmla="*/ 3402 w 3405"/>
              <a:gd name="T33" fmla="*/ 1599 h 3405"/>
              <a:gd name="T34" fmla="*/ 3402 w 3405"/>
              <a:gd name="T35" fmla="*/ 1806 h 3405"/>
              <a:gd name="T36" fmla="*/ 3377 w 3405"/>
              <a:gd name="T37" fmla="*/ 2008 h 3405"/>
              <a:gd name="T38" fmla="*/ 3331 w 3405"/>
              <a:gd name="T39" fmla="*/ 2203 h 3405"/>
              <a:gd name="T40" fmla="*/ 3262 w 3405"/>
              <a:gd name="T41" fmla="*/ 2388 h 3405"/>
              <a:gd name="T42" fmla="*/ 3173 w 3405"/>
              <a:gd name="T43" fmla="*/ 2562 h 3405"/>
              <a:gd name="T44" fmla="*/ 3065 w 3405"/>
              <a:gd name="T45" fmla="*/ 2723 h 3405"/>
              <a:gd name="T46" fmla="*/ 2940 w 3405"/>
              <a:gd name="T47" fmla="*/ 2872 h 3405"/>
              <a:gd name="T48" fmla="*/ 2799 w 3405"/>
              <a:gd name="T49" fmla="*/ 3005 h 3405"/>
              <a:gd name="T50" fmla="*/ 2645 w 3405"/>
              <a:gd name="T51" fmla="*/ 3121 h 3405"/>
              <a:gd name="T52" fmla="*/ 2476 w 3405"/>
              <a:gd name="T53" fmla="*/ 3219 h 3405"/>
              <a:gd name="T54" fmla="*/ 2297 w 3405"/>
              <a:gd name="T55" fmla="*/ 3299 h 3405"/>
              <a:gd name="T56" fmla="*/ 2107 w 3405"/>
              <a:gd name="T57" fmla="*/ 3357 h 3405"/>
              <a:gd name="T58" fmla="*/ 1908 w 3405"/>
              <a:gd name="T59" fmla="*/ 3393 h 3405"/>
              <a:gd name="T60" fmla="*/ 1703 w 3405"/>
              <a:gd name="T61" fmla="*/ 3405 h 3405"/>
              <a:gd name="T62" fmla="*/ 1497 w 3405"/>
              <a:gd name="T63" fmla="*/ 3393 h 3405"/>
              <a:gd name="T64" fmla="*/ 1298 w 3405"/>
              <a:gd name="T65" fmla="*/ 3357 h 3405"/>
              <a:gd name="T66" fmla="*/ 1108 w 3405"/>
              <a:gd name="T67" fmla="*/ 3299 h 3405"/>
              <a:gd name="T68" fmla="*/ 929 w 3405"/>
              <a:gd name="T69" fmla="*/ 3219 h 3405"/>
              <a:gd name="T70" fmla="*/ 760 w 3405"/>
              <a:gd name="T71" fmla="*/ 3121 h 3405"/>
              <a:gd name="T72" fmla="*/ 606 w 3405"/>
              <a:gd name="T73" fmla="*/ 3005 h 3405"/>
              <a:gd name="T74" fmla="*/ 465 w 3405"/>
              <a:gd name="T75" fmla="*/ 2872 h 3405"/>
              <a:gd name="T76" fmla="*/ 341 w 3405"/>
              <a:gd name="T77" fmla="*/ 2723 h 3405"/>
              <a:gd name="T78" fmla="*/ 232 w 3405"/>
              <a:gd name="T79" fmla="*/ 2562 h 3405"/>
              <a:gd name="T80" fmla="*/ 143 w 3405"/>
              <a:gd name="T81" fmla="*/ 2388 h 3405"/>
              <a:gd name="T82" fmla="*/ 74 w 3405"/>
              <a:gd name="T83" fmla="*/ 2203 h 3405"/>
              <a:gd name="T84" fmla="*/ 28 w 3405"/>
              <a:gd name="T85" fmla="*/ 2008 h 3405"/>
              <a:gd name="T86" fmla="*/ 3 w 3405"/>
              <a:gd name="T87" fmla="*/ 1806 h 3405"/>
              <a:gd name="T88" fmla="*/ 3 w 3405"/>
              <a:gd name="T89" fmla="*/ 1599 h 3405"/>
              <a:gd name="T90" fmla="*/ 28 w 3405"/>
              <a:gd name="T91" fmla="*/ 1397 h 3405"/>
              <a:gd name="T92" fmla="*/ 74 w 3405"/>
              <a:gd name="T93" fmla="*/ 1202 h 3405"/>
              <a:gd name="T94" fmla="*/ 143 w 3405"/>
              <a:gd name="T95" fmla="*/ 1017 h 3405"/>
              <a:gd name="T96" fmla="*/ 232 w 3405"/>
              <a:gd name="T97" fmla="*/ 843 h 3405"/>
              <a:gd name="T98" fmla="*/ 341 w 3405"/>
              <a:gd name="T99" fmla="*/ 682 h 3405"/>
              <a:gd name="T100" fmla="*/ 465 w 3405"/>
              <a:gd name="T101" fmla="*/ 533 h 3405"/>
              <a:gd name="T102" fmla="*/ 606 w 3405"/>
              <a:gd name="T103" fmla="*/ 400 h 3405"/>
              <a:gd name="T104" fmla="*/ 760 w 3405"/>
              <a:gd name="T105" fmla="*/ 284 h 3405"/>
              <a:gd name="T106" fmla="*/ 929 w 3405"/>
              <a:gd name="T107" fmla="*/ 186 h 3405"/>
              <a:gd name="T108" fmla="*/ 1108 w 3405"/>
              <a:gd name="T109" fmla="*/ 106 h 3405"/>
              <a:gd name="T110" fmla="*/ 1298 w 3405"/>
              <a:gd name="T111" fmla="*/ 48 h 3405"/>
              <a:gd name="T112" fmla="*/ 1497 w 3405"/>
              <a:gd name="T113" fmla="*/ 12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rgbClr val="8E8B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 Placeholder 14">
            <a:extLst>
              <a:ext uri="{FF2B5EF4-FFF2-40B4-BE49-F238E27FC236}">
                <a16:creationId xmlns:a16="http://schemas.microsoft.com/office/drawing/2014/main" id="{A19126DD-65B1-40B2-986F-C38AD65C51A0}"/>
              </a:ext>
            </a:extLst>
          </p:cNvPr>
          <p:cNvSpPr txBox="1">
            <a:spLocks/>
          </p:cNvSpPr>
          <p:nvPr/>
        </p:nvSpPr>
        <p:spPr>
          <a:xfrm>
            <a:off x="1561101" y="5784316"/>
            <a:ext cx="249366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composedBy (Song, Person/Organization) 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Freeform 48">
            <a:extLst>
              <a:ext uri="{FF2B5EF4-FFF2-40B4-BE49-F238E27FC236}">
                <a16:creationId xmlns:a16="http://schemas.microsoft.com/office/drawing/2014/main" id="{9F0F307A-8FA4-4267-AA43-3C62F2D03079}"/>
              </a:ext>
            </a:extLst>
          </p:cNvPr>
          <p:cNvSpPr>
            <a:spLocks noEditPoints="1"/>
          </p:cNvSpPr>
          <p:nvPr/>
        </p:nvSpPr>
        <p:spPr bwMode="auto">
          <a:xfrm>
            <a:off x="4701610" y="5836334"/>
            <a:ext cx="319813" cy="319813"/>
          </a:xfrm>
          <a:custGeom>
            <a:avLst/>
            <a:gdLst>
              <a:gd name="T0" fmla="*/ 1462 w 3405"/>
              <a:gd name="T1" fmla="*/ 1863 h 3405"/>
              <a:gd name="T2" fmla="*/ 659 w 3405"/>
              <a:gd name="T3" fmla="*/ 1703 h 3405"/>
              <a:gd name="T4" fmla="*/ 2746 w 3405"/>
              <a:gd name="T5" fmla="*/ 1222 h 3405"/>
              <a:gd name="T6" fmla="*/ 1703 w 3405"/>
              <a:gd name="T7" fmla="*/ 0 h 3405"/>
              <a:gd name="T8" fmla="*/ 1908 w 3405"/>
              <a:gd name="T9" fmla="*/ 12 h 3405"/>
              <a:gd name="T10" fmla="*/ 2107 w 3405"/>
              <a:gd name="T11" fmla="*/ 48 h 3405"/>
              <a:gd name="T12" fmla="*/ 2297 w 3405"/>
              <a:gd name="T13" fmla="*/ 106 h 3405"/>
              <a:gd name="T14" fmla="*/ 2476 w 3405"/>
              <a:gd name="T15" fmla="*/ 186 h 3405"/>
              <a:gd name="T16" fmla="*/ 2645 w 3405"/>
              <a:gd name="T17" fmla="*/ 284 h 3405"/>
              <a:gd name="T18" fmla="*/ 2799 w 3405"/>
              <a:gd name="T19" fmla="*/ 400 h 3405"/>
              <a:gd name="T20" fmla="*/ 2940 w 3405"/>
              <a:gd name="T21" fmla="*/ 533 h 3405"/>
              <a:gd name="T22" fmla="*/ 3065 w 3405"/>
              <a:gd name="T23" fmla="*/ 682 h 3405"/>
              <a:gd name="T24" fmla="*/ 3173 w 3405"/>
              <a:gd name="T25" fmla="*/ 843 h 3405"/>
              <a:gd name="T26" fmla="*/ 3262 w 3405"/>
              <a:gd name="T27" fmla="*/ 1017 h 3405"/>
              <a:gd name="T28" fmla="*/ 3331 w 3405"/>
              <a:gd name="T29" fmla="*/ 1202 h 3405"/>
              <a:gd name="T30" fmla="*/ 3377 w 3405"/>
              <a:gd name="T31" fmla="*/ 1397 h 3405"/>
              <a:gd name="T32" fmla="*/ 3402 w 3405"/>
              <a:gd name="T33" fmla="*/ 1599 h 3405"/>
              <a:gd name="T34" fmla="*/ 3402 w 3405"/>
              <a:gd name="T35" fmla="*/ 1806 h 3405"/>
              <a:gd name="T36" fmla="*/ 3377 w 3405"/>
              <a:gd name="T37" fmla="*/ 2008 h 3405"/>
              <a:gd name="T38" fmla="*/ 3331 w 3405"/>
              <a:gd name="T39" fmla="*/ 2203 h 3405"/>
              <a:gd name="T40" fmla="*/ 3262 w 3405"/>
              <a:gd name="T41" fmla="*/ 2388 h 3405"/>
              <a:gd name="T42" fmla="*/ 3173 w 3405"/>
              <a:gd name="T43" fmla="*/ 2562 h 3405"/>
              <a:gd name="T44" fmla="*/ 3065 w 3405"/>
              <a:gd name="T45" fmla="*/ 2723 h 3405"/>
              <a:gd name="T46" fmla="*/ 2940 w 3405"/>
              <a:gd name="T47" fmla="*/ 2872 h 3405"/>
              <a:gd name="T48" fmla="*/ 2799 w 3405"/>
              <a:gd name="T49" fmla="*/ 3005 h 3405"/>
              <a:gd name="T50" fmla="*/ 2645 w 3405"/>
              <a:gd name="T51" fmla="*/ 3121 h 3405"/>
              <a:gd name="T52" fmla="*/ 2476 w 3405"/>
              <a:gd name="T53" fmla="*/ 3219 h 3405"/>
              <a:gd name="T54" fmla="*/ 2297 w 3405"/>
              <a:gd name="T55" fmla="*/ 3299 h 3405"/>
              <a:gd name="T56" fmla="*/ 2107 w 3405"/>
              <a:gd name="T57" fmla="*/ 3357 h 3405"/>
              <a:gd name="T58" fmla="*/ 1908 w 3405"/>
              <a:gd name="T59" fmla="*/ 3393 h 3405"/>
              <a:gd name="T60" fmla="*/ 1703 w 3405"/>
              <a:gd name="T61" fmla="*/ 3405 h 3405"/>
              <a:gd name="T62" fmla="*/ 1497 w 3405"/>
              <a:gd name="T63" fmla="*/ 3393 h 3405"/>
              <a:gd name="T64" fmla="*/ 1298 w 3405"/>
              <a:gd name="T65" fmla="*/ 3357 h 3405"/>
              <a:gd name="T66" fmla="*/ 1108 w 3405"/>
              <a:gd name="T67" fmla="*/ 3299 h 3405"/>
              <a:gd name="T68" fmla="*/ 929 w 3405"/>
              <a:gd name="T69" fmla="*/ 3219 h 3405"/>
              <a:gd name="T70" fmla="*/ 760 w 3405"/>
              <a:gd name="T71" fmla="*/ 3121 h 3405"/>
              <a:gd name="T72" fmla="*/ 606 w 3405"/>
              <a:gd name="T73" fmla="*/ 3005 h 3405"/>
              <a:gd name="T74" fmla="*/ 465 w 3405"/>
              <a:gd name="T75" fmla="*/ 2872 h 3405"/>
              <a:gd name="T76" fmla="*/ 341 w 3405"/>
              <a:gd name="T77" fmla="*/ 2723 h 3405"/>
              <a:gd name="T78" fmla="*/ 232 w 3405"/>
              <a:gd name="T79" fmla="*/ 2562 h 3405"/>
              <a:gd name="T80" fmla="*/ 143 w 3405"/>
              <a:gd name="T81" fmla="*/ 2388 h 3405"/>
              <a:gd name="T82" fmla="*/ 74 w 3405"/>
              <a:gd name="T83" fmla="*/ 2203 h 3405"/>
              <a:gd name="T84" fmla="*/ 28 w 3405"/>
              <a:gd name="T85" fmla="*/ 2008 h 3405"/>
              <a:gd name="T86" fmla="*/ 3 w 3405"/>
              <a:gd name="T87" fmla="*/ 1806 h 3405"/>
              <a:gd name="T88" fmla="*/ 3 w 3405"/>
              <a:gd name="T89" fmla="*/ 1599 h 3405"/>
              <a:gd name="T90" fmla="*/ 28 w 3405"/>
              <a:gd name="T91" fmla="*/ 1397 h 3405"/>
              <a:gd name="T92" fmla="*/ 74 w 3405"/>
              <a:gd name="T93" fmla="*/ 1202 h 3405"/>
              <a:gd name="T94" fmla="*/ 143 w 3405"/>
              <a:gd name="T95" fmla="*/ 1017 h 3405"/>
              <a:gd name="T96" fmla="*/ 232 w 3405"/>
              <a:gd name="T97" fmla="*/ 843 h 3405"/>
              <a:gd name="T98" fmla="*/ 341 w 3405"/>
              <a:gd name="T99" fmla="*/ 682 h 3405"/>
              <a:gd name="T100" fmla="*/ 465 w 3405"/>
              <a:gd name="T101" fmla="*/ 533 h 3405"/>
              <a:gd name="T102" fmla="*/ 606 w 3405"/>
              <a:gd name="T103" fmla="*/ 400 h 3405"/>
              <a:gd name="T104" fmla="*/ 760 w 3405"/>
              <a:gd name="T105" fmla="*/ 284 h 3405"/>
              <a:gd name="T106" fmla="*/ 929 w 3405"/>
              <a:gd name="T107" fmla="*/ 186 h 3405"/>
              <a:gd name="T108" fmla="*/ 1108 w 3405"/>
              <a:gd name="T109" fmla="*/ 106 h 3405"/>
              <a:gd name="T110" fmla="*/ 1298 w 3405"/>
              <a:gd name="T111" fmla="*/ 48 h 3405"/>
              <a:gd name="T112" fmla="*/ 1497 w 3405"/>
              <a:gd name="T113" fmla="*/ 12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rgbClr val="8E8B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 Placeholder 14">
            <a:extLst>
              <a:ext uri="{FF2B5EF4-FFF2-40B4-BE49-F238E27FC236}">
                <a16:creationId xmlns:a16="http://schemas.microsoft.com/office/drawing/2014/main" id="{0E2C2454-35DC-44CE-83E2-7B0519FA1229}"/>
              </a:ext>
            </a:extLst>
          </p:cNvPr>
          <p:cNvSpPr txBox="1">
            <a:spLocks/>
          </p:cNvSpPr>
          <p:nvPr/>
        </p:nvSpPr>
        <p:spPr>
          <a:xfrm>
            <a:off x="5232695" y="5780796"/>
            <a:ext cx="249366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performedBy (Song, Person/Organization)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Freeform 48">
            <a:extLst>
              <a:ext uri="{FF2B5EF4-FFF2-40B4-BE49-F238E27FC236}">
                <a16:creationId xmlns:a16="http://schemas.microsoft.com/office/drawing/2014/main" id="{7CF6D85D-44CD-4EE7-9779-2E4F75D9BFA1}"/>
              </a:ext>
            </a:extLst>
          </p:cNvPr>
          <p:cNvSpPr>
            <a:spLocks noEditPoints="1"/>
          </p:cNvSpPr>
          <p:nvPr/>
        </p:nvSpPr>
        <p:spPr bwMode="auto">
          <a:xfrm>
            <a:off x="8373204" y="5836334"/>
            <a:ext cx="319813" cy="319813"/>
          </a:xfrm>
          <a:custGeom>
            <a:avLst/>
            <a:gdLst>
              <a:gd name="T0" fmla="*/ 1462 w 3405"/>
              <a:gd name="T1" fmla="*/ 1863 h 3405"/>
              <a:gd name="T2" fmla="*/ 659 w 3405"/>
              <a:gd name="T3" fmla="*/ 1703 h 3405"/>
              <a:gd name="T4" fmla="*/ 2746 w 3405"/>
              <a:gd name="T5" fmla="*/ 1222 h 3405"/>
              <a:gd name="T6" fmla="*/ 1703 w 3405"/>
              <a:gd name="T7" fmla="*/ 0 h 3405"/>
              <a:gd name="T8" fmla="*/ 1908 w 3405"/>
              <a:gd name="T9" fmla="*/ 12 h 3405"/>
              <a:gd name="T10" fmla="*/ 2107 w 3405"/>
              <a:gd name="T11" fmla="*/ 48 h 3405"/>
              <a:gd name="T12" fmla="*/ 2297 w 3405"/>
              <a:gd name="T13" fmla="*/ 106 h 3405"/>
              <a:gd name="T14" fmla="*/ 2476 w 3405"/>
              <a:gd name="T15" fmla="*/ 186 h 3405"/>
              <a:gd name="T16" fmla="*/ 2645 w 3405"/>
              <a:gd name="T17" fmla="*/ 284 h 3405"/>
              <a:gd name="T18" fmla="*/ 2799 w 3405"/>
              <a:gd name="T19" fmla="*/ 400 h 3405"/>
              <a:gd name="T20" fmla="*/ 2940 w 3405"/>
              <a:gd name="T21" fmla="*/ 533 h 3405"/>
              <a:gd name="T22" fmla="*/ 3065 w 3405"/>
              <a:gd name="T23" fmla="*/ 682 h 3405"/>
              <a:gd name="T24" fmla="*/ 3173 w 3405"/>
              <a:gd name="T25" fmla="*/ 843 h 3405"/>
              <a:gd name="T26" fmla="*/ 3262 w 3405"/>
              <a:gd name="T27" fmla="*/ 1017 h 3405"/>
              <a:gd name="T28" fmla="*/ 3331 w 3405"/>
              <a:gd name="T29" fmla="*/ 1202 h 3405"/>
              <a:gd name="T30" fmla="*/ 3377 w 3405"/>
              <a:gd name="T31" fmla="*/ 1397 h 3405"/>
              <a:gd name="T32" fmla="*/ 3402 w 3405"/>
              <a:gd name="T33" fmla="*/ 1599 h 3405"/>
              <a:gd name="T34" fmla="*/ 3402 w 3405"/>
              <a:gd name="T35" fmla="*/ 1806 h 3405"/>
              <a:gd name="T36" fmla="*/ 3377 w 3405"/>
              <a:gd name="T37" fmla="*/ 2008 h 3405"/>
              <a:gd name="T38" fmla="*/ 3331 w 3405"/>
              <a:gd name="T39" fmla="*/ 2203 h 3405"/>
              <a:gd name="T40" fmla="*/ 3262 w 3405"/>
              <a:gd name="T41" fmla="*/ 2388 h 3405"/>
              <a:gd name="T42" fmla="*/ 3173 w 3405"/>
              <a:gd name="T43" fmla="*/ 2562 h 3405"/>
              <a:gd name="T44" fmla="*/ 3065 w 3405"/>
              <a:gd name="T45" fmla="*/ 2723 h 3405"/>
              <a:gd name="T46" fmla="*/ 2940 w 3405"/>
              <a:gd name="T47" fmla="*/ 2872 h 3405"/>
              <a:gd name="T48" fmla="*/ 2799 w 3405"/>
              <a:gd name="T49" fmla="*/ 3005 h 3405"/>
              <a:gd name="T50" fmla="*/ 2645 w 3405"/>
              <a:gd name="T51" fmla="*/ 3121 h 3405"/>
              <a:gd name="T52" fmla="*/ 2476 w 3405"/>
              <a:gd name="T53" fmla="*/ 3219 h 3405"/>
              <a:gd name="T54" fmla="*/ 2297 w 3405"/>
              <a:gd name="T55" fmla="*/ 3299 h 3405"/>
              <a:gd name="T56" fmla="*/ 2107 w 3405"/>
              <a:gd name="T57" fmla="*/ 3357 h 3405"/>
              <a:gd name="T58" fmla="*/ 1908 w 3405"/>
              <a:gd name="T59" fmla="*/ 3393 h 3405"/>
              <a:gd name="T60" fmla="*/ 1703 w 3405"/>
              <a:gd name="T61" fmla="*/ 3405 h 3405"/>
              <a:gd name="T62" fmla="*/ 1497 w 3405"/>
              <a:gd name="T63" fmla="*/ 3393 h 3405"/>
              <a:gd name="T64" fmla="*/ 1298 w 3405"/>
              <a:gd name="T65" fmla="*/ 3357 h 3405"/>
              <a:gd name="T66" fmla="*/ 1108 w 3405"/>
              <a:gd name="T67" fmla="*/ 3299 h 3405"/>
              <a:gd name="T68" fmla="*/ 929 w 3405"/>
              <a:gd name="T69" fmla="*/ 3219 h 3405"/>
              <a:gd name="T70" fmla="*/ 760 w 3405"/>
              <a:gd name="T71" fmla="*/ 3121 h 3405"/>
              <a:gd name="T72" fmla="*/ 606 w 3405"/>
              <a:gd name="T73" fmla="*/ 3005 h 3405"/>
              <a:gd name="T74" fmla="*/ 465 w 3405"/>
              <a:gd name="T75" fmla="*/ 2872 h 3405"/>
              <a:gd name="T76" fmla="*/ 341 w 3405"/>
              <a:gd name="T77" fmla="*/ 2723 h 3405"/>
              <a:gd name="T78" fmla="*/ 232 w 3405"/>
              <a:gd name="T79" fmla="*/ 2562 h 3405"/>
              <a:gd name="T80" fmla="*/ 143 w 3405"/>
              <a:gd name="T81" fmla="*/ 2388 h 3405"/>
              <a:gd name="T82" fmla="*/ 74 w 3405"/>
              <a:gd name="T83" fmla="*/ 2203 h 3405"/>
              <a:gd name="T84" fmla="*/ 28 w 3405"/>
              <a:gd name="T85" fmla="*/ 2008 h 3405"/>
              <a:gd name="T86" fmla="*/ 3 w 3405"/>
              <a:gd name="T87" fmla="*/ 1806 h 3405"/>
              <a:gd name="T88" fmla="*/ 3 w 3405"/>
              <a:gd name="T89" fmla="*/ 1599 h 3405"/>
              <a:gd name="T90" fmla="*/ 28 w 3405"/>
              <a:gd name="T91" fmla="*/ 1397 h 3405"/>
              <a:gd name="T92" fmla="*/ 74 w 3405"/>
              <a:gd name="T93" fmla="*/ 1202 h 3405"/>
              <a:gd name="T94" fmla="*/ 143 w 3405"/>
              <a:gd name="T95" fmla="*/ 1017 h 3405"/>
              <a:gd name="T96" fmla="*/ 232 w 3405"/>
              <a:gd name="T97" fmla="*/ 843 h 3405"/>
              <a:gd name="T98" fmla="*/ 341 w 3405"/>
              <a:gd name="T99" fmla="*/ 682 h 3405"/>
              <a:gd name="T100" fmla="*/ 465 w 3405"/>
              <a:gd name="T101" fmla="*/ 533 h 3405"/>
              <a:gd name="T102" fmla="*/ 606 w 3405"/>
              <a:gd name="T103" fmla="*/ 400 h 3405"/>
              <a:gd name="T104" fmla="*/ 760 w 3405"/>
              <a:gd name="T105" fmla="*/ 284 h 3405"/>
              <a:gd name="T106" fmla="*/ 929 w 3405"/>
              <a:gd name="T107" fmla="*/ 186 h 3405"/>
              <a:gd name="T108" fmla="*/ 1108 w 3405"/>
              <a:gd name="T109" fmla="*/ 106 h 3405"/>
              <a:gd name="T110" fmla="*/ 1298 w 3405"/>
              <a:gd name="T111" fmla="*/ 48 h 3405"/>
              <a:gd name="T112" fmla="*/ 1497 w 3405"/>
              <a:gd name="T113" fmla="*/ 12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rgbClr val="8E8B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 Placeholder 14">
            <a:extLst>
              <a:ext uri="{FF2B5EF4-FFF2-40B4-BE49-F238E27FC236}">
                <a16:creationId xmlns:a16="http://schemas.microsoft.com/office/drawing/2014/main" id="{ABAB42EE-7102-4C68-A7B0-81E0D82C7082}"/>
              </a:ext>
            </a:extLst>
          </p:cNvPr>
          <p:cNvSpPr txBox="1">
            <a:spLocks/>
          </p:cNvSpPr>
          <p:nvPr/>
        </p:nvSpPr>
        <p:spPr>
          <a:xfrm>
            <a:off x="8904289" y="5888519"/>
            <a:ext cx="249366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lyric (Song, Text)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Rounded Rectangle 128">
            <a:extLst>
              <a:ext uri="{FF2B5EF4-FFF2-40B4-BE49-F238E27FC236}">
                <a16:creationId xmlns:a16="http://schemas.microsoft.com/office/drawing/2014/main" id="{6EC3CC6B-4488-40AF-9B33-48F799255199}"/>
              </a:ext>
            </a:extLst>
          </p:cNvPr>
          <p:cNvSpPr/>
          <p:nvPr/>
        </p:nvSpPr>
        <p:spPr>
          <a:xfrm>
            <a:off x="4335662" y="3026525"/>
            <a:ext cx="3507076" cy="277427"/>
          </a:xfrm>
          <a:prstGeom prst="roundRect">
            <a:avLst>
              <a:gd name="adj" fmla="val 398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Predicates</a:t>
            </a:r>
            <a:endParaRPr lang="en-IN" sz="1600" dirty="0">
              <a:latin typeface="+mj-lt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4CB5B0D-D3B4-4B82-BA28-4D3595A7C2FA}"/>
              </a:ext>
            </a:extLst>
          </p:cNvPr>
          <p:cNvSpPr/>
          <p:nvPr/>
        </p:nvSpPr>
        <p:spPr>
          <a:xfrm>
            <a:off x="523292" y="3575608"/>
            <a:ext cx="10985840" cy="1859427"/>
          </a:xfrm>
          <a:prstGeom prst="roundRect">
            <a:avLst>
              <a:gd name="adj" fmla="val 10520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C084C77-CDC2-46B3-8F8C-3AEFB6F02649}"/>
              </a:ext>
            </a:extLst>
          </p:cNvPr>
          <p:cNvSpPr/>
          <p:nvPr/>
        </p:nvSpPr>
        <p:spPr>
          <a:xfrm>
            <a:off x="523292" y="5705444"/>
            <a:ext cx="10985840" cy="603097"/>
          </a:xfrm>
          <a:prstGeom prst="roundRect">
            <a:avLst>
              <a:gd name="adj" fmla="val 2687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6028685-CAB1-421F-96FA-FF5CD7DBCFC4}"/>
              </a:ext>
            </a:extLst>
          </p:cNvPr>
          <p:cNvGrpSpPr/>
          <p:nvPr/>
        </p:nvGrpSpPr>
        <p:grpSpPr>
          <a:xfrm>
            <a:off x="9269399" y="1379559"/>
            <a:ext cx="2057470" cy="1249858"/>
            <a:chOff x="9267023" y="1423974"/>
            <a:chExt cx="2057470" cy="1249858"/>
          </a:xfrm>
          <a:solidFill>
            <a:srgbClr val="8E8BE0"/>
          </a:solidFill>
        </p:grpSpPr>
        <p:sp>
          <p:nvSpPr>
            <p:cNvPr id="57" name="Rounded Rectangle 128">
              <a:extLst>
                <a:ext uri="{FF2B5EF4-FFF2-40B4-BE49-F238E27FC236}">
                  <a16:creationId xmlns:a16="http://schemas.microsoft.com/office/drawing/2014/main" id="{5F96091F-B152-40CF-9F6A-D7215621FAB5}"/>
                </a:ext>
              </a:extLst>
            </p:cNvPr>
            <p:cNvSpPr/>
            <p:nvPr/>
          </p:nvSpPr>
          <p:spPr>
            <a:xfrm>
              <a:off x="9267023" y="2396405"/>
              <a:ext cx="1894962" cy="277427"/>
            </a:xfrm>
            <a:prstGeom prst="roundRect">
              <a:avLst>
                <a:gd name="adj" fmla="val 398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400">
                  <a:latin typeface="+mj-lt"/>
                </a:rPr>
                <a:t>A SPARQL endpoint</a:t>
              </a:r>
              <a:endParaRPr lang="en-IN" sz="1400" dirty="0">
                <a:latin typeface="+mj-lt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12B9B78-F55A-4EDF-B6C8-C02345C1DCEF}"/>
                </a:ext>
              </a:extLst>
            </p:cNvPr>
            <p:cNvGrpSpPr/>
            <p:nvPr/>
          </p:nvGrpSpPr>
          <p:grpSpPr>
            <a:xfrm rot="2019221">
              <a:off x="9371147" y="1470001"/>
              <a:ext cx="691078" cy="602314"/>
              <a:chOff x="9610589" y="1056687"/>
              <a:chExt cx="691078" cy="602314"/>
            </a:xfrm>
            <a:grpFill/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2B17EEA-AC4A-4680-9528-237FD0DA03D1}"/>
                  </a:ext>
                </a:extLst>
              </p:cNvPr>
              <p:cNvSpPr/>
              <p:nvPr/>
            </p:nvSpPr>
            <p:spPr>
              <a:xfrm>
                <a:off x="9843522" y="1056687"/>
                <a:ext cx="229072" cy="229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44F3A5F-5128-4FA3-AE53-F0F3221B122D}"/>
                  </a:ext>
                </a:extLst>
              </p:cNvPr>
              <p:cNvSpPr/>
              <p:nvPr/>
            </p:nvSpPr>
            <p:spPr>
              <a:xfrm>
                <a:off x="10072595" y="1429929"/>
                <a:ext cx="229072" cy="229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7C10B44-13B5-4760-B1F7-4FB039E108CC}"/>
                  </a:ext>
                </a:extLst>
              </p:cNvPr>
              <p:cNvSpPr/>
              <p:nvPr/>
            </p:nvSpPr>
            <p:spPr>
              <a:xfrm>
                <a:off x="9610589" y="1421164"/>
                <a:ext cx="229072" cy="2290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Block Arc 81">
                <a:extLst>
                  <a:ext uri="{FF2B5EF4-FFF2-40B4-BE49-F238E27FC236}">
                    <a16:creationId xmlns:a16="http://schemas.microsoft.com/office/drawing/2014/main" id="{6981B197-A287-4B97-8E43-99CE8C481733}"/>
                  </a:ext>
                </a:extLst>
              </p:cNvPr>
              <p:cNvSpPr/>
              <p:nvPr/>
            </p:nvSpPr>
            <p:spPr>
              <a:xfrm>
                <a:off x="9800713" y="1505584"/>
                <a:ext cx="308075" cy="135021"/>
              </a:xfrm>
              <a:prstGeom prst="blockArc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Block Arc 83">
                <a:extLst>
                  <a:ext uri="{FF2B5EF4-FFF2-40B4-BE49-F238E27FC236}">
                    <a16:creationId xmlns:a16="http://schemas.microsoft.com/office/drawing/2014/main" id="{FF12DFA4-1A2E-40EF-B69A-14377C6953D2}"/>
                  </a:ext>
                </a:extLst>
              </p:cNvPr>
              <p:cNvSpPr/>
              <p:nvPr/>
            </p:nvSpPr>
            <p:spPr>
              <a:xfrm rot="7538285">
                <a:off x="9635608" y="1259001"/>
                <a:ext cx="308075" cy="135021"/>
              </a:xfrm>
              <a:prstGeom prst="blockArc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Block Arc 84">
                <a:extLst>
                  <a:ext uri="{FF2B5EF4-FFF2-40B4-BE49-F238E27FC236}">
                    <a16:creationId xmlns:a16="http://schemas.microsoft.com/office/drawing/2014/main" id="{596D126D-6FF5-45ED-B39A-D538D2CE90E4}"/>
                  </a:ext>
                </a:extLst>
              </p:cNvPr>
              <p:cNvSpPr/>
              <p:nvPr/>
            </p:nvSpPr>
            <p:spPr>
              <a:xfrm rot="13930211">
                <a:off x="9954751" y="1268472"/>
                <a:ext cx="308075" cy="135021"/>
              </a:xfrm>
              <a:prstGeom prst="blockArc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Rounded Rectangle 128">
              <a:extLst>
                <a:ext uri="{FF2B5EF4-FFF2-40B4-BE49-F238E27FC236}">
                  <a16:creationId xmlns:a16="http://schemas.microsoft.com/office/drawing/2014/main" id="{C946C21F-4887-471C-AE16-8F13C68CC607}"/>
                </a:ext>
              </a:extLst>
            </p:cNvPr>
            <p:cNvSpPr/>
            <p:nvPr/>
          </p:nvSpPr>
          <p:spPr>
            <a:xfrm>
              <a:off x="9800095" y="1423974"/>
              <a:ext cx="1524398" cy="768072"/>
            </a:xfrm>
            <a:prstGeom prst="roundRect">
              <a:avLst>
                <a:gd name="adj" fmla="val 398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2800">
                  <a:solidFill>
                    <a:srgbClr val="8E8BE0"/>
                  </a:solidFill>
                  <a:latin typeface="+mj-lt"/>
                </a:rPr>
                <a:t>SPARQL</a:t>
              </a:r>
              <a:endParaRPr lang="en-IN" sz="1400" dirty="0">
                <a:solidFill>
                  <a:srgbClr val="8E8BE0"/>
                </a:solidFill>
                <a:latin typeface="+mj-lt"/>
              </a:endParaRPr>
            </a:p>
          </p:txBody>
        </p:sp>
      </p:grpSp>
      <p:sp>
        <p:nvSpPr>
          <p:cNvPr id="91" name="Title 3">
            <a:extLst>
              <a:ext uri="{FF2B5EF4-FFF2-40B4-BE49-F238E27FC236}">
                <a16:creationId xmlns:a16="http://schemas.microsoft.com/office/drawing/2014/main" id="{80A60739-26BA-4DE7-8FD6-E2C8544576E0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Problem Statement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ounded Rectangle 5">
            <a:extLst>
              <a:ext uri="{FF2B5EF4-FFF2-40B4-BE49-F238E27FC236}">
                <a16:creationId xmlns:a16="http://schemas.microsoft.com/office/drawing/2014/main" id="{A3E26D35-7236-4BC8-9837-0826E75EF284}"/>
              </a:ext>
            </a:extLst>
          </p:cNvPr>
          <p:cNvSpPr/>
          <p:nvPr/>
        </p:nvSpPr>
        <p:spPr>
          <a:xfrm>
            <a:off x="4716290" y="1726020"/>
            <a:ext cx="2789410" cy="958282"/>
          </a:xfrm>
          <a:prstGeom prst="roundRect">
            <a:avLst>
              <a:gd name="adj" fmla="val 112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Build a knowledge base (KB), specifying for Vietnamese music.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A990F8-75CE-411F-8871-03DB979D4654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53" name="Freeform 48">
            <a:extLst>
              <a:ext uri="{FF2B5EF4-FFF2-40B4-BE49-F238E27FC236}">
                <a16:creationId xmlns:a16="http://schemas.microsoft.com/office/drawing/2014/main" id="{321DD21C-F8CA-4853-A070-28B6125C9F4E}"/>
              </a:ext>
            </a:extLst>
          </p:cNvPr>
          <p:cNvSpPr>
            <a:spLocks noEditPoints="1"/>
          </p:cNvSpPr>
          <p:nvPr/>
        </p:nvSpPr>
        <p:spPr bwMode="auto">
          <a:xfrm>
            <a:off x="4701609" y="3809401"/>
            <a:ext cx="319813" cy="319813"/>
          </a:xfrm>
          <a:custGeom>
            <a:avLst/>
            <a:gdLst>
              <a:gd name="T0" fmla="*/ 1462 w 3405"/>
              <a:gd name="T1" fmla="*/ 1863 h 3405"/>
              <a:gd name="T2" fmla="*/ 659 w 3405"/>
              <a:gd name="T3" fmla="*/ 1703 h 3405"/>
              <a:gd name="T4" fmla="*/ 2746 w 3405"/>
              <a:gd name="T5" fmla="*/ 1222 h 3405"/>
              <a:gd name="T6" fmla="*/ 1703 w 3405"/>
              <a:gd name="T7" fmla="*/ 0 h 3405"/>
              <a:gd name="T8" fmla="*/ 1908 w 3405"/>
              <a:gd name="T9" fmla="*/ 12 h 3405"/>
              <a:gd name="T10" fmla="*/ 2107 w 3405"/>
              <a:gd name="T11" fmla="*/ 48 h 3405"/>
              <a:gd name="T12" fmla="*/ 2297 w 3405"/>
              <a:gd name="T13" fmla="*/ 106 h 3405"/>
              <a:gd name="T14" fmla="*/ 2476 w 3405"/>
              <a:gd name="T15" fmla="*/ 186 h 3405"/>
              <a:gd name="T16" fmla="*/ 2645 w 3405"/>
              <a:gd name="T17" fmla="*/ 284 h 3405"/>
              <a:gd name="T18" fmla="*/ 2799 w 3405"/>
              <a:gd name="T19" fmla="*/ 400 h 3405"/>
              <a:gd name="T20" fmla="*/ 2940 w 3405"/>
              <a:gd name="T21" fmla="*/ 533 h 3405"/>
              <a:gd name="T22" fmla="*/ 3065 w 3405"/>
              <a:gd name="T23" fmla="*/ 682 h 3405"/>
              <a:gd name="T24" fmla="*/ 3173 w 3405"/>
              <a:gd name="T25" fmla="*/ 843 h 3405"/>
              <a:gd name="T26" fmla="*/ 3262 w 3405"/>
              <a:gd name="T27" fmla="*/ 1017 h 3405"/>
              <a:gd name="T28" fmla="*/ 3331 w 3405"/>
              <a:gd name="T29" fmla="*/ 1202 h 3405"/>
              <a:gd name="T30" fmla="*/ 3377 w 3405"/>
              <a:gd name="T31" fmla="*/ 1397 h 3405"/>
              <a:gd name="T32" fmla="*/ 3402 w 3405"/>
              <a:gd name="T33" fmla="*/ 1599 h 3405"/>
              <a:gd name="T34" fmla="*/ 3402 w 3405"/>
              <a:gd name="T35" fmla="*/ 1806 h 3405"/>
              <a:gd name="T36" fmla="*/ 3377 w 3405"/>
              <a:gd name="T37" fmla="*/ 2008 h 3405"/>
              <a:gd name="T38" fmla="*/ 3331 w 3405"/>
              <a:gd name="T39" fmla="*/ 2203 h 3405"/>
              <a:gd name="T40" fmla="*/ 3262 w 3405"/>
              <a:gd name="T41" fmla="*/ 2388 h 3405"/>
              <a:gd name="T42" fmla="*/ 3173 w 3405"/>
              <a:gd name="T43" fmla="*/ 2562 h 3405"/>
              <a:gd name="T44" fmla="*/ 3065 w 3405"/>
              <a:gd name="T45" fmla="*/ 2723 h 3405"/>
              <a:gd name="T46" fmla="*/ 2940 w 3405"/>
              <a:gd name="T47" fmla="*/ 2872 h 3405"/>
              <a:gd name="T48" fmla="*/ 2799 w 3405"/>
              <a:gd name="T49" fmla="*/ 3005 h 3405"/>
              <a:gd name="T50" fmla="*/ 2645 w 3405"/>
              <a:gd name="T51" fmla="*/ 3121 h 3405"/>
              <a:gd name="T52" fmla="*/ 2476 w 3405"/>
              <a:gd name="T53" fmla="*/ 3219 h 3405"/>
              <a:gd name="T54" fmla="*/ 2297 w 3405"/>
              <a:gd name="T55" fmla="*/ 3299 h 3405"/>
              <a:gd name="T56" fmla="*/ 2107 w 3405"/>
              <a:gd name="T57" fmla="*/ 3357 h 3405"/>
              <a:gd name="T58" fmla="*/ 1908 w 3405"/>
              <a:gd name="T59" fmla="*/ 3393 h 3405"/>
              <a:gd name="T60" fmla="*/ 1703 w 3405"/>
              <a:gd name="T61" fmla="*/ 3405 h 3405"/>
              <a:gd name="T62" fmla="*/ 1497 w 3405"/>
              <a:gd name="T63" fmla="*/ 3393 h 3405"/>
              <a:gd name="T64" fmla="*/ 1298 w 3405"/>
              <a:gd name="T65" fmla="*/ 3357 h 3405"/>
              <a:gd name="T66" fmla="*/ 1108 w 3405"/>
              <a:gd name="T67" fmla="*/ 3299 h 3405"/>
              <a:gd name="T68" fmla="*/ 929 w 3405"/>
              <a:gd name="T69" fmla="*/ 3219 h 3405"/>
              <a:gd name="T70" fmla="*/ 760 w 3405"/>
              <a:gd name="T71" fmla="*/ 3121 h 3405"/>
              <a:gd name="T72" fmla="*/ 606 w 3405"/>
              <a:gd name="T73" fmla="*/ 3005 h 3405"/>
              <a:gd name="T74" fmla="*/ 465 w 3405"/>
              <a:gd name="T75" fmla="*/ 2872 h 3405"/>
              <a:gd name="T76" fmla="*/ 341 w 3405"/>
              <a:gd name="T77" fmla="*/ 2723 h 3405"/>
              <a:gd name="T78" fmla="*/ 232 w 3405"/>
              <a:gd name="T79" fmla="*/ 2562 h 3405"/>
              <a:gd name="T80" fmla="*/ 143 w 3405"/>
              <a:gd name="T81" fmla="*/ 2388 h 3405"/>
              <a:gd name="T82" fmla="*/ 74 w 3405"/>
              <a:gd name="T83" fmla="*/ 2203 h 3405"/>
              <a:gd name="T84" fmla="*/ 28 w 3405"/>
              <a:gd name="T85" fmla="*/ 2008 h 3405"/>
              <a:gd name="T86" fmla="*/ 3 w 3405"/>
              <a:gd name="T87" fmla="*/ 1806 h 3405"/>
              <a:gd name="T88" fmla="*/ 3 w 3405"/>
              <a:gd name="T89" fmla="*/ 1599 h 3405"/>
              <a:gd name="T90" fmla="*/ 28 w 3405"/>
              <a:gd name="T91" fmla="*/ 1397 h 3405"/>
              <a:gd name="T92" fmla="*/ 74 w 3405"/>
              <a:gd name="T93" fmla="*/ 1202 h 3405"/>
              <a:gd name="T94" fmla="*/ 143 w 3405"/>
              <a:gd name="T95" fmla="*/ 1017 h 3405"/>
              <a:gd name="T96" fmla="*/ 232 w 3405"/>
              <a:gd name="T97" fmla="*/ 843 h 3405"/>
              <a:gd name="T98" fmla="*/ 341 w 3405"/>
              <a:gd name="T99" fmla="*/ 682 h 3405"/>
              <a:gd name="T100" fmla="*/ 465 w 3405"/>
              <a:gd name="T101" fmla="*/ 533 h 3405"/>
              <a:gd name="T102" fmla="*/ 606 w 3405"/>
              <a:gd name="T103" fmla="*/ 400 h 3405"/>
              <a:gd name="T104" fmla="*/ 760 w 3405"/>
              <a:gd name="T105" fmla="*/ 284 h 3405"/>
              <a:gd name="T106" fmla="*/ 929 w 3405"/>
              <a:gd name="T107" fmla="*/ 186 h 3405"/>
              <a:gd name="T108" fmla="*/ 1108 w 3405"/>
              <a:gd name="T109" fmla="*/ 106 h 3405"/>
              <a:gd name="T110" fmla="*/ 1298 w 3405"/>
              <a:gd name="T111" fmla="*/ 48 h 3405"/>
              <a:gd name="T112" fmla="*/ 1497 w 3405"/>
              <a:gd name="T113" fmla="*/ 12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2424" y="900"/>
                </a:moveTo>
                <a:lnTo>
                  <a:pt x="1462" y="1863"/>
                </a:lnTo>
                <a:lnTo>
                  <a:pt x="980" y="1381"/>
                </a:lnTo>
                <a:lnTo>
                  <a:pt x="659" y="1703"/>
                </a:lnTo>
                <a:lnTo>
                  <a:pt x="1462" y="2505"/>
                </a:lnTo>
                <a:lnTo>
                  <a:pt x="2746" y="1222"/>
                </a:lnTo>
                <a:lnTo>
                  <a:pt x="2424" y="900"/>
                </a:lnTo>
                <a:close/>
                <a:moveTo>
                  <a:pt x="1703" y="0"/>
                </a:moveTo>
                <a:lnTo>
                  <a:pt x="1806" y="3"/>
                </a:lnTo>
                <a:lnTo>
                  <a:pt x="1908" y="12"/>
                </a:lnTo>
                <a:lnTo>
                  <a:pt x="2008" y="28"/>
                </a:lnTo>
                <a:lnTo>
                  <a:pt x="2107" y="48"/>
                </a:lnTo>
                <a:lnTo>
                  <a:pt x="2203" y="74"/>
                </a:lnTo>
                <a:lnTo>
                  <a:pt x="2297" y="106"/>
                </a:lnTo>
                <a:lnTo>
                  <a:pt x="2388" y="143"/>
                </a:lnTo>
                <a:lnTo>
                  <a:pt x="2476" y="186"/>
                </a:lnTo>
                <a:lnTo>
                  <a:pt x="2562" y="232"/>
                </a:lnTo>
                <a:lnTo>
                  <a:pt x="2645" y="284"/>
                </a:lnTo>
                <a:lnTo>
                  <a:pt x="2723" y="341"/>
                </a:lnTo>
                <a:lnTo>
                  <a:pt x="2799" y="400"/>
                </a:lnTo>
                <a:lnTo>
                  <a:pt x="2872" y="465"/>
                </a:lnTo>
                <a:lnTo>
                  <a:pt x="2940" y="533"/>
                </a:lnTo>
                <a:lnTo>
                  <a:pt x="3005" y="606"/>
                </a:lnTo>
                <a:lnTo>
                  <a:pt x="3065" y="682"/>
                </a:lnTo>
                <a:lnTo>
                  <a:pt x="3121" y="760"/>
                </a:lnTo>
                <a:lnTo>
                  <a:pt x="3173" y="843"/>
                </a:lnTo>
                <a:lnTo>
                  <a:pt x="3219" y="929"/>
                </a:lnTo>
                <a:lnTo>
                  <a:pt x="3262" y="1017"/>
                </a:lnTo>
                <a:lnTo>
                  <a:pt x="3299" y="1108"/>
                </a:lnTo>
                <a:lnTo>
                  <a:pt x="3331" y="1202"/>
                </a:lnTo>
                <a:lnTo>
                  <a:pt x="3357" y="1298"/>
                </a:lnTo>
                <a:lnTo>
                  <a:pt x="3377" y="1397"/>
                </a:lnTo>
                <a:lnTo>
                  <a:pt x="3393" y="1497"/>
                </a:lnTo>
                <a:lnTo>
                  <a:pt x="3402" y="1599"/>
                </a:lnTo>
                <a:lnTo>
                  <a:pt x="3405" y="1703"/>
                </a:lnTo>
                <a:lnTo>
                  <a:pt x="3402" y="1806"/>
                </a:lnTo>
                <a:lnTo>
                  <a:pt x="3393" y="1908"/>
                </a:lnTo>
                <a:lnTo>
                  <a:pt x="3377" y="2008"/>
                </a:lnTo>
                <a:lnTo>
                  <a:pt x="3357" y="2107"/>
                </a:lnTo>
                <a:lnTo>
                  <a:pt x="3331" y="2203"/>
                </a:lnTo>
                <a:lnTo>
                  <a:pt x="3299" y="2297"/>
                </a:lnTo>
                <a:lnTo>
                  <a:pt x="3262" y="2388"/>
                </a:lnTo>
                <a:lnTo>
                  <a:pt x="3219" y="2476"/>
                </a:lnTo>
                <a:lnTo>
                  <a:pt x="3173" y="2562"/>
                </a:lnTo>
                <a:lnTo>
                  <a:pt x="3121" y="2645"/>
                </a:lnTo>
                <a:lnTo>
                  <a:pt x="3065" y="2723"/>
                </a:lnTo>
                <a:lnTo>
                  <a:pt x="3005" y="2799"/>
                </a:lnTo>
                <a:lnTo>
                  <a:pt x="2940" y="2872"/>
                </a:lnTo>
                <a:lnTo>
                  <a:pt x="2872" y="2940"/>
                </a:lnTo>
                <a:lnTo>
                  <a:pt x="2799" y="3005"/>
                </a:lnTo>
                <a:lnTo>
                  <a:pt x="2723" y="3065"/>
                </a:lnTo>
                <a:lnTo>
                  <a:pt x="2645" y="3121"/>
                </a:lnTo>
                <a:lnTo>
                  <a:pt x="2562" y="3173"/>
                </a:lnTo>
                <a:lnTo>
                  <a:pt x="2476" y="3219"/>
                </a:lnTo>
                <a:lnTo>
                  <a:pt x="2388" y="3262"/>
                </a:lnTo>
                <a:lnTo>
                  <a:pt x="2297" y="3299"/>
                </a:lnTo>
                <a:lnTo>
                  <a:pt x="2203" y="3331"/>
                </a:lnTo>
                <a:lnTo>
                  <a:pt x="2107" y="3357"/>
                </a:lnTo>
                <a:lnTo>
                  <a:pt x="2008" y="3377"/>
                </a:lnTo>
                <a:lnTo>
                  <a:pt x="1908" y="3393"/>
                </a:lnTo>
                <a:lnTo>
                  <a:pt x="1806" y="3402"/>
                </a:lnTo>
                <a:lnTo>
                  <a:pt x="1703" y="3405"/>
                </a:lnTo>
                <a:lnTo>
                  <a:pt x="1599" y="3402"/>
                </a:lnTo>
                <a:lnTo>
                  <a:pt x="1497" y="3393"/>
                </a:lnTo>
                <a:lnTo>
                  <a:pt x="1397" y="3377"/>
                </a:lnTo>
                <a:lnTo>
                  <a:pt x="1298" y="3357"/>
                </a:lnTo>
                <a:lnTo>
                  <a:pt x="1202" y="3331"/>
                </a:lnTo>
                <a:lnTo>
                  <a:pt x="1108" y="3299"/>
                </a:lnTo>
                <a:lnTo>
                  <a:pt x="1017" y="3262"/>
                </a:lnTo>
                <a:lnTo>
                  <a:pt x="929" y="3219"/>
                </a:lnTo>
                <a:lnTo>
                  <a:pt x="843" y="3173"/>
                </a:lnTo>
                <a:lnTo>
                  <a:pt x="760" y="3121"/>
                </a:lnTo>
                <a:lnTo>
                  <a:pt x="682" y="3065"/>
                </a:lnTo>
                <a:lnTo>
                  <a:pt x="606" y="3005"/>
                </a:lnTo>
                <a:lnTo>
                  <a:pt x="533" y="2940"/>
                </a:lnTo>
                <a:lnTo>
                  <a:pt x="465" y="2872"/>
                </a:lnTo>
                <a:lnTo>
                  <a:pt x="400" y="2799"/>
                </a:lnTo>
                <a:lnTo>
                  <a:pt x="341" y="2723"/>
                </a:lnTo>
                <a:lnTo>
                  <a:pt x="284" y="2645"/>
                </a:lnTo>
                <a:lnTo>
                  <a:pt x="232" y="2562"/>
                </a:lnTo>
                <a:lnTo>
                  <a:pt x="186" y="2476"/>
                </a:lnTo>
                <a:lnTo>
                  <a:pt x="143" y="2388"/>
                </a:lnTo>
                <a:lnTo>
                  <a:pt x="106" y="2297"/>
                </a:lnTo>
                <a:lnTo>
                  <a:pt x="74" y="2203"/>
                </a:lnTo>
                <a:lnTo>
                  <a:pt x="48" y="2107"/>
                </a:lnTo>
                <a:lnTo>
                  <a:pt x="28" y="2008"/>
                </a:lnTo>
                <a:lnTo>
                  <a:pt x="12" y="1908"/>
                </a:lnTo>
                <a:lnTo>
                  <a:pt x="3" y="1806"/>
                </a:lnTo>
                <a:lnTo>
                  <a:pt x="0" y="1703"/>
                </a:lnTo>
                <a:lnTo>
                  <a:pt x="3" y="1599"/>
                </a:lnTo>
                <a:lnTo>
                  <a:pt x="12" y="1497"/>
                </a:lnTo>
                <a:lnTo>
                  <a:pt x="28" y="1397"/>
                </a:lnTo>
                <a:lnTo>
                  <a:pt x="48" y="1298"/>
                </a:lnTo>
                <a:lnTo>
                  <a:pt x="74" y="1202"/>
                </a:lnTo>
                <a:lnTo>
                  <a:pt x="106" y="1108"/>
                </a:lnTo>
                <a:lnTo>
                  <a:pt x="143" y="1017"/>
                </a:lnTo>
                <a:lnTo>
                  <a:pt x="186" y="929"/>
                </a:lnTo>
                <a:lnTo>
                  <a:pt x="232" y="843"/>
                </a:lnTo>
                <a:lnTo>
                  <a:pt x="284" y="760"/>
                </a:lnTo>
                <a:lnTo>
                  <a:pt x="341" y="682"/>
                </a:lnTo>
                <a:lnTo>
                  <a:pt x="400" y="606"/>
                </a:lnTo>
                <a:lnTo>
                  <a:pt x="465" y="533"/>
                </a:lnTo>
                <a:lnTo>
                  <a:pt x="533" y="465"/>
                </a:lnTo>
                <a:lnTo>
                  <a:pt x="606" y="400"/>
                </a:lnTo>
                <a:lnTo>
                  <a:pt x="682" y="341"/>
                </a:lnTo>
                <a:lnTo>
                  <a:pt x="760" y="284"/>
                </a:lnTo>
                <a:lnTo>
                  <a:pt x="843" y="232"/>
                </a:lnTo>
                <a:lnTo>
                  <a:pt x="929" y="186"/>
                </a:lnTo>
                <a:lnTo>
                  <a:pt x="1017" y="143"/>
                </a:lnTo>
                <a:lnTo>
                  <a:pt x="1108" y="106"/>
                </a:lnTo>
                <a:lnTo>
                  <a:pt x="1202" y="74"/>
                </a:lnTo>
                <a:lnTo>
                  <a:pt x="1298" y="48"/>
                </a:lnTo>
                <a:lnTo>
                  <a:pt x="1397" y="28"/>
                </a:lnTo>
                <a:lnTo>
                  <a:pt x="1497" y="12"/>
                </a:lnTo>
                <a:lnTo>
                  <a:pt x="1599" y="3"/>
                </a:lnTo>
                <a:lnTo>
                  <a:pt x="1703" y="0"/>
                </a:lnTo>
                <a:close/>
              </a:path>
            </a:pathLst>
          </a:custGeom>
          <a:solidFill>
            <a:srgbClr val="8E8BE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511C268-4F8B-4015-ACEE-AB62D3F4578D}"/>
              </a:ext>
            </a:extLst>
          </p:cNvPr>
          <p:cNvSpPr/>
          <p:nvPr/>
        </p:nvSpPr>
        <p:spPr>
          <a:xfrm rot="5400000">
            <a:off x="3508131" y="1986750"/>
            <a:ext cx="764931" cy="39837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5F66B933-9A41-4AF1-98F6-B9F9400541EF}"/>
              </a:ext>
            </a:extLst>
          </p:cNvPr>
          <p:cNvSpPr/>
          <p:nvPr/>
        </p:nvSpPr>
        <p:spPr>
          <a:xfrm rot="5400000">
            <a:off x="8209023" y="2015495"/>
            <a:ext cx="764931" cy="39837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84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 animBg="1"/>
      <p:bldP spid="22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4" grpId="0" animBg="1"/>
      <p:bldP spid="76" grpId="0" animBg="1"/>
      <p:bldP spid="78" grpId="0" animBg="1"/>
      <p:bldP spid="53" grpId="0" animBg="1"/>
      <p:bldP spid="3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6CEF1A58-31B1-4797-9AD5-8CF56F9D84D1}"/>
              </a:ext>
            </a:extLst>
          </p:cNvPr>
          <p:cNvSpPr/>
          <p:nvPr/>
        </p:nvSpPr>
        <p:spPr>
          <a:xfrm>
            <a:off x="8005540" y="3158845"/>
            <a:ext cx="571500" cy="750566"/>
          </a:xfrm>
          <a:prstGeom prst="foldedCorner">
            <a:avLst/>
          </a:prstGeom>
          <a:noFill/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rgbClr val="65C1FF"/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Solution Architecture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Architecture overview</a:t>
            </a:r>
            <a:endParaRPr lang="en-IN" sz="1600" dirty="0"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418E79-E74B-4C99-972B-952C41745310}"/>
              </a:ext>
            </a:extLst>
          </p:cNvPr>
          <p:cNvGrpSpPr/>
          <p:nvPr/>
        </p:nvGrpSpPr>
        <p:grpSpPr>
          <a:xfrm>
            <a:off x="775419" y="3209238"/>
            <a:ext cx="585619" cy="580697"/>
            <a:chOff x="5370513" y="2312988"/>
            <a:chExt cx="1322388" cy="1311275"/>
          </a:xfrm>
          <a:solidFill>
            <a:srgbClr val="65C1FF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4E24DB-6A00-4F26-8044-E32BC8687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0513" y="2862263"/>
              <a:ext cx="1322388" cy="215900"/>
            </a:xfrm>
            <a:custGeom>
              <a:avLst/>
              <a:gdLst>
                <a:gd name="T0" fmla="*/ 2465 w 3330"/>
                <a:gd name="T1" fmla="*/ 3 h 543"/>
                <a:gd name="T2" fmla="*/ 2487 w 3330"/>
                <a:gd name="T3" fmla="*/ 22 h 543"/>
                <a:gd name="T4" fmla="*/ 2608 w 3330"/>
                <a:gd name="T5" fmla="*/ 296 h 543"/>
                <a:gd name="T6" fmla="*/ 2737 w 3330"/>
                <a:gd name="T7" fmla="*/ 10 h 543"/>
                <a:gd name="T8" fmla="*/ 2864 w 3330"/>
                <a:gd name="T9" fmla="*/ 0 h 543"/>
                <a:gd name="T10" fmla="*/ 2897 w 3330"/>
                <a:gd name="T11" fmla="*/ 21 h 543"/>
                <a:gd name="T12" fmla="*/ 3025 w 3330"/>
                <a:gd name="T13" fmla="*/ 321 h 543"/>
                <a:gd name="T14" fmla="*/ 3142 w 3330"/>
                <a:gd name="T15" fmla="*/ 22 h 543"/>
                <a:gd name="T16" fmla="*/ 3165 w 3330"/>
                <a:gd name="T17" fmla="*/ 3 h 543"/>
                <a:gd name="T18" fmla="*/ 3306 w 3330"/>
                <a:gd name="T19" fmla="*/ 3 h 543"/>
                <a:gd name="T20" fmla="*/ 3329 w 3330"/>
                <a:gd name="T21" fmla="*/ 23 h 543"/>
                <a:gd name="T22" fmla="*/ 3113 w 3330"/>
                <a:gd name="T23" fmla="*/ 523 h 543"/>
                <a:gd name="T24" fmla="*/ 3080 w 3330"/>
                <a:gd name="T25" fmla="*/ 543 h 543"/>
                <a:gd name="T26" fmla="*/ 2945 w 3330"/>
                <a:gd name="T27" fmla="*/ 533 h 543"/>
                <a:gd name="T28" fmla="*/ 2822 w 3330"/>
                <a:gd name="T29" fmla="*/ 260 h 543"/>
                <a:gd name="T30" fmla="*/ 2780 w 3330"/>
                <a:gd name="T31" fmla="*/ 294 h 543"/>
                <a:gd name="T32" fmla="*/ 2654 w 3330"/>
                <a:gd name="T33" fmla="*/ 541 h 543"/>
                <a:gd name="T34" fmla="*/ 2516 w 3330"/>
                <a:gd name="T35" fmla="*/ 540 h 543"/>
                <a:gd name="T36" fmla="*/ 2297 w 3330"/>
                <a:gd name="T37" fmla="*/ 42 h 543"/>
                <a:gd name="T38" fmla="*/ 2301 w 3330"/>
                <a:gd name="T39" fmla="*/ 14 h 543"/>
                <a:gd name="T40" fmla="*/ 2330 w 3330"/>
                <a:gd name="T41" fmla="*/ 0 h 543"/>
                <a:gd name="T42" fmla="*/ 1321 w 3330"/>
                <a:gd name="T43" fmla="*/ 4 h 543"/>
                <a:gd name="T44" fmla="*/ 1428 w 3330"/>
                <a:gd name="T45" fmla="*/ 266 h 543"/>
                <a:gd name="T46" fmla="*/ 1474 w 3330"/>
                <a:gd name="T47" fmla="*/ 265 h 543"/>
                <a:gd name="T48" fmla="*/ 1601 w 3330"/>
                <a:gd name="T49" fmla="*/ 4 h 543"/>
                <a:gd name="T50" fmla="*/ 1731 w 3330"/>
                <a:gd name="T51" fmla="*/ 4 h 543"/>
                <a:gd name="T52" fmla="*/ 1853 w 3330"/>
                <a:gd name="T53" fmla="*/ 261 h 543"/>
                <a:gd name="T54" fmla="*/ 1888 w 3330"/>
                <a:gd name="T55" fmla="*/ 294 h 543"/>
                <a:gd name="T56" fmla="*/ 2000 w 3330"/>
                <a:gd name="T57" fmla="*/ 13 h 543"/>
                <a:gd name="T58" fmla="*/ 2028 w 3330"/>
                <a:gd name="T59" fmla="*/ 0 h 543"/>
                <a:gd name="T60" fmla="*/ 2168 w 3330"/>
                <a:gd name="T61" fmla="*/ 7 h 543"/>
                <a:gd name="T62" fmla="*/ 2182 w 3330"/>
                <a:gd name="T63" fmla="*/ 32 h 543"/>
                <a:gd name="T64" fmla="*/ 1958 w 3330"/>
                <a:gd name="T65" fmla="*/ 533 h 543"/>
                <a:gd name="T66" fmla="*/ 1823 w 3330"/>
                <a:gd name="T67" fmla="*/ 543 h 543"/>
                <a:gd name="T68" fmla="*/ 1791 w 3330"/>
                <a:gd name="T69" fmla="*/ 523 h 543"/>
                <a:gd name="T70" fmla="*/ 1661 w 3330"/>
                <a:gd name="T71" fmla="*/ 228 h 543"/>
                <a:gd name="T72" fmla="*/ 1526 w 3330"/>
                <a:gd name="T73" fmla="*/ 524 h 543"/>
                <a:gd name="T74" fmla="*/ 1493 w 3330"/>
                <a:gd name="T75" fmla="*/ 543 h 543"/>
                <a:gd name="T76" fmla="*/ 1363 w 3330"/>
                <a:gd name="T77" fmla="*/ 536 h 543"/>
                <a:gd name="T78" fmla="*/ 1150 w 3330"/>
                <a:gd name="T79" fmla="*/ 42 h 543"/>
                <a:gd name="T80" fmla="*/ 1154 w 3330"/>
                <a:gd name="T81" fmla="*/ 14 h 543"/>
                <a:gd name="T82" fmla="*/ 1183 w 3330"/>
                <a:gd name="T83" fmla="*/ 0 h 543"/>
                <a:gd name="T84" fmla="*/ 170 w 3330"/>
                <a:gd name="T85" fmla="*/ 3 h 543"/>
                <a:gd name="T86" fmla="*/ 193 w 3330"/>
                <a:gd name="T87" fmla="*/ 22 h 543"/>
                <a:gd name="T88" fmla="*/ 302 w 3330"/>
                <a:gd name="T89" fmla="*/ 325 h 543"/>
                <a:gd name="T90" fmla="*/ 435 w 3330"/>
                <a:gd name="T91" fmla="*/ 21 h 543"/>
                <a:gd name="T92" fmla="*/ 467 w 3330"/>
                <a:gd name="T93" fmla="*/ 0 h 543"/>
                <a:gd name="T94" fmla="*/ 595 w 3330"/>
                <a:gd name="T95" fmla="*/ 10 h 543"/>
                <a:gd name="T96" fmla="*/ 718 w 3330"/>
                <a:gd name="T97" fmla="*/ 292 h 543"/>
                <a:gd name="T98" fmla="*/ 752 w 3330"/>
                <a:gd name="T99" fmla="*/ 262 h 543"/>
                <a:gd name="T100" fmla="*/ 859 w 3330"/>
                <a:gd name="T101" fmla="*/ 7 h 543"/>
                <a:gd name="T102" fmla="*/ 1000 w 3330"/>
                <a:gd name="T103" fmla="*/ 0 h 543"/>
                <a:gd name="T104" fmla="*/ 1029 w 3330"/>
                <a:gd name="T105" fmla="*/ 14 h 543"/>
                <a:gd name="T106" fmla="*/ 1033 w 3330"/>
                <a:gd name="T107" fmla="*/ 43 h 543"/>
                <a:gd name="T108" fmla="*/ 799 w 3330"/>
                <a:gd name="T109" fmla="*/ 540 h 543"/>
                <a:gd name="T110" fmla="*/ 662 w 3330"/>
                <a:gd name="T111" fmla="*/ 540 h 543"/>
                <a:gd name="T112" fmla="*/ 541 w 3330"/>
                <a:gd name="T113" fmla="*/ 294 h 543"/>
                <a:gd name="T114" fmla="*/ 500 w 3330"/>
                <a:gd name="T115" fmla="*/ 262 h 543"/>
                <a:gd name="T116" fmla="*/ 371 w 3330"/>
                <a:gd name="T117" fmla="*/ 533 h 543"/>
                <a:gd name="T118" fmla="*/ 236 w 3330"/>
                <a:gd name="T119" fmla="*/ 543 h 543"/>
                <a:gd name="T120" fmla="*/ 202 w 3330"/>
                <a:gd name="T121" fmla="*/ 522 h 543"/>
                <a:gd name="T122" fmla="*/ 2 w 3330"/>
                <a:gd name="T123" fmla="*/ 23 h 543"/>
                <a:gd name="T124" fmla="*/ 25 w 3330"/>
                <a:gd name="T125" fmla="*/ 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30" h="543">
                  <a:moveTo>
                    <a:pt x="2330" y="0"/>
                  </a:moveTo>
                  <a:lnTo>
                    <a:pt x="2454" y="0"/>
                  </a:lnTo>
                  <a:lnTo>
                    <a:pt x="2465" y="3"/>
                  </a:lnTo>
                  <a:lnTo>
                    <a:pt x="2475" y="7"/>
                  </a:lnTo>
                  <a:lnTo>
                    <a:pt x="2483" y="13"/>
                  </a:lnTo>
                  <a:lnTo>
                    <a:pt x="2487" y="22"/>
                  </a:lnTo>
                  <a:lnTo>
                    <a:pt x="2575" y="266"/>
                  </a:lnTo>
                  <a:lnTo>
                    <a:pt x="2597" y="325"/>
                  </a:lnTo>
                  <a:lnTo>
                    <a:pt x="2608" y="296"/>
                  </a:lnTo>
                  <a:lnTo>
                    <a:pt x="2620" y="265"/>
                  </a:lnTo>
                  <a:lnTo>
                    <a:pt x="2730" y="21"/>
                  </a:lnTo>
                  <a:lnTo>
                    <a:pt x="2737" y="10"/>
                  </a:lnTo>
                  <a:lnTo>
                    <a:pt x="2748" y="4"/>
                  </a:lnTo>
                  <a:lnTo>
                    <a:pt x="2762" y="0"/>
                  </a:lnTo>
                  <a:lnTo>
                    <a:pt x="2864" y="0"/>
                  </a:lnTo>
                  <a:lnTo>
                    <a:pt x="2877" y="4"/>
                  </a:lnTo>
                  <a:lnTo>
                    <a:pt x="2889" y="10"/>
                  </a:lnTo>
                  <a:lnTo>
                    <a:pt x="2897" y="21"/>
                  </a:lnTo>
                  <a:lnTo>
                    <a:pt x="3000" y="261"/>
                  </a:lnTo>
                  <a:lnTo>
                    <a:pt x="3013" y="292"/>
                  </a:lnTo>
                  <a:lnTo>
                    <a:pt x="3025" y="321"/>
                  </a:lnTo>
                  <a:lnTo>
                    <a:pt x="3035" y="294"/>
                  </a:lnTo>
                  <a:lnTo>
                    <a:pt x="3047" y="262"/>
                  </a:lnTo>
                  <a:lnTo>
                    <a:pt x="3142" y="22"/>
                  </a:lnTo>
                  <a:lnTo>
                    <a:pt x="3147" y="13"/>
                  </a:lnTo>
                  <a:lnTo>
                    <a:pt x="3155" y="7"/>
                  </a:lnTo>
                  <a:lnTo>
                    <a:pt x="3165" y="3"/>
                  </a:lnTo>
                  <a:lnTo>
                    <a:pt x="3175" y="0"/>
                  </a:lnTo>
                  <a:lnTo>
                    <a:pt x="3294" y="0"/>
                  </a:lnTo>
                  <a:lnTo>
                    <a:pt x="3306" y="3"/>
                  </a:lnTo>
                  <a:lnTo>
                    <a:pt x="3316" y="7"/>
                  </a:lnTo>
                  <a:lnTo>
                    <a:pt x="3323" y="14"/>
                  </a:lnTo>
                  <a:lnTo>
                    <a:pt x="3329" y="23"/>
                  </a:lnTo>
                  <a:lnTo>
                    <a:pt x="3330" y="32"/>
                  </a:lnTo>
                  <a:lnTo>
                    <a:pt x="3328" y="43"/>
                  </a:lnTo>
                  <a:lnTo>
                    <a:pt x="3113" y="523"/>
                  </a:lnTo>
                  <a:lnTo>
                    <a:pt x="3106" y="533"/>
                  </a:lnTo>
                  <a:lnTo>
                    <a:pt x="3094" y="540"/>
                  </a:lnTo>
                  <a:lnTo>
                    <a:pt x="3080" y="543"/>
                  </a:lnTo>
                  <a:lnTo>
                    <a:pt x="2971" y="543"/>
                  </a:lnTo>
                  <a:lnTo>
                    <a:pt x="2957" y="540"/>
                  </a:lnTo>
                  <a:lnTo>
                    <a:pt x="2945" y="533"/>
                  </a:lnTo>
                  <a:lnTo>
                    <a:pt x="2938" y="523"/>
                  </a:lnTo>
                  <a:lnTo>
                    <a:pt x="2837" y="294"/>
                  </a:lnTo>
                  <a:lnTo>
                    <a:pt x="2822" y="260"/>
                  </a:lnTo>
                  <a:lnTo>
                    <a:pt x="2809" y="228"/>
                  </a:lnTo>
                  <a:lnTo>
                    <a:pt x="2795" y="262"/>
                  </a:lnTo>
                  <a:lnTo>
                    <a:pt x="2780" y="294"/>
                  </a:lnTo>
                  <a:lnTo>
                    <a:pt x="2673" y="524"/>
                  </a:lnTo>
                  <a:lnTo>
                    <a:pt x="2665" y="533"/>
                  </a:lnTo>
                  <a:lnTo>
                    <a:pt x="2654" y="541"/>
                  </a:lnTo>
                  <a:lnTo>
                    <a:pt x="2641" y="543"/>
                  </a:lnTo>
                  <a:lnTo>
                    <a:pt x="2531" y="543"/>
                  </a:lnTo>
                  <a:lnTo>
                    <a:pt x="2516" y="540"/>
                  </a:lnTo>
                  <a:lnTo>
                    <a:pt x="2505" y="533"/>
                  </a:lnTo>
                  <a:lnTo>
                    <a:pt x="2497" y="522"/>
                  </a:lnTo>
                  <a:lnTo>
                    <a:pt x="2297" y="42"/>
                  </a:lnTo>
                  <a:lnTo>
                    <a:pt x="2294" y="32"/>
                  </a:lnTo>
                  <a:lnTo>
                    <a:pt x="2297" y="23"/>
                  </a:lnTo>
                  <a:lnTo>
                    <a:pt x="2301" y="14"/>
                  </a:lnTo>
                  <a:lnTo>
                    <a:pt x="2309" y="7"/>
                  </a:lnTo>
                  <a:lnTo>
                    <a:pt x="2319" y="3"/>
                  </a:lnTo>
                  <a:lnTo>
                    <a:pt x="2330" y="0"/>
                  </a:lnTo>
                  <a:close/>
                  <a:moveTo>
                    <a:pt x="1183" y="0"/>
                  </a:moveTo>
                  <a:lnTo>
                    <a:pt x="1306" y="0"/>
                  </a:lnTo>
                  <a:lnTo>
                    <a:pt x="1321" y="4"/>
                  </a:lnTo>
                  <a:lnTo>
                    <a:pt x="1333" y="11"/>
                  </a:lnTo>
                  <a:lnTo>
                    <a:pt x="1341" y="22"/>
                  </a:lnTo>
                  <a:lnTo>
                    <a:pt x="1428" y="266"/>
                  </a:lnTo>
                  <a:lnTo>
                    <a:pt x="1449" y="325"/>
                  </a:lnTo>
                  <a:lnTo>
                    <a:pt x="1461" y="296"/>
                  </a:lnTo>
                  <a:lnTo>
                    <a:pt x="1474" y="265"/>
                  </a:lnTo>
                  <a:lnTo>
                    <a:pt x="1582" y="21"/>
                  </a:lnTo>
                  <a:lnTo>
                    <a:pt x="1589" y="10"/>
                  </a:lnTo>
                  <a:lnTo>
                    <a:pt x="1601" y="4"/>
                  </a:lnTo>
                  <a:lnTo>
                    <a:pt x="1615" y="0"/>
                  </a:lnTo>
                  <a:lnTo>
                    <a:pt x="1717" y="0"/>
                  </a:lnTo>
                  <a:lnTo>
                    <a:pt x="1731" y="4"/>
                  </a:lnTo>
                  <a:lnTo>
                    <a:pt x="1743" y="10"/>
                  </a:lnTo>
                  <a:lnTo>
                    <a:pt x="1750" y="21"/>
                  </a:lnTo>
                  <a:lnTo>
                    <a:pt x="1853" y="261"/>
                  </a:lnTo>
                  <a:lnTo>
                    <a:pt x="1866" y="292"/>
                  </a:lnTo>
                  <a:lnTo>
                    <a:pt x="1878" y="321"/>
                  </a:lnTo>
                  <a:lnTo>
                    <a:pt x="1888" y="294"/>
                  </a:lnTo>
                  <a:lnTo>
                    <a:pt x="1899" y="262"/>
                  </a:lnTo>
                  <a:lnTo>
                    <a:pt x="1994" y="22"/>
                  </a:lnTo>
                  <a:lnTo>
                    <a:pt x="2000" y="13"/>
                  </a:lnTo>
                  <a:lnTo>
                    <a:pt x="2007" y="7"/>
                  </a:lnTo>
                  <a:lnTo>
                    <a:pt x="2017" y="3"/>
                  </a:lnTo>
                  <a:lnTo>
                    <a:pt x="2028" y="0"/>
                  </a:lnTo>
                  <a:lnTo>
                    <a:pt x="2147" y="0"/>
                  </a:lnTo>
                  <a:lnTo>
                    <a:pt x="2158" y="3"/>
                  </a:lnTo>
                  <a:lnTo>
                    <a:pt x="2168" y="7"/>
                  </a:lnTo>
                  <a:lnTo>
                    <a:pt x="2177" y="14"/>
                  </a:lnTo>
                  <a:lnTo>
                    <a:pt x="2181" y="23"/>
                  </a:lnTo>
                  <a:lnTo>
                    <a:pt x="2182" y="32"/>
                  </a:lnTo>
                  <a:lnTo>
                    <a:pt x="2180" y="43"/>
                  </a:lnTo>
                  <a:lnTo>
                    <a:pt x="1967" y="523"/>
                  </a:lnTo>
                  <a:lnTo>
                    <a:pt x="1958" y="533"/>
                  </a:lnTo>
                  <a:lnTo>
                    <a:pt x="1947" y="540"/>
                  </a:lnTo>
                  <a:lnTo>
                    <a:pt x="1933" y="543"/>
                  </a:lnTo>
                  <a:lnTo>
                    <a:pt x="1823" y="543"/>
                  </a:lnTo>
                  <a:lnTo>
                    <a:pt x="1809" y="540"/>
                  </a:lnTo>
                  <a:lnTo>
                    <a:pt x="1798" y="533"/>
                  </a:lnTo>
                  <a:lnTo>
                    <a:pt x="1791" y="523"/>
                  </a:lnTo>
                  <a:lnTo>
                    <a:pt x="1689" y="294"/>
                  </a:lnTo>
                  <a:lnTo>
                    <a:pt x="1674" y="260"/>
                  </a:lnTo>
                  <a:lnTo>
                    <a:pt x="1661" y="228"/>
                  </a:lnTo>
                  <a:lnTo>
                    <a:pt x="1647" y="262"/>
                  </a:lnTo>
                  <a:lnTo>
                    <a:pt x="1633" y="294"/>
                  </a:lnTo>
                  <a:lnTo>
                    <a:pt x="1526" y="524"/>
                  </a:lnTo>
                  <a:lnTo>
                    <a:pt x="1519" y="533"/>
                  </a:lnTo>
                  <a:lnTo>
                    <a:pt x="1507" y="541"/>
                  </a:lnTo>
                  <a:lnTo>
                    <a:pt x="1493" y="543"/>
                  </a:lnTo>
                  <a:lnTo>
                    <a:pt x="1383" y="543"/>
                  </a:lnTo>
                  <a:lnTo>
                    <a:pt x="1373" y="541"/>
                  </a:lnTo>
                  <a:lnTo>
                    <a:pt x="1363" y="536"/>
                  </a:lnTo>
                  <a:lnTo>
                    <a:pt x="1355" y="530"/>
                  </a:lnTo>
                  <a:lnTo>
                    <a:pt x="1350" y="522"/>
                  </a:lnTo>
                  <a:lnTo>
                    <a:pt x="1150" y="42"/>
                  </a:lnTo>
                  <a:lnTo>
                    <a:pt x="1148" y="32"/>
                  </a:lnTo>
                  <a:lnTo>
                    <a:pt x="1149" y="23"/>
                  </a:lnTo>
                  <a:lnTo>
                    <a:pt x="1154" y="14"/>
                  </a:lnTo>
                  <a:lnTo>
                    <a:pt x="1162" y="7"/>
                  </a:lnTo>
                  <a:lnTo>
                    <a:pt x="1171" y="3"/>
                  </a:lnTo>
                  <a:lnTo>
                    <a:pt x="1183" y="0"/>
                  </a:lnTo>
                  <a:close/>
                  <a:moveTo>
                    <a:pt x="36" y="0"/>
                  </a:moveTo>
                  <a:lnTo>
                    <a:pt x="158" y="0"/>
                  </a:lnTo>
                  <a:lnTo>
                    <a:pt x="170" y="3"/>
                  </a:lnTo>
                  <a:lnTo>
                    <a:pt x="180" y="7"/>
                  </a:lnTo>
                  <a:lnTo>
                    <a:pt x="188" y="13"/>
                  </a:lnTo>
                  <a:lnTo>
                    <a:pt x="193" y="22"/>
                  </a:lnTo>
                  <a:lnTo>
                    <a:pt x="281" y="266"/>
                  </a:lnTo>
                  <a:lnTo>
                    <a:pt x="291" y="296"/>
                  </a:lnTo>
                  <a:lnTo>
                    <a:pt x="302" y="325"/>
                  </a:lnTo>
                  <a:lnTo>
                    <a:pt x="314" y="296"/>
                  </a:lnTo>
                  <a:lnTo>
                    <a:pt x="326" y="265"/>
                  </a:lnTo>
                  <a:lnTo>
                    <a:pt x="435" y="21"/>
                  </a:lnTo>
                  <a:lnTo>
                    <a:pt x="442" y="10"/>
                  </a:lnTo>
                  <a:lnTo>
                    <a:pt x="453" y="4"/>
                  </a:lnTo>
                  <a:lnTo>
                    <a:pt x="467" y="0"/>
                  </a:lnTo>
                  <a:lnTo>
                    <a:pt x="569" y="0"/>
                  </a:lnTo>
                  <a:lnTo>
                    <a:pt x="583" y="4"/>
                  </a:lnTo>
                  <a:lnTo>
                    <a:pt x="595" y="10"/>
                  </a:lnTo>
                  <a:lnTo>
                    <a:pt x="602" y="21"/>
                  </a:lnTo>
                  <a:lnTo>
                    <a:pt x="705" y="261"/>
                  </a:lnTo>
                  <a:lnTo>
                    <a:pt x="718" y="292"/>
                  </a:lnTo>
                  <a:lnTo>
                    <a:pt x="731" y="321"/>
                  </a:lnTo>
                  <a:lnTo>
                    <a:pt x="740" y="294"/>
                  </a:lnTo>
                  <a:lnTo>
                    <a:pt x="752" y="262"/>
                  </a:lnTo>
                  <a:lnTo>
                    <a:pt x="847" y="22"/>
                  </a:lnTo>
                  <a:lnTo>
                    <a:pt x="852" y="13"/>
                  </a:lnTo>
                  <a:lnTo>
                    <a:pt x="859" y="7"/>
                  </a:lnTo>
                  <a:lnTo>
                    <a:pt x="870" y="3"/>
                  </a:lnTo>
                  <a:lnTo>
                    <a:pt x="881" y="0"/>
                  </a:lnTo>
                  <a:lnTo>
                    <a:pt x="1000" y="0"/>
                  </a:lnTo>
                  <a:lnTo>
                    <a:pt x="1011" y="3"/>
                  </a:lnTo>
                  <a:lnTo>
                    <a:pt x="1021" y="7"/>
                  </a:lnTo>
                  <a:lnTo>
                    <a:pt x="1029" y="14"/>
                  </a:lnTo>
                  <a:lnTo>
                    <a:pt x="1034" y="23"/>
                  </a:lnTo>
                  <a:lnTo>
                    <a:pt x="1035" y="32"/>
                  </a:lnTo>
                  <a:lnTo>
                    <a:pt x="1033" y="43"/>
                  </a:lnTo>
                  <a:lnTo>
                    <a:pt x="819" y="523"/>
                  </a:lnTo>
                  <a:lnTo>
                    <a:pt x="811" y="533"/>
                  </a:lnTo>
                  <a:lnTo>
                    <a:pt x="799" y="540"/>
                  </a:lnTo>
                  <a:lnTo>
                    <a:pt x="785" y="543"/>
                  </a:lnTo>
                  <a:lnTo>
                    <a:pt x="676" y="543"/>
                  </a:lnTo>
                  <a:lnTo>
                    <a:pt x="662" y="540"/>
                  </a:lnTo>
                  <a:lnTo>
                    <a:pt x="650" y="533"/>
                  </a:lnTo>
                  <a:lnTo>
                    <a:pt x="643" y="523"/>
                  </a:lnTo>
                  <a:lnTo>
                    <a:pt x="541" y="294"/>
                  </a:lnTo>
                  <a:lnTo>
                    <a:pt x="527" y="260"/>
                  </a:lnTo>
                  <a:lnTo>
                    <a:pt x="514" y="228"/>
                  </a:lnTo>
                  <a:lnTo>
                    <a:pt x="500" y="262"/>
                  </a:lnTo>
                  <a:lnTo>
                    <a:pt x="485" y="294"/>
                  </a:lnTo>
                  <a:lnTo>
                    <a:pt x="378" y="524"/>
                  </a:lnTo>
                  <a:lnTo>
                    <a:pt x="371" y="533"/>
                  </a:lnTo>
                  <a:lnTo>
                    <a:pt x="359" y="541"/>
                  </a:lnTo>
                  <a:lnTo>
                    <a:pt x="345" y="543"/>
                  </a:lnTo>
                  <a:lnTo>
                    <a:pt x="236" y="543"/>
                  </a:lnTo>
                  <a:lnTo>
                    <a:pt x="222" y="540"/>
                  </a:lnTo>
                  <a:lnTo>
                    <a:pt x="210" y="533"/>
                  </a:lnTo>
                  <a:lnTo>
                    <a:pt x="202" y="522"/>
                  </a:lnTo>
                  <a:lnTo>
                    <a:pt x="3" y="42"/>
                  </a:lnTo>
                  <a:lnTo>
                    <a:pt x="0" y="32"/>
                  </a:lnTo>
                  <a:lnTo>
                    <a:pt x="2" y="23"/>
                  </a:lnTo>
                  <a:lnTo>
                    <a:pt x="7" y="14"/>
                  </a:lnTo>
                  <a:lnTo>
                    <a:pt x="15" y="7"/>
                  </a:lnTo>
                  <a:lnTo>
                    <a:pt x="25" y="3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C8D064D-20B5-427E-986A-D4E82B21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500" y="2312988"/>
              <a:ext cx="1262063" cy="454025"/>
            </a:xfrm>
            <a:custGeom>
              <a:avLst/>
              <a:gdLst>
                <a:gd name="T0" fmla="*/ 2335 w 3180"/>
                <a:gd name="T1" fmla="*/ 504 h 1144"/>
                <a:gd name="T2" fmla="*/ 2405 w 3180"/>
                <a:gd name="T3" fmla="*/ 635 h 1144"/>
                <a:gd name="T4" fmla="*/ 2498 w 3180"/>
                <a:gd name="T5" fmla="*/ 581 h 1144"/>
                <a:gd name="T6" fmla="*/ 2367 w 3180"/>
                <a:gd name="T7" fmla="*/ 485 h 1144"/>
                <a:gd name="T8" fmla="*/ 885 w 3180"/>
                <a:gd name="T9" fmla="*/ 443 h 1144"/>
                <a:gd name="T10" fmla="*/ 749 w 3180"/>
                <a:gd name="T11" fmla="*/ 532 h 1144"/>
                <a:gd name="T12" fmla="*/ 623 w 3180"/>
                <a:gd name="T13" fmla="*/ 635 h 1144"/>
                <a:gd name="T14" fmla="*/ 810 w 3180"/>
                <a:gd name="T15" fmla="*/ 568 h 1144"/>
                <a:gd name="T16" fmla="*/ 885 w 3180"/>
                <a:gd name="T17" fmla="*/ 443 h 1144"/>
                <a:gd name="T18" fmla="*/ 1536 w 3180"/>
                <a:gd name="T19" fmla="*/ 258 h 1144"/>
                <a:gd name="T20" fmla="*/ 1431 w 3180"/>
                <a:gd name="T21" fmla="*/ 286 h 1144"/>
                <a:gd name="T22" fmla="*/ 1332 w 3180"/>
                <a:gd name="T23" fmla="*/ 340 h 1144"/>
                <a:gd name="T24" fmla="*/ 1236 w 3180"/>
                <a:gd name="T25" fmla="*/ 417 h 1144"/>
                <a:gd name="T26" fmla="*/ 1148 w 3180"/>
                <a:gd name="T27" fmla="*/ 517 h 1144"/>
                <a:gd name="T28" fmla="*/ 1069 w 3180"/>
                <a:gd name="T29" fmla="*/ 635 h 1144"/>
                <a:gd name="T30" fmla="*/ 2074 w 3180"/>
                <a:gd name="T31" fmla="*/ 574 h 1144"/>
                <a:gd name="T32" fmla="*/ 1990 w 3180"/>
                <a:gd name="T33" fmla="*/ 464 h 1144"/>
                <a:gd name="T34" fmla="*/ 1899 w 3180"/>
                <a:gd name="T35" fmla="*/ 376 h 1144"/>
                <a:gd name="T36" fmla="*/ 1801 w 3180"/>
                <a:gd name="T37" fmla="*/ 309 h 1144"/>
                <a:gd name="T38" fmla="*/ 1698 w 3180"/>
                <a:gd name="T39" fmla="*/ 269 h 1144"/>
                <a:gd name="T40" fmla="*/ 1591 w 3180"/>
                <a:gd name="T41" fmla="*/ 254 h 1144"/>
                <a:gd name="T42" fmla="*/ 1591 w 3180"/>
                <a:gd name="T43" fmla="*/ 0 h 1144"/>
                <a:gd name="T44" fmla="*/ 1800 w 3180"/>
                <a:gd name="T45" fmla="*/ 12 h 1144"/>
                <a:gd name="T46" fmla="*/ 2000 w 3180"/>
                <a:gd name="T47" fmla="*/ 50 h 1144"/>
                <a:gd name="T48" fmla="*/ 2193 w 3180"/>
                <a:gd name="T49" fmla="*/ 111 h 1144"/>
                <a:gd name="T50" fmla="*/ 2374 w 3180"/>
                <a:gd name="T51" fmla="*/ 193 h 1144"/>
                <a:gd name="T52" fmla="*/ 2543 w 3180"/>
                <a:gd name="T53" fmla="*/ 294 h 1144"/>
                <a:gd name="T54" fmla="*/ 2698 w 3180"/>
                <a:gd name="T55" fmla="*/ 415 h 1144"/>
                <a:gd name="T56" fmla="*/ 2837 w 3180"/>
                <a:gd name="T57" fmla="*/ 553 h 1144"/>
                <a:gd name="T58" fmla="*/ 2960 w 3180"/>
                <a:gd name="T59" fmla="*/ 705 h 1144"/>
                <a:gd name="T60" fmla="*/ 3064 w 3180"/>
                <a:gd name="T61" fmla="*/ 872 h 1144"/>
                <a:gd name="T62" fmla="*/ 3147 w 3180"/>
                <a:gd name="T63" fmla="*/ 1051 h 1144"/>
                <a:gd name="T64" fmla="*/ 2908 w 3180"/>
                <a:gd name="T65" fmla="*/ 1144 h 1144"/>
                <a:gd name="T66" fmla="*/ 2847 w 3180"/>
                <a:gd name="T67" fmla="*/ 1010 h 1144"/>
                <a:gd name="T68" fmla="*/ 2773 w 3180"/>
                <a:gd name="T69" fmla="*/ 885 h 1144"/>
                <a:gd name="T70" fmla="*/ 2748 w 3180"/>
                <a:gd name="T71" fmla="*/ 890 h 1144"/>
                <a:gd name="T72" fmla="*/ 2531 w 3180"/>
                <a:gd name="T73" fmla="*/ 972 h 1144"/>
                <a:gd name="T74" fmla="*/ 2569 w 3180"/>
                <a:gd name="T75" fmla="*/ 1144 h 1144"/>
                <a:gd name="T76" fmla="*/ 2290 w 3180"/>
                <a:gd name="T77" fmla="*/ 1078 h 1144"/>
                <a:gd name="T78" fmla="*/ 2253 w 3180"/>
                <a:gd name="T79" fmla="*/ 950 h 1144"/>
                <a:gd name="T80" fmla="*/ 949 w 3180"/>
                <a:gd name="T81" fmla="*/ 890 h 1144"/>
                <a:gd name="T82" fmla="*/ 909 w 3180"/>
                <a:gd name="T83" fmla="*/ 1014 h 1144"/>
                <a:gd name="T84" fmla="*/ 877 w 3180"/>
                <a:gd name="T85" fmla="*/ 1144 h 1144"/>
                <a:gd name="T86" fmla="*/ 631 w 3180"/>
                <a:gd name="T87" fmla="*/ 1057 h 1144"/>
                <a:gd name="T88" fmla="*/ 675 w 3180"/>
                <a:gd name="T89" fmla="*/ 890 h 1144"/>
                <a:gd name="T90" fmla="*/ 422 w 3180"/>
                <a:gd name="T91" fmla="*/ 888 h 1144"/>
                <a:gd name="T92" fmla="*/ 370 w 3180"/>
                <a:gd name="T93" fmla="*/ 947 h 1144"/>
                <a:gd name="T94" fmla="*/ 303 w 3180"/>
                <a:gd name="T95" fmla="*/ 1076 h 1144"/>
                <a:gd name="T96" fmla="*/ 0 w 3180"/>
                <a:gd name="T97" fmla="*/ 1144 h 1144"/>
                <a:gd name="T98" fmla="*/ 73 w 3180"/>
                <a:gd name="T99" fmla="*/ 960 h 1144"/>
                <a:gd name="T100" fmla="*/ 168 w 3180"/>
                <a:gd name="T101" fmla="*/ 787 h 1144"/>
                <a:gd name="T102" fmla="*/ 281 w 3180"/>
                <a:gd name="T103" fmla="*/ 627 h 1144"/>
                <a:gd name="T104" fmla="*/ 412 w 3180"/>
                <a:gd name="T105" fmla="*/ 482 h 1144"/>
                <a:gd name="T106" fmla="*/ 560 w 3180"/>
                <a:gd name="T107" fmla="*/ 353 h 1144"/>
                <a:gd name="T108" fmla="*/ 722 w 3180"/>
                <a:gd name="T109" fmla="*/ 241 h 1144"/>
                <a:gd name="T110" fmla="*/ 896 w 3180"/>
                <a:gd name="T111" fmla="*/ 149 h 1144"/>
                <a:gd name="T112" fmla="*/ 1084 w 3180"/>
                <a:gd name="T113" fmla="*/ 77 h 1144"/>
                <a:gd name="T114" fmla="*/ 1280 w 3180"/>
                <a:gd name="T115" fmla="*/ 28 h 1144"/>
                <a:gd name="T116" fmla="*/ 1486 w 3180"/>
                <a:gd name="T117" fmla="*/ 3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80" h="1144">
                  <a:moveTo>
                    <a:pt x="2296" y="443"/>
                  </a:moveTo>
                  <a:lnTo>
                    <a:pt x="2335" y="504"/>
                  </a:lnTo>
                  <a:lnTo>
                    <a:pt x="2372" y="568"/>
                  </a:lnTo>
                  <a:lnTo>
                    <a:pt x="2405" y="635"/>
                  </a:lnTo>
                  <a:lnTo>
                    <a:pt x="2559" y="635"/>
                  </a:lnTo>
                  <a:lnTo>
                    <a:pt x="2498" y="581"/>
                  </a:lnTo>
                  <a:lnTo>
                    <a:pt x="2433" y="532"/>
                  </a:lnTo>
                  <a:lnTo>
                    <a:pt x="2367" y="485"/>
                  </a:lnTo>
                  <a:lnTo>
                    <a:pt x="2296" y="443"/>
                  </a:lnTo>
                  <a:close/>
                  <a:moveTo>
                    <a:pt x="885" y="443"/>
                  </a:moveTo>
                  <a:lnTo>
                    <a:pt x="815" y="485"/>
                  </a:lnTo>
                  <a:lnTo>
                    <a:pt x="749" y="532"/>
                  </a:lnTo>
                  <a:lnTo>
                    <a:pt x="684" y="581"/>
                  </a:lnTo>
                  <a:lnTo>
                    <a:pt x="623" y="635"/>
                  </a:lnTo>
                  <a:lnTo>
                    <a:pt x="775" y="635"/>
                  </a:lnTo>
                  <a:lnTo>
                    <a:pt x="810" y="568"/>
                  </a:lnTo>
                  <a:lnTo>
                    <a:pt x="846" y="504"/>
                  </a:lnTo>
                  <a:lnTo>
                    <a:pt x="885" y="443"/>
                  </a:lnTo>
                  <a:close/>
                  <a:moveTo>
                    <a:pt x="1591" y="254"/>
                  </a:moveTo>
                  <a:lnTo>
                    <a:pt x="1536" y="258"/>
                  </a:lnTo>
                  <a:lnTo>
                    <a:pt x="1484" y="269"/>
                  </a:lnTo>
                  <a:lnTo>
                    <a:pt x="1431" y="286"/>
                  </a:lnTo>
                  <a:lnTo>
                    <a:pt x="1381" y="309"/>
                  </a:lnTo>
                  <a:lnTo>
                    <a:pt x="1332" y="340"/>
                  </a:lnTo>
                  <a:lnTo>
                    <a:pt x="1283" y="376"/>
                  </a:lnTo>
                  <a:lnTo>
                    <a:pt x="1236" y="417"/>
                  </a:lnTo>
                  <a:lnTo>
                    <a:pt x="1191" y="464"/>
                  </a:lnTo>
                  <a:lnTo>
                    <a:pt x="1148" y="517"/>
                  </a:lnTo>
                  <a:lnTo>
                    <a:pt x="1108" y="574"/>
                  </a:lnTo>
                  <a:lnTo>
                    <a:pt x="1069" y="635"/>
                  </a:lnTo>
                  <a:lnTo>
                    <a:pt x="2113" y="635"/>
                  </a:lnTo>
                  <a:lnTo>
                    <a:pt x="2074" y="574"/>
                  </a:lnTo>
                  <a:lnTo>
                    <a:pt x="2034" y="517"/>
                  </a:lnTo>
                  <a:lnTo>
                    <a:pt x="1990" y="464"/>
                  </a:lnTo>
                  <a:lnTo>
                    <a:pt x="1946" y="417"/>
                  </a:lnTo>
                  <a:lnTo>
                    <a:pt x="1899" y="376"/>
                  </a:lnTo>
                  <a:lnTo>
                    <a:pt x="1850" y="340"/>
                  </a:lnTo>
                  <a:lnTo>
                    <a:pt x="1801" y="309"/>
                  </a:lnTo>
                  <a:lnTo>
                    <a:pt x="1750" y="286"/>
                  </a:lnTo>
                  <a:lnTo>
                    <a:pt x="1698" y="269"/>
                  </a:lnTo>
                  <a:lnTo>
                    <a:pt x="1645" y="258"/>
                  </a:lnTo>
                  <a:lnTo>
                    <a:pt x="1591" y="254"/>
                  </a:lnTo>
                  <a:close/>
                  <a:moveTo>
                    <a:pt x="1591" y="0"/>
                  </a:moveTo>
                  <a:lnTo>
                    <a:pt x="1591" y="0"/>
                  </a:lnTo>
                  <a:lnTo>
                    <a:pt x="1696" y="3"/>
                  </a:lnTo>
                  <a:lnTo>
                    <a:pt x="1800" y="12"/>
                  </a:lnTo>
                  <a:lnTo>
                    <a:pt x="1902" y="28"/>
                  </a:lnTo>
                  <a:lnTo>
                    <a:pt x="2000" y="50"/>
                  </a:lnTo>
                  <a:lnTo>
                    <a:pt x="2098" y="77"/>
                  </a:lnTo>
                  <a:lnTo>
                    <a:pt x="2193" y="111"/>
                  </a:lnTo>
                  <a:lnTo>
                    <a:pt x="2284" y="149"/>
                  </a:lnTo>
                  <a:lnTo>
                    <a:pt x="2374" y="193"/>
                  </a:lnTo>
                  <a:lnTo>
                    <a:pt x="2460" y="241"/>
                  </a:lnTo>
                  <a:lnTo>
                    <a:pt x="2543" y="294"/>
                  </a:lnTo>
                  <a:lnTo>
                    <a:pt x="2622" y="353"/>
                  </a:lnTo>
                  <a:lnTo>
                    <a:pt x="2698" y="415"/>
                  </a:lnTo>
                  <a:lnTo>
                    <a:pt x="2770" y="482"/>
                  </a:lnTo>
                  <a:lnTo>
                    <a:pt x="2837" y="553"/>
                  </a:lnTo>
                  <a:lnTo>
                    <a:pt x="2901" y="627"/>
                  </a:lnTo>
                  <a:lnTo>
                    <a:pt x="2960" y="705"/>
                  </a:lnTo>
                  <a:lnTo>
                    <a:pt x="3014" y="787"/>
                  </a:lnTo>
                  <a:lnTo>
                    <a:pt x="3064" y="872"/>
                  </a:lnTo>
                  <a:lnTo>
                    <a:pt x="3107" y="960"/>
                  </a:lnTo>
                  <a:lnTo>
                    <a:pt x="3147" y="1051"/>
                  </a:lnTo>
                  <a:lnTo>
                    <a:pt x="3180" y="1144"/>
                  </a:lnTo>
                  <a:lnTo>
                    <a:pt x="2908" y="1144"/>
                  </a:lnTo>
                  <a:lnTo>
                    <a:pt x="2879" y="1076"/>
                  </a:lnTo>
                  <a:lnTo>
                    <a:pt x="2847" y="1010"/>
                  </a:lnTo>
                  <a:lnTo>
                    <a:pt x="2812" y="947"/>
                  </a:lnTo>
                  <a:lnTo>
                    <a:pt x="2773" y="885"/>
                  </a:lnTo>
                  <a:lnTo>
                    <a:pt x="2760" y="888"/>
                  </a:lnTo>
                  <a:lnTo>
                    <a:pt x="2748" y="890"/>
                  </a:lnTo>
                  <a:lnTo>
                    <a:pt x="2507" y="890"/>
                  </a:lnTo>
                  <a:lnTo>
                    <a:pt x="2531" y="972"/>
                  </a:lnTo>
                  <a:lnTo>
                    <a:pt x="2551" y="1057"/>
                  </a:lnTo>
                  <a:lnTo>
                    <a:pt x="2569" y="1144"/>
                  </a:lnTo>
                  <a:lnTo>
                    <a:pt x="2306" y="1144"/>
                  </a:lnTo>
                  <a:lnTo>
                    <a:pt x="2290" y="1078"/>
                  </a:lnTo>
                  <a:lnTo>
                    <a:pt x="2273" y="1014"/>
                  </a:lnTo>
                  <a:lnTo>
                    <a:pt x="2253" y="950"/>
                  </a:lnTo>
                  <a:lnTo>
                    <a:pt x="2233" y="890"/>
                  </a:lnTo>
                  <a:lnTo>
                    <a:pt x="949" y="890"/>
                  </a:lnTo>
                  <a:lnTo>
                    <a:pt x="928" y="950"/>
                  </a:lnTo>
                  <a:lnTo>
                    <a:pt x="909" y="1014"/>
                  </a:lnTo>
                  <a:lnTo>
                    <a:pt x="892" y="1078"/>
                  </a:lnTo>
                  <a:lnTo>
                    <a:pt x="877" y="1144"/>
                  </a:lnTo>
                  <a:lnTo>
                    <a:pt x="612" y="1144"/>
                  </a:lnTo>
                  <a:lnTo>
                    <a:pt x="631" y="1057"/>
                  </a:lnTo>
                  <a:lnTo>
                    <a:pt x="651" y="972"/>
                  </a:lnTo>
                  <a:lnTo>
                    <a:pt x="675" y="890"/>
                  </a:lnTo>
                  <a:lnTo>
                    <a:pt x="433" y="890"/>
                  </a:lnTo>
                  <a:lnTo>
                    <a:pt x="422" y="888"/>
                  </a:lnTo>
                  <a:lnTo>
                    <a:pt x="410" y="885"/>
                  </a:lnTo>
                  <a:lnTo>
                    <a:pt x="370" y="947"/>
                  </a:lnTo>
                  <a:lnTo>
                    <a:pt x="335" y="1010"/>
                  </a:lnTo>
                  <a:lnTo>
                    <a:pt x="303" y="1076"/>
                  </a:lnTo>
                  <a:lnTo>
                    <a:pt x="274" y="1144"/>
                  </a:lnTo>
                  <a:lnTo>
                    <a:pt x="0" y="1144"/>
                  </a:lnTo>
                  <a:lnTo>
                    <a:pt x="35" y="1051"/>
                  </a:lnTo>
                  <a:lnTo>
                    <a:pt x="73" y="960"/>
                  </a:lnTo>
                  <a:lnTo>
                    <a:pt x="118" y="872"/>
                  </a:lnTo>
                  <a:lnTo>
                    <a:pt x="168" y="787"/>
                  </a:lnTo>
                  <a:lnTo>
                    <a:pt x="222" y="705"/>
                  </a:lnTo>
                  <a:lnTo>
                    <a:pt x="281" y="627"/>
                  </a:lnTo>
                  <a:lnTo>
                    <a:pt x="344" y="553"/>
                  </a:lnTo>
                  <a:lnTo>
                    <a:pt x="412" y="482"/>
                  </a:lnTo>
                  <a:lnTo>
                    <a:pt x="484" y="415"/>
                  </a:lnTo>
                  <a:lnTo>
                    <a:pt x="560" y="353"/>
                  </a:lnTo>
                  <a:lnTo>
                    <a:pt x="639" y="294"/>
                  </a:lnTo>
                  <a:lnTo>
                    <a:pt x="722" y="241"/>
                  </a:lnTo>
                  <a:lnTo>
                    <a:pt x="807" y="193"/>
                  </a:lnTo>
                  <a:lnTo>
                    <a:pt x="896" y="149"/>
                  </a:lnTo>
                  <a:lnTo>
                    <a:pt x="989" y="111"/>
                  </a:lnTo>
                  <a:lnTo>
                    <a:pt x="1084" y="77"/>
                  </a:lnTo>
                  <a:lnTo>
                    <a:pt x="1180" y="50"/>
                  </a:lnTo>
                  <a:lnTo>
                    <a:pt x="1280" y="28"/>
                  </a:lnTo>
                  <a:lnTo>
                    <a:pt x="1382" y="12"/>
                  </a:lnTo>
                  <a:lnTo>
                    <a:pt x="1486" y="3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CCBB288-C3FC-4DC1-817C-4822AEDF5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500" y="3170238"/>
              <a:ext cx="1262063" cy="454025"/>
            </a:xfrm>
            <a:custGeom>
              <a:avLst/>
              <a:gdLst>
                <a:gd name="T0" fmla="*/ 2372 w 3180"/>
                <a:gd name="T1" fmla="*/ 576 h 1144"/>
                <a:gd name="T2" fmla="*/ 2296 w 3180"/>
                <a:gd name="T3" fmla="*/ 701 h 1144"/>
                <a:gd name="T4" fmla="*/ 2433 w 3180"/>
                <a:gd name="T5" fmla="*/ 612 h 1144"/>
                <a:gd name="T6" fmla="*/ 2559 w 3180"/>
                <a:gd name="T7" fmla="*/ 508 h 1144"/>
                <a:gd name="T8" fmla="*/ 1069 w 3180"/>
                <a:gd name="T9" fmla="*/ 508 h 1144"/>
                <a:gd name="T10" fmla="*/ 1148 w 3180"/>
                <a:gd name="T11" fmla="*/ 627 h 1144"/>
                <a:gd name="T12" fmla="*/ 1236 w 3180"/>
                <a:gd name="T13" fmla="*/ 727 h 1144"/>
                <a:gd name="T14" fmla="*/ 1332 w 3180"/>
                <a:gd name="T15" fmla="*/ 804 h 1144"/>
                <a:gd name="T16" fmla="*/ 1431 w 3180"/>
                <a:gd name="T17" fmla="*/ 858 h 1144"/>
                <a:gd name="T18" fmla="*/ 1536 w 3180"/>
                <a:gd name="T19" fmla="*/ 886 h 1144"/>
                <a:gd name="T20" fmla="*/ 1645 w 3180"/>
                <a:gd name="T21" fmla="*/ 886 h 1144"/>
                <a:gd name="T22" fmla="*/ 1750 w 3180"/>
                <a:gd name="T23" fmla="*/ 858 h 1144"/>
                <a:gd name="T24" fmla="*/ 1850 w 3180"/>
                <a:gd name="T25" fmla="*/ 804 h 1144"/>
                <a:gd name="T26" fmla="*/ 1946 w 3180"/>
                <a:gd name="T27" fmla="*/ 727 h 1144"/>
                <a:gd name="T28" fmla="*/ 2034 w 3180"/>
                <a:gd name="T29" fmla="*/ 627 h 1144"/>
                <a:gd name="T30" fmla="*/ 2113 w 3180"/>
                <a:gd name="T31" fmla="*/ 508 h 1144"/>
                <a:gd name="T32" fmla="*/ 623 w 3180"/>
                <a:gd name="T33" fmla="*/ 508 h 1144"/>
                <a:gd name="T34" fmla="*/ 749 w 3180"/>
                <a:gd name="T35" fmla="*/ 612 h 1144"/>
                <a:gd name="T36" fmla="*/ 885 w 3180"/>
                <a:gd name="T37" fmla="*/ 701 h 1144"/>
                <a:gd name="T38" fmla="*/ 810 w 3180"/>
                <a:gd name="T39" fmla="*/ 576 h 1144"/>
                <a:gd name="T40" fmla="*/ 623 w 3180"/>
                <a:gd name="T41" fmla="*/ 508 h 1144"/>
                <a:gd name="T42" fmla="*/ 274 w 3180"/>
                <a:gd name="T43" fmla="*/ 0 h 1144"/>
                <a:gd name="T44" fmla="*/ 335 w 3180"/>
                <a:gd name="T45" fmla="*/ 133 h 1144"/>
                <a:gd name="T46" fmla="*/ 410 w 3180"/>
                <a:gd name="T47" fmla="*/ 259 h 1144"/>
                <a:gd name="T48" fmla="*/ 433 w 3180"/>
                <a:gd name="T49" fmla="*/ 254 h 1144"/>
                <a:gd name="T50" fmla="*/ 652 w 3180"/>
                <a:gd name="T51" fmla="*/ 172 h 1144"/>
                <a:gd name="T52" fmla="*/ 612 w 3180"/>
                <a:gd name="T53" fmla="*/ 0 h 1144"/>
                <a:gd name="T54" fmla="*/ 892 w 3180"/>
                <a:gd name="T55" fmla="*/ 67 h 1144"/>
                <a:gd name="T56" fmla="*/ 928 w 3180"/>
                <a:gd name="T57" fmla="*/ 194 h 1144"/>
                <a:gd name="T58" fmla="*/ 2233 w 3180"/>
                <a:gd name="T59" fmla="*/ 254 h 1144"/>
                <a:gd name="T60" fmla="*/ 2273 w 3180"/>
                <a:gd name="T61" fmla="*/ 131 h 1144"/>
                <a:gd name="T62" fmla="*/ 2306 w 3180"/>
                <a:gd name="T63" fmla="*/ 0 h 1144"/>
                <a:gd name="T64" fmla="*/ 2551 w 3180"/>
                <a:gd name="T65" fmla="*/ 87 h 1144"/>
                <a:gd name="T66" fmla="*/ 2506 w 3180"/>
                <a:gd name="T67" fmla="*/ 254 h 1144"/>
                <a:gd name="T68" fmla="*/ 2760 w 3180"/>
                <a:gd name="T69" fmla="*/ 256 h 1144"/>
                <a:gd name="T70" fmla="*/ 2811 w 3180"/>
                <a:gd name="T71" fmla="*/ 197 h 1144"/>
                <a:gd name="T72" fmla="*/ 2879 w 3180"/>
                <a:gd name="T73" fmla="*/ 68 h 1144"/>
                <a:gd name="T74" fmla="*/ 3180 w 3180"/>
                <a:gd name="T75" fmla="*/ 0 h 1144"/>
                <a:gd name="T76" fmla="*/ 3107 w 3180"/>
                <a:gd name="T77" fmla="*/ 184 h 1144"/>
                <a:gd name="T78" fmla="*/ 3014 w 3180"/>
                <a:gd name="T79" fmla="*/ 357 h 1144"/>
                <a:gd name="T80" fmla="*/ 2901 w 3180"/>
                <a:gd name="T81" fmla="*/ 517 h 1144"/>
                <a:gd name="T82" fmla="*/ 2770 w 3180"/>
                <a:gd name="T83" fmla="*/ 662 h 1144"/>
                <a:gd name="T84" fmla="*/ 2622 w 3180"/>
                <a:gd name="T85" fmla="*/ 791 h 1144"/>
                <a:gd name="T86" fmla="*/ 2460 w 3180"/>
                <a:gd name="T87" fmla="*/ 903 h 1144"/>
                <a:gd name="T88" fmla="*/ 2284 w 3180"/>
                <a:gd name="T89" fmla="*/ 995 h 1144"/>
                <a:gd name="T90" fmla="*/ 2098 w 3180"/>
                <a:gd name="T91" fmla="*/ 1067 h 1144"/>
                <a:gd name="T92" fmla="*/ 1902 w 3180"/>
                <a:gd name="T93" fmla="*/ 1115 h 1144"/>
                <a:gd name="T94" fmla="*/ 1696 w 3180"/>
                <a:gd name="T95" fmla="*/ 1141 h 1144"/>
                <a:gd name="T96" fmla="*/ 1486 w 3180"/>
                <a:gd name="T97" fmla="*/ 1141 h 1144"/>
                <a:gd name="T98" fmla="*/ 1280 w 3180"/>
                <a:gd name="T99" fmla="*/ 1115 h 1144"/>
                <a:gd name="T100" fmla="*/ 1084 w 3180"/>
                <a:gd name="T101" fmla="*/ 1067 h 1144"/>
                <a:gd name="T102" fmla="*/ 896 w 3180"/>
                <a:gd name="T103" fmla="*/ 995 h 1144"/>
                <a:gd name="T104" fmla="*/ 722 w 3180"/>
                <a:gd name="T105" fmla="*/ 903 h 1144"/>
                <a:gd name="T106" fmla="*/ 560 w 3180"/>
                <a:gd name="T107" fmla="*/ 791 h 1144"/>
                <a:gd name="T108" fmla="*/ 412 w 3180"/>
                <a:gd name="T109" fmla="*/ 662 h 1144"/>
                <a:gd name="T110" fmla="*/ 281 w 3180"/>
                <a:gd name="T111" fmla="*/ 517 h 1144"/>
                <a:gd name="T112" fmla="*/ 168 w 3180"/>
                <a:gd name="T113" fmla="*/ 357 h 1144"/>
                <a:gd name="T114" fmla="*/ 73 w 3180"/>
                <a:gd name="T115" fmla="*/ 184 h 1144"/>
                <a:gd name="T116" fmla="*/ 0 w 3180"/>
                <a:gd name="T117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80" h="1144">
                  <a:moveTo>
                    <a:pt x="2407" y="508"/>
                  </a:moveTo>
                  <a:lnTo>
                    <a:pt x="2372" y="576"/>
                  </a:lnTo>
                  <a:lnTo>
                    <a:pt x="2336" y="641"/>
                  </a:lnTo>
                  <a:lnTo>
                    <a:pt x="2296" y="701"/>
                  </a:lnTo>
                  <a:lnTo>
                    <a:pt x="2367" y="659"/>
                  </a:lnTo>
                  <a:lnTo>
                    <a:pt x="2433" y="612"/>
                  </a:lnTo>
                  <a:lnTo>
                    <a:pt x="2498" y="562"/>
                  </a:lnTo>
                  <a:lnTo>
                    <a:pt x="2559" y="508"/>
                  </a:lnTo>
                  <a:lnTo>
                    <a:pt x="2407" y="508"/>
                  </a:lnTo>
                  <a:close/>
                  <a:moveTo>
                    <a:pt x="1069" y="508"/>
                  </a:moveTo>
                  <a:lnTo>
                    <a:pt x="1108" y="570"/>
                  </a:lnTo>
                  <a:lnTo>
                    <a:pt x="1148" y="627"/>
                  </a:lnTo>
                  <a:lnTo>
                    <a:pt x="1191" y="680"/>
                  </a:lnTo>
                  <a:lnTo>
                    <a:pt x="1236" y="727"/>
                  </a:lnTo>
                  <a:lnTo>
                    <a:pt x="1283" y="768"/>
                  </a:lnTo>
                  <a:lnTo>
                    <a:pt x="1332" y="804"/>
                  </a:lnTo>
                  <a:lnTo>
                    <a:pt x="1381" y="835"/>
                  </a:lnTo>
                  <a:lnTo>
                    <a:pt x="1431" y="858"/>
                  </a:lnTo>
                  <a:lnTo>
                    <a:pt x="1484" y="875"/>
                  </a:lnTo>
                  <a:lnTo>
                    <a:pt x="1536" y="886"/>
                  </a:lnTo>
                  <a:lnTo>
                    <a:pt x="1591" y="890"/>
                  </a:lnTo>
                  <a:lnTo>
                    <a:pt x="1645" y="886"/>
                  </a:lnTo>
                  <a:lnTo>
                    <a:pt x="1698" y="875"/>
                  </a:lnTo>
                  <a:lnTo>
                    <a:pt x="1750" y="858"/>
                  </a:lnTo>
                  <a:lnTo>
                    <a:pt x="1801" y="835"/>
                  </a:lnTo>
                  <a:lnTo>
                    <a:pt x="1850" y="804"/>
                  </a:lnTo>
                  <a:lnTo>
                    <a:pt x="1899" y="768"/>
                  </a:lnTo>
                  <a:lnTo>
                    <a:pt x="1946" y="727"/>
                  </a:lnTo>
                  <a:lnTo>
                    <a:pt x="1990" y="680"/>
                  </a:lnTo>
                  <a:lnTo>
                    <a:pt x="2034" y="627"/>
                  </a:lnTo>
                  <a:lnTo>
                    <a:pt x="2074" y="570"/>
                  </a:lnTo>
                  <a:lnTo>
                    <a:pt x="2113" y="508"/>
                  </a:lnTo>
                  <a:lnTo>
                    <a:pt x="1069" y="508"/>
                  </a:lnTo>
                  <a:close/>
                  <a:moveTo>
                    <a:pt x="623" y="508"/>
                  </a:moveTo>
                  <a:lnTo>
                    <a:pt x="684" y="562"/>
                  </a:lnTo>
                  <a:lnTo>
                    <a:pt x="749" y="612"/>
                  </a:lnTo>
                  <a:lnTo>
                    <a:pt x="815" y="659"/>
                  </a:lnTo>
                  <a:lnTo>
                    <a:pt x="885" y="701"/>
                  </a:lnTo>
                  <a:lnTo>
                    <a:pt x="846" y="641"/>
                  </a:lnTo>
                  <a:lnTo>
                    <a:pt x="810" y="576"/>
                  </a:lnTo>
                  <a:lnTo>
                    <a:pt x="775" y="508"/>
                  </a:lnTo>
                  <a:lnTo>
                    <a:pt x="623" y="508"/>
                  </a:lnTo>
                  <a:close/>
                  <a:moveTo>
                    <a:pt x="0" y="0"/>
                  </a:moveTo>
                  <a:lnTo>
                    <a:pt x="274" y="0"/>
                  </a:lnTo>
                  <a:lnTo>
                    <a:pt x="303" y="68"/>
                  </a:lnTo>
                  <a:lnTo>
                    <a:pt x="335" y="133"/>
                  </a:lnTo>
                  <a:lnTo>
                    <a:pt x="371" y="197"/>
                  </a:lnTo>
                  <a:lnTo>
                    <a:pt x="410" y="259"/>
                  </a:lnTo>
                  <a:lnTo>
                    <a:pt x="422" y="256"/>
                  </a:lnTo>
                  <a:lnTo>
                    <a:pt x="433" y="254"/>
                  </a:lnTo>
                  <a:lnTo>
                    <a:pt x="675" y="254"/>
                  </a:lnTo>
                  <a:lnTo>
                    <a:pt x="652" y="172"/>
                  </a:lnTo>
                  <a:lnTo>
                    <a:pt x="631" y="87"/>
                  </a:lnTo>
                  <a:lnTo>
                    <a:pt x="612" y="0"/>
                  </a:lnTo>
                  <a:lnTo>
                    <a:pt x="877" y="0"/>
                  </a:lnTo>
                  <a:lnTo>
                    <a:pt x="892" y="67"/>
                  </a:lnTo>
                  <a:lnTo>
                    <a:pt x="909" y="131"/>
                  </a:lnTo>
                  <a:lnTo>
                    <a:pt x="928" y="194"/>
                  </a:lnTo>
                  <a:lnTo>
                    <a:pt x="949" y="254"/>
                  </a:lnTo>
                  <a:lnTo>
                    <a:pt x="2233" y="254"/>
                  </a:lnTo>
                  <a:lnTo>
                    <a:pt x="2253" y="194"/>
                  </a:lnTo>
                  <a:lnTo>
                    <a:pt x="2273" y="131"/>
                  </a:lnTo>
                  <a:lnTo>
                    <a:pt x="2290" y="67"/>
                  </a:lnTo>
                  <a:lnTo>
                    <a:pt x="2306" y="0"/>
                  </a:lnTo>
                  <a:lnTo>
                    <a:pt x="2569" y="0"/>
                  </a:lnTo>
                  <a:lnTo>
                    <a:pt x="2551" y="87"/>
                  </a:lnTo>
                  <a:lnTo>
                    <a:pt x="2530" y="172"/>
                  </a:lnTo>
                  <a:lnTo>
                    <a:pt x="2506" y="254"/>
                  </a:lnTo>
                  <a:lnTo>
                    <a:pt x="2748" y="254"/>
                  </a:lnTo>
                  <a:lnTo>
                    <a:pt x="2760" y="256"/>
                  </a:lnTo>
                  <a:lnTo>
                    <a:pt x="2772" y="259"/>
                  </a:lnTo>
                  <a:lnTo>
                    <a:pt x="2811" y="197"/>
                  </a:lnTo>
                  <a:lnTo>
                    <a:pt x="2847" y="133"/>
                  </a:lnTo>
                  <a:lnTo>
                    <a:pt x="2879" y="68"/>
                  </a:lnTo>
                  <a:lnTo>
                    <a:pt x="2908" y="0"/>
                  </a:lnTo>
                  <a:lnTo>
                    <a:pt x="3180" y="0"/>
                  </a:lnTo>
                  <a:lnTo>
                    <a:pt x="3147" y="93"/>
                  </a:lnTo>
                  <a:lnTo>
                    <a:pt x="3107" y="184"/>
                  </a:lnTo>
                  <a:lnTo>
                    <a:pt x="3064" y="272"/>
                  </a:lnTo>
                  <a:lnTo>
                    <a:pt x="3014" y="357"/>
                  </a:lnTo>
                  <a:lnTo>
                    <a:pt x="2960" y="439"/>
                  </a:lnTo>
                  <a:lnTo>
                    <a:pt x="2901" y="517"/>
                  </a:lnTo>
                  <a:lnTo>
                    <a:pt x="2837" y="591"/>
                  </a:lnTo>
                  <a:lnTo>
                    <a:pt x="2770" y="662"/>
                  </a:lnTo>
                  <a:lnTo>
                    <a:pt x="2698" y="729"/>
                  </a:lnTo>
                  <a:lnTo>
                    <a:pt x="2622" y="791"/>
                  </a:lnTo>
                  <a:lnTo>
                    <a:pt x="2543" y="850"/>
                  </a:lnTo>
                  <a:lnTo>
                    <a:pt x="2460" y="903"/>
                  </a:lnTo>
                  <a:lnTo>
                    <a:pt x="2374" y="951"/>
                  </a:lnTo>
                  <a:lnTo>
                    <a:pt x="2284" y="995"/>
                  </a:lnTo>
                  <a:lnTo>
                    <a:pt x="2193" y="1034"/>
                  </a:lnTo>
                  <a:lnTo>
                    <a:pt x="2098" y="1067"/>
                  </a:lnTo>
                  <a:lnTo>
                    <a:pt x="2000" y="1094"/>
                  </a:lnTo>
                  <a:lnTo>
                    <a:pt x="1902" y="1115"/>
                  </a:lnTo>
                  <a:lnTo>
                    <a:pt x="1800" y="1131"/>
                  </a:lnTo>
                  <a:lnTo>
                    <a:pt x="1696" y="1141"/>
                  </a:lnTo>
                  <a:lnTo>
                    <a:pt x="1591" y="1144"/>
                  </a:lnTo>
                  <a:lnTo>
                    <a:pt x="1486" y="1141"/>
                  </a:lnTo>
                  <a:lnTo>
                    <a:pt x="1382" y="1131"/>
                  </a:lnTo>
                  <a:lnTo>
                    <a:pt x="1280" y="1115"/>
                  </a:lnTo>
                  <a:lnTo>
                    <a:pt x="1180" y="1094"/>
                  </a:lnTo>
                  <a:lnTo>
                    <a:pt x="1084" y="1067"/>
                  </a:lnTo>
                  <a:lnTo>
                    <a:pt x="989" y="1034"/>
                  </a:lnTo>
                  <a:lnTo>
                    <a:pt x="896" y="995"/>
                  </a:lnTo>
                  <a:lnTo>
                    <a:pt x="807" y="951"/>
                  </a:lnTo>
                  <a:lnTo>
                    <a:pt x="722" y="903"/>
                  </a:lnTo>
                  <a:lnTo>
                    <a:pt x="639" y="850"/>
                  </a:lnTo>
                  <a:lnTo>
                    <a:pt x="560" y="791"/>
                  </a:lnTo>
                  <a:lnTo>
                    <a:pt x="484" y="729"/>
                  </a:lnTo>
                  <a:lnTo>
                    <a:pt x="412" y="662"/>
                  </a:lnTo>
                  <a:lnTo>
                    <a:pt x="344" y="591"/>
                  </a:lnTo>
                  <a:lnTo>
                    <a:pt x="281" y="517"/>
                  </a:lnTo>
                  <a:lnTo>
                    <a:pt x="222" y="439"/>
                  </a:lnTo>
                  <a:lnTo>
                    <a:pt x="168" y="357"/>
                  </a:lnTo>
                  <a:lnTo>
                    <a:pt x="118" y="272"/>
                  </a:lnTo>
                  <a:lnTo>
                    <a:pt x="73" y="184"/>
                  </a:lnTo>
                  <a:lnTo>
                    <a:pt x="35" y="9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4" name="Freeform 216">
            <a:extLst>
              <a:ext uri="{FF2B5EF4-FFF2-40B4-BE49-F238E27FC236}">
                <a16:creationId xmlns:a16="http://schemas.microsoft.com/office/drawing/2014/main" id="{FE181BE0-6391-4E72-BBDB-12081BAF6DCB}"/>
              </a:ext>
            </a:extLst>
          </p:cNvPr>
          <p:cNvSpPr>
            <a:spLocks noEditPoints="1"/>
          </p:cNvSpPr>
          <p:nvPr/>
        </p:nvSpPr>
        <p:spPr bwMode="auto">
          <a:xfrm>
            <a:off x="4774238" y="2808653"/>
            <a:ext cx="275579" cy="277427"/>
          </a:xfrm>
          <a:custGeom>
            <a:avLst/>
            <a:gdLst>
              <a:gd name="T0" fmla="*/ 141 w 153"/>
              <a:gd name="T1" fmla="*/ 154 h 154"/>
              <a:gd name="T2" fmla="*/ 133 w 153"/>
              <a:gd name="T3" fmla="*/ 150 h 154"/>
              <a:gd name="T4" fmla="*/ 101 w 153"/>
              <a:gd name="T5" fmla="*/ 119 h 154"/>
              <a:gd name="T6" fmla="*/ 65 w 153"/>
              <a:gd name="T7" fmla="*/ 130 h 154"/>
              <a:gd name="T8" fmla="*/ 0 w 153"/>
              <a:gd name="T9" fmla="*/ 65 h 154"/>
              <a:gd name="T10" fmla="*/ 65 w 153"/>
              <a:gd name="T11" fmla="*/ 0 h 154"/>
              <a:gd name="T12" fmla="*/ 130 w 153"/>
              <a:gd name="T13" fmla="*/ 65 h 154"/>
              <a:gd name="T14" fmla="*/ 118 w 153"/>
              <a:gd name="T15" fmla="*/ 102 h 154"/>
              <a:gd name="T16" fmla="*/ 150 w 153"/>
              <a:gd name="T17" fmla="*/ 134 h 154"/>
              <a:gd name="T18" fmla="*/ 153 w 153"/>
              <a:gd name="T19" fmla="*/ 142 h 154"/>
              <a:gd name="T20" fmla="*/ 141 w 153"/>
              <a:gd name="T21" fmla="*/ 154 h 154"/>
              <a:gd name="T22" fmla="*/ 65 w 153"/>
              <a:gd name="T23" fmla="*/ 24 h 154"/>
              <a:gd name="T24" fmla="*/ 23 w 153"/>
              <a:gd name="T25" fmla="*/ 65 h 154"/>
              <a:gd name="T26" fmla="*/ 65 w 153"/>
              <a:gd name="T27" fmla="*/ 107 h 154"/>
              <a:gd name="T28" fmla="*/ 106 w 153"/>
              <a:gd name="T29" fmla="*/ 65 h 154"/>
              <a:gd name="T30" fmla="*/ 65 w 153"/>
              <a:gd name="T31" fmla="*/ 2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3" h="154">
                <a:moveTo>
                  <a:pt x="141" y="154"/>
                </a:moveTo>
                <a:cubicBezTo>
                  <a:pt x="138" y="154"/>
                  <a:pt x="135" y="153"/>
                  <a:pt x="133" y="150"/>
                </a:cubicBezTo>
                <a:cubicBezTo>
                  <a:pt x="101" y="119"/>
                  <a:pt x="101" y="119"/>
                  <a:pt x="101" y="119"/>
                </a:cubicBezTo>
                <a:cubicBezTo>
                  <a:pt x="91" y="126"/>
                  <a:pt x="78" y="130"/>
                  <a:pt x="65" y="130"/>
                </a:cubicBezTo>
                <a:cubicBezTo>
                  <a:pt x="29" y="130"/>
                  <a:pt x="0" y="10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78"/>
                  <a:pt x="126" y="91"/>
                  <a:pt x="118" y="102"/>
                </a:cubicBezTo>
                <a:cubicBezTo>
                  <a:pt x="150" y="134"/>
                  <a:pt x="150" y="134"/>
                  <a:pt x="150" y="134"/>
                </a:cubicBezTo>
                <a:cubicBezTo>
                  <a:pt x="152" y="136"/>
                  <a:pt x="153" y="139"/>
                  <a:pt x="153" y="142"/>
                </a:cubicBezTo>
                <a:cubicBezTo>
                  <a:pt x="153" y="149"/>
                  <a:pt x="148" y="154"/>
                  <a:pt x="141" y="154"/>
                </a:cubicBezTo>
                <a:close/>
                <a:moveTo>
                  <a:pt x="65" y="24"/>
                </a:moveTo>
                <a:cubicBezTo>
                  <a:pt x="42" y="24"/>
                  <a:pt x="23" y="42"/>
                  <a:pt x="23" y="65"/>
                </a:cubicBezTo>
                <a:cubicBezTo>
                  <a:pt x="23" y="88"/>
                  <a:pt x="42" y="107"/>
                  <a:pt x="65" y="107"/>
                </a:cubicBezTo>
                <a:cubicBezTo>
                  <a:pt x="87" y="107"/>
                  <a:pt x="106" y="88"/>
                  <a:pt x="106" y="65"/>
                </a:cubicBezTo>
                <a:cubicBezTo>
                  <a:pt x="106" y="42"/>
                  <a:pt x="87" y="24"/>
                  <a:pt x="65" y="2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A1E186-61CD-4E0C-A300-1DBC90C7D567}"/>
              </a:ext>
            </a:extLst>
          </p:cNvPr>
          <p:cNvCxnSpPr>
            <a:cxnSpLocks/>
          </p:cNvCxnSpPr>
          <p:nvPr/>
        </p:nvCxnSpPr>
        <p:spPr>
          <a:xfrm>
            <a:off x="1512278" y="3548095"/>
            <a:ext cx="180042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04BA56C4-7B92-4CA8-BC5B-ACBD56BFC8A7}"/>
              </a:ext>
            </a:extLst>
          </p:cNvPr>
          <p:cNvSpPr/>
          <p:nvPr/>
        </p:nvSpPr>
        <p:spPr>
          <a:xfrm>
            <a:off x="3547276" y="3251419"/>
            <a:ext cx="571500" cy="750566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2B44B0B4-C833-4213-A1E9-EB4499F319C2}"/>
              </a:ext>
            </a:extLst>
          </p:cNvPr>
          <p:cNvSpPr/>
          <p:nvPr/>
        </p:nvSpPr>
        <p:spPr>
          <a:xfrm>
            <a:off x="3629338" y="3167187"/>
            <a:ext cx="571500" cy="750566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909397E-4610-44A6-BDC9-3EAC58DBB362}"/>
              </a:ext>
            </a:extLst>
          </p:cNvPr>
          <p:cNvSpPr/>
          <p:nvPr/>
        </p:nvSpPr>
        <p:spPr>
          <a:xfrm>
            <a:off x="3707170" y="3077201"/>
            <a:ext cx="571500" cy="750566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rgbClr val="65C1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D7982-485F-4E8A-9207-2928F8E80A55}"/>
              </a:ext>
            </a:extLst>
          </p:cNvPr>
          <p:cNvSpPr txBox="1"/>
          <p:nvPr/>
        </p:nvSpPr>
        <p:spPr>
          <a:xfrm>
            <a:off x="3644102" y="3325388"/>
            <a:ext cx="714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65C1FF"/>
                </a:solidFill>
              </a:rPr>
              <a:t>HTML</a:t>
            </a: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C81C6E32-381F-44D4-A02B-AE1F9C22129F}"/>
              </a:ext>
            </a:extLst>
          </p:cNvPr>
          <p:cNvSpPr/>
          <p:nvPr/>
        </p:nvSpPr>
        <p:spPr>
          <a:xfrm>
            <a:off x="5466860" y="3251419"/>
            <a:ext cx="571500" cy="750566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7C2351C2-34AA-42CC-8D94-0011E5A46B8F}"/>
              </a:ext>
            </a:extLst>
          </p:cNvPr>
          <p:cNvSpPr/>
          <p:nvPr/>
        </p:nvSpPr>
        <p:spPr>
          <a:xfrm>
            <a:off x="5548922" y="3167187"/>
            <a:ext cx="571500" cy="750566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024584CD-BD33-44D4-AA7E-81925A15C82C}"/>
              </a:ext>
            </a:extLst>
          </p:cNvPr>
          <p:cNvSpPr/>
          <p:nvPr/>
        </p:nvSpPr>
        <p:spPr>
          <a:xfrm>
            <a:off x="5626754" y="3077201"/>
            <a:ext cx="571500" cy="750566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rgbClr val="65C1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36C06-CC8C-4DC3-AE06-0B1FE9F79ED3}"/>
              </a:ext>
            </a:extLst>
          </p:cNvPr>
          <p:cNvSpPr txBox="1"/>
          <p:nvPr/>
        </p:nvSpPr>
        <p:spPr>
          <a:xfrm>
            <a:off x="5563686" y="3294610"/>
            <a:ext cx="714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solidFill>
                  <a:srgbClr val="65C1FF"/>
                </a:solidFill>
              </a:rPr>
              <a:t>KB</a:t>
            </a:r>
            <a:endParaRPr lang="en-GB" sz="1600">
              <a:solidFill>
                <a:srgbClr val="65C1FF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32F73E-C5FF-4A56-B8FF-71D9DB1522B0}"/>
              </a:ext>
            </a:extLst>
          </p:cNvPr>
          <p:cNvCxnSpPr>
            <a:cxnSpLocks/>
          </p:cNvCxnSpPr>
          <p:nvPr/>
        </p:nvCxnSpPr>
        <p:spPr>
          <a:xfrm>
            <a:off x="4422531" y="3167187"/>
            <a:ext cx="87923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15AAB0-0DEC-4C2F-807A-66CC9B6DC17A}"/>
              </a:ext>
            </a:extLst>
          </p:cNvPr>
          <p:cNvCxnSpPr>
            <a:cxnSpLocks/>
          </p:cNvCxnSpPr>
          <p:nvPr/>
        </p:nvCxnSpPr>
        <p:spPr>
          <a:xfrm flipH="1">
            <a:off x="4422532" y="3839771"/>
            <a:ext cx="8704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21484D-5DBD-48DF-AF79-664634356852}"/>
              </a:ext>
            </a:extLst>
          </p:cNvPr>
          <p:cNvCxnSpPr/>
          <p:nvPr/>
        </p:nvCxnSpPr>
        <p:spPr>
          <a:xfrm>
            <a:off x="6427173" y="3543842"/>
            <a:ext cx="1371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297">
            <a:extLst>
              <a:ext uri="{FF2B5EF4-FFF2-40B4-BE49-F238E27FC236}">
                <a16:creationId xmlns:a16="http://schemas.microsoft.com/office/drawing/2014/main" id="{D41EBD71-497E-4A45-AB0F-D537B513D69C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2257118" y="3141110"/>
            <a:ext cx="313529" cy="306999"/>
          </a:xfrm>
          <a:custGeom>
            <a:avLst/>
            <a:gdLst>
              <a:gd name="T0" fmla="*/ 142 w 148"/>
              <a:gd name="T1" fmla="*/ 88 h 145"/>
              <a:gd name="T2" fmla="*/ 121 w 148"/>
              <a:gd name="T3" fmla="*/ 88 h 145"/>
              <a:gd name="T4" fmla="*/ 115 w 148"/>
              <a:gd name="T5" fmla="*/ 115 h 145"/>
              <a:gd name="T6" fmla="*/ 134 w 148"/>
              <a:gd name="T7" fmla="*/ 135 h 145"/>
              <a:gd name="T8" fmla="*/ 134 w 148"/>
              <a:gd name="T9" fmla="*/ 143 h 145"/>
              <a:gd name="T10" fmla="*/ 130 w 148"/>
              <a:gd name="T11" fmla="*/ 145 h 145"/>
              <a:gd name="T12" fmla="*/ 126 w 148"/>
              <a:gd name="T13" fmla="*/ 143 h 145"/>
              <a:gd name="T14" fmla="*/ 108 w 148"/>
              <a:gd name="T15" fmla="*/ 125 h 145"/>
              <a:gd name="T16" fmla="*/ 80 w 148"/>
              <a:gd name="T17" fmla="*/ 136 h 145"/>
              <a:gd name="T18" fmla="*/ 80 w 148"/>
              <a:gd name="T19" fmla="*/ 53 h 145"/>
              <a:gd name="T20" fmla="*/ 68 w 148"/>
              <a:gd name="T21" fmla="*/ 53 h 145"/>
              <a:gd name="T22" fmla="*/ 68 w 148"/>
              <a:gd name="T23" fmla="*/ 136 h 145"/>
              <a:gd name="T24" fmla="*/ 39 w 148"/>
              <a:gd name="T25" fmla="*/ 124 h 145"/>
              <a:gd name="T26" fmla="*/ 22 w 148"/>
              <a:gd name="T27" fmla="*/ 143 h 145"/>
              <a:gd name="T28" fmla="*/ 18 w 148"/>
              <a:gd name="T29" fmla="*/ 145 h 145"/>
              <a:gd name="T30" fmla="*/ 14 w 148"/>
              <a:gd name="T31" fmla="*/ 143 h 145"/>
              <a:gd name="T32" fmla="*/ 13 w 148"/>
              <a:gd name="T33" fmla="*/ 135 h 145"/>
              <a:gd name="T34" fmla="*/ 32 w 148"/>
              <a:gd name="T35" fmla="*/ 114 h 145"/>
              <a:gd name="T36" fmla="*/ 27 w 148"/>
              <a:gd name="T37" fmla="*/ 88 h 145"/>
              <a:gd name="T38" fmla="*/ 6 w 148"/>
              <a:gd name="T39" fmla="*/ 88 h 145"/>
              <a:gd name="T40" fmla="*/ 0 w 148"/>
              <a:gd name="T41" fmla="*/ 82 h 145"/>
              <a:gd name="T42" fmla="*/ 6 w 148"/>
              <a:gd name="T43" fmla="*/ 77 h 145"/>
              <a:gd name="T44" fmla="*/ 27 w 148"/>
              <a:gd name="T45" fmla="*/ 77 h 145"/>
              <a:gd name="T46" fmla="*/ 27 w 148"/>
              <a:gd name="T47" fmla="*/ 49 h 145"/>
              <a:gd name="T48" fmla="*/ 11 w 148"/>
              <a:gd name="T49" fmla="*/ 33 h 145"/>
              <a:gd name="T50" fmla="*/ 11 w 148"/>
              <a:gd name="T51" fmla="*/ 25 h 145"/>
              <a:gd name="T52" fmla="*/ 19 w 148"/>
              <a:gd name="T53" fmla="*/ 25 h 145"/>
              <a:gd name="T54" fmla="*/ 35 w 148"/>
              <a:gd name="T55" fmla="*/ 41 h 145"/>
              <a:gd name="T56" fmla="*/ 113 w 148"/>
              <a:gd name="T57" fmla="*/ 41 h 145"/>
              <a:gd name="T58" fmla="*/ 129 w 148"/>
              <a:gd name="T59" fmla="*/ 25 h 145"/>
              <a:gd name="T60" fmla="*/ 137 w 148"/>
              <a:gd name="T61" fmla="*/ 25 h 145"/>
              <a:gd name="T62" fmla="*/ 137 w 148"/>
              <a:gd name="T63" fmla="*/ 33 h 145"/>
              <a:gd name="T64" fmla="*/ 121 w 148"/>
              <a:gd name="T65" fmla="*/ 49 h 145"/>
              <a:gd name="T66" fmla="*/ 121 w 148"/>
              <a:gd name="T67" fmla="*/ 77 h 145"/>
              <a:gd name="T68" fmla="*/ 142 w 148"/>
              <a:gd name="T69" fmla="*/ 77 h 145"/>
              <a:gd name="T70" fmla="*/ 148 w 148"/>
              <a:gd name="T71" fmla="*/ 82 h 145"/>
              <a:gd name="T72" fmla="*/ 142 w 148"/>
              <a:gd name="T73" fmla="*/ 88 h 145"/>
              <a:gd name="T74" fmla="*/ 44 w 148"/>
              <a:gd name="T75" fmla="*/ 29 h 145"/>
              <a:gd name="T76" fmla="*/ 74 w 148"/>
              <a:gd name="T77" fmla="*/ 0 h 145"/>
              <a:gd name="T78" fmla="*/ 104 w 148"/>
              <a:gd name="T79" fmla="*/ 29 h 145"/>
              <a:gd name="T80" fmla="*/ 44 w 148"/>
              <a:gd name="T81" fmla="*/ 2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8" h="145">
                <a:moveTo>
                  <a:pt x="142" y="88"/>
                </a:moveTo>
                <a:cubicBezTo>
                  <a:pt x="121" y="88"/>
                  <a:pt x="121" y="88"/>
                  <a:pt x="121" y="88"/>
                </a:cubicBezTo>
                <a:cubicBezTo>
                  <a:pt x="121" y="100"/>
                  <a:pt x="119" y="109"/>
                  <a:pt x="115" y="115"/>
                </a:cubicBezTo>
                <a:cubicBezTo>
                  <a:pt x="134" y="135"/>
                  <a:pt x="134" y="135"/>
                  <a:pt x="134" y="135"/>
                </a:cubicBezTo>
                <a:cubicBezTo>
                  <a:pt x="137" y="137"/>
                  <a:pt x="137" y="141"/>
                  <a:pt x="134" y="143"/>
                </a:cubicBezTo>
                <a:cubicBezTo>
                  <a:pt x="133" y="144"/>
                  <a:pt x="132" y="145"/>
                  <a:pt x="130" y="145"/>
                </a:cubicBezTo>
                <a:cubicBezTo>
                  <a:pt x="129" y="145"/>
                  <a:pt x="127" y="144"/>
                  <a:pt x="126" y="143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8" y="125"/>
                  <a:pt x="96" y="136"/>
                  <a:pt x="80" y="136"/>
                </a:cubicBezTo>
                <a:cubicBezTo>
                  <a:pt x="80" y="53"/>
                  <a:pt x="80" y="53"/>
                  <a:pt x="80" y="53"/>
                </a:cubicBezTo>
                <a:cubicBezTo>
                  <a:pt x="68" y="53"/>
                  <a:pt x="68" y="53"/>
                  <a:pt x="68" y="53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51" y="136"/>
                  <a:pt x="39" y="124"/>
                  <a:pt x="39" y="124"/>
                </a:cubicBezTo>
                <a:cubicBezTo>
                  <a:pt x="22" y="143"/>
                  <a:pt x="22" y="143"/>
                  <a:pt x="22" y="143"/>
                </a:cubicBezTo>
                <a:cubicBezTo>
                  <a:pt x="21" y="144"/>
                  <a:pt x="19" y="145"/>
                  <a:pt x="18" y="145"/>
                </a:cubicBezTo>
                <a:cubicBezTo>
                  <a:pt x="16" y="145"/>
                  <a:pt x="15" y="144"/>
                  <a:pt x="14" y="143"/>
                </a:cubicBezTo>
                <a:cubicBezTo>
                  <a:pt x="11" y="141"/>
                  <a:pt x="11" y="137"/>
                  <a:pt x="13" y="135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29" y="107"/>
                  <a:pt x="27" y="99"/>
                  <a:pt x="27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3" y="88"/>
                  <a:pt x="0" y="86"/>
                  <a:pt x="0" y="82"/>
                </a:cubicBezTo>
                <a:cubicBezTo>
                  <a:pt x="0" y="79"/>
                  <a:pt x="3" y="77"/>
                  <a:pt x="6" y="77"/>
                </a:cubicBezTo>
                <a:cubicBezTo>
                  <a:pt x="27" y="77"/>
                  <a:pt x="27" y="77"/>
                  <a:pt x="27" y="77"/>
                </a:cubicBezTo>
                <a:cubicBezTo>
                  <a:pt x="27" y="65"/>
                  <a:pt x="27" y="56"/>
                  <a:pt x="27" y="49"/>
                </a:cubicBezTo>
                <a:cubicBezTo>
                  <a:pt x="11" y="33"/>
                  <a:pt x="11" y="33"/>
                  <a:pt x="11" y="33"/>
                </a:cubicBezTo>
                <a:cubicBezTo>
                  <a:pt x="8" y="31"/>
                  <a:pt x="8" y="27"/>
                  <a:pt x="11" y="25"/>
                </a:cubicBezTo>
                <a:cubicBezTo>
                  <a:pt x="13" y="23"/>
                  <a:pt x="17" y="23"/>
                  <a:pt x="19" y="25"/>
                </a:cubicBezTo>
                <a:cubicBezTo>
                  <a:pt x="35" y="41"/>
                  <a:pt x="35" y="41"/>
                  <a:pt x="35" y="41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31" y="23"/>
                  <a:pt x="135" y="23"/>
                  <a:pt x="137" y="25"/>
                </a:cubicBezTo>
                <a:cubicBezTo>
                  <a:pt x="140" y="27"/>
                  <a:pt x="140" y="31"/>
                  <a:pt x="137" y="33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121" y="56"/>
                  <a:pt x="121" y="65"/>
                  <a:pt x="121" y="77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5" y="77"/>
                  <a:pt x="148" y="79"/>
                  <a:pt x="148" y="82"/>
                </a:cubicBezTo>
                <a:cubicBezTo>
                  <a:pt x="148" y="86"/>
                  <a:pt x="145" y="88"/>
                  <a:pt x="142" y="88"/>
                </a:cubicBezTo>
                <a:close/>
                <a:moveTo>
                  <a:pt x="44" y="29"/>
                </a:moveTo>
                <a:cubicBezTo>
                  <a:pt x="44" y="13"/>
                  <a:pt x="58" y="0"/>
                  <a:pt x="74" y="0"/>
                </a:cubicBezTo>
                <a:cubicBezTo>
                  <a:pt x="90" y="0"/>
                  <a:pt x="104" y="13"/>
                  <a:pt x="104" y="29"/>
                </a:cubicBezTo>
                <a:lnTo>
                  <a:pt x="44" y="2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1" name="Freeform 392">
            <a:extLst>
              <a:ext uri="{FF2B5EF4-FFF2-40B4-BE49-F238E27FC236}">
                <a16:creationId xmlns:a16="http://schemas.microsoft.com/office/drawing/2014/main" id="{12790700-4E50-45F3-8CE9-6B1BBE58B485}"/>
              </a:ext>
            </a:extLst>
          </p:cNvPr>
          <p:cNvSpPr>
            <a:spLocks/>
          </p:cNvSpPr>
          <p:nvPr/>
        </p:nvSpPr>
        <p:spPr bwMode="auto">
          <a:xfrm rot="5400000">
            <a:off x="6953022" y="3164806"/>
            <a:ext cx="319901" cy="272510"/>
          </a:xfrm>
          <a:custGeom>
            <a:avLst/>
            <a:gdLst>
              <a:gd name="T0" fmla="*/ 166 w 166"/>
              <a:gd name="T1" fmla="*/ 133 h 142"/>
              <a:gd name="T2" fmla="*/ 157 w 166"/>
              <a:gd name="T3" fmla="*/ 142 h 142"/>
              <a:gd name="T4" fmla="*/ 127 w 166"/>
              <a:gd name="T5" fmla="*/ 142 h 142"/>
              <a:gd name="T6" fmla="*/ 119 w 166"/>
              <a:gd name="T7" fmla="*/ 133 h 142"/>
              <a:gd name="T8" fmla="*/ 119 w 166"/>
              <a:gd name="T9" fmla="*/ 104 h 142"/>
              <a:gd name="T10" fmla="*/ 127 w 166"/>
              <a:gd name="T11" fmla="*/ 95 h 142"/>
              <a:gd name="T12" fmla="*/ 136 w 166"/>
              <a:gd name="T13" fmla="*/ 95 h 142"/>
              <a:gd name="T14" fmla="*/ 136 w 166"/>
              <a:gd name="T15" fmla="*/ 77 h 142"/>
              <a:gd name="T16" fmla="*/ 89 w 166"/>
              <a:gd name="T17" fmla="*/ 77 h 142"/>
              <a:gd name="T18" fmla="*/ 89 w 166"/>
              <a:gd name="T19" fmla="*/ 95 h 142"/>
              <a:gd name="T20" fmla="*/ 98 w 166"/>
              <a:gd name="T21" fmla="*/ 95 h 142"/>
              <a:gd name="T22" fmla="*/ 107 w 166"/>
              <a:gd name="T23" fmla="*/ 104 h 142"/>
              <a:gd name="T24" fmla="*/ 107 w 166"/>
              <a:gd name="T25" fmla="*/ 133 h 142"/>
              <a:gd name="T26" fmla="*/ 98 w 166"/>
              <a:gd name="T27" fmla="*/ 142 h 142"/>
              <a:gd name="T28" fmla="*/ 68 w 166"/>
              <a:gd name="T29" fmla="*/ 142 h 142"/>
              <a:gd name="T30" fmla="*/ 59 w 166"/>
              <a:gd name="T31" fmla="*/ 133 h 142"/>
              <a:gd name="T32" fmla="*/ 59 w 166"/>
              <a:gd name="T33" fmla="*/ 104 h 142"/>
              <a:gd name="T34" fmla="*/ 68 w 166"/>
              <a:gd name="T35" fmla="*/ 95 h 142"/>
              <a:gd name="T36" fmla="*/ 77 w 166"/>
              <a:gd name="T37" fmla="*/ 95 h 142"/>
              <a:gd name="T38" fmla="*/ 77 w 166"/>
              <a:gd name="T39" fmla="*/ 77 h 142"/>
              <a:gd name="T40" fmla="*/ 30 w 166"/>
              <a:gd name="T41" fmla="*/ 77 h 142"/>
              <a:gd name="T42" fmla="*/ 30 w 166"/>
              <a:gd name="T43" fmla="*/ 95 h 142"/>
              <a:gd name="T44" fmla="*/ 39 w 166"/>
              <a:gd name="T45" fmla="*/ 95 h 142"/>
              <a:gd name="T46" fmla="*/ 48 w 166"/>
              <a:gd name="T47" fmla="*/ 104 h 142"/>
              <a:gd name="T48" fmla="*/ 48 w 166"/>
              <a:gd name="T49" fmla="*/ 133 h 142"/>
              <a:gd name="T50" fmla="*/ 39 w 166"/>
              <a:gd name="T51" fmla="*/ 142 h 142"/>
              <a:gd name="T52" fmla="*/ 9 w 166"/>
              <a:gd name="T53" fmla="*/ 142 h 142"/>
              <a:gd name="T54" fmla="*/ 0 w 166"/>
              <a:gd name="T55" fmla="*/ 133 h 142"/>
              <a:gd name="T56" fmla="*/ 0 w 166"/>
              <a:gd name="T57" fmla="*/ 104 h 142"/>
              <a:gd name="T58" fmla="*/ 9 w 166"/>
              <a:gd name="T59" fmla="*/ 95 h 142"/>
              <a:gd name="T60" fmla="*/ 18 w 166"/>
              <a:gd name="T61" fmla="*/ 95 h 142"/>
              <a:gd name="T62" fmla="*/ 18 w 166"/>
              <a:gd name="T63" fmla="*/ 77 h 142"/>
              <a:gd name="T64" fmla="*/ 30 w 166"/>
              <a:gd name="T65" fmla="*/ 65 h 142"/>
              <a:gd name="T66" fmla="*/ 77 w 166"/>
              <a:gd name="T67" fmla="*/ 65 h 142"/>
              <a:gd name="T68" fmla="*/ 77 w 166"/>
              <a:gd name="T69" fmla="*/ 48 h 142"/>
              <a:gd name="T70" fmla="*/ 68 w 166"/>
              <a:gd name="T71" fmla="*/ 48 h 142"/>
              <a:gd name="T72" fmla="*/ 59 w 166"/>
              <a:gd name="T73" fmla="*/ 39 h 142"/>
              <a:gd name="T74" fmla="*/ 59 w 166"/>
              <a:gd name="T75" fmla="*/ 9 h 142"/>
              <a:gd name="T76" fmla="*/ 68 w 166"/>
              <a:gd name="T77" fmla="*/ 0 h 142"/>
              <a:gd name="T78" fmla="*/ 98 w 166"/>
              <a:gd name="T79" fmla="*/ 0 h 142"/>
              <a:gd name="T80" fmla="*/ 107 w 166"/>
              <a:gd name="T81" fmla="*/ 9 h 142"/>
              <a:gd name="T82" fmla="*/ 107 w 166"/>
              <a:gd name="T83" fmla="*/ 39 h 142"/>
              <a:gd name="T84" fmla="*/ 98 w 166"/>
              <a:gd name="T85" fmla="*/ 48 h 142"/>
              <a:gd name="T86" fmla="*/ 89 w 166"/>
              <a:gd name="T87" fmla="*/ 48 h 142"/>
              <a:gd name="T88" fmla="*/ 89 w 166"/>
              <a:gd name="T89" fmla="*/ 65 h 142"/>
              <a:gd name="T90" fmla="*/ 136 w 166"/>
              <a:gd name="T91" fmla="*/ 65 h 142"/>
              <a:gd name="T92" fmla="*/ 148 w 166"/>
              <a:gd name="T93" fmla="*/ 77 h 142"/>
              <a:gd name="T94" fmla="*/ 148 w 166"/>
              <a:gd name="T95" fmla="*/ 95 h 142"/>
              <a:gd name="T96" fmla="*/ 157 w 166"/>
              <a:gd name="T97" fmla="*/ 95 h 142"/>
              <a:gd name="T98" fmla="*/ 166 w 166"/>
              <a:gd name="T99" fmla="*/ 104 h 142"/>
              <a:gd name="T100" fmla="*/ 166 w 166"/>
              <a:gd name="T101" fmla="*/ 133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6" h="142">
                <a:moveTo>
                  <a:pt x="166" y="133"/>
                </a:moveTo>
                <a:cubicBezTo>
                  <a:pt x="166" y="138"/>
                  <a:pt x="162" y="142"/>
                  <a:pt x="157" y="142"/>
                </a:cubicBezTo>
                <a:cubicBezTo>
                  <a:pt x="127" y="142"/>
                  <a:pt x="127" y="142"/>
                  <a:pt x="127" y="142"/>
                </a:cubicBezTo>
                <a:cubicBezTo>
                  <a:pt x="123" y="142"/>
                  <a:pt x="119" y="138"/>
                  <a:pt x="119" y="133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9" y="99"/>
                  <a:pt x="123" y="95"/>
                  <a:pt x="127" y="95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89" y="77"/>
                  <a:pt x="89" y="77"/>
                  <a:pt x="89" y="77"/>
                </a:cubicBezTo>
                <a:cubicBezTo>
                  <a:pt x="89" y="95"/>
                  <a:pt x="89" y="95"/>
                  <a:pt x="89" y="95"/>
                </a:cubicBezTo>
                <a:cubicBezTo>
                  <a:pt x="98" y="95"/>
                  <a:pt x="98" y="95"/>
                  <a:pt x="98" y="95"/>
                </a:cubicBezTo>
                <a:cubicBezTo>
                  <a:pt x="103" y="95"/>
                  <a:pt x="107" y="99"/>
                  <a:pt x="107" y="104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7" y="138"/>
                  <a:pt x="103" y="142"/>
                  <a:pt x="98" y="142"/>
                </a:cubicBezTo>
                <a:cubicBezTo>
                  <a:pt x="68" y="142"/>
                  <a:pt x="68" y="142"/>
                  <a:pt x="68" y="142"/>
                </a:cubicBezTo>
                <a:cubicBezTo>
                  <a:pt x="63" y="142"/>
                  <a:pt x="59" y="138"/>
                  <a:pt x="59" y="133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9" y="99"/>
                  <a:pt x="63" y="95"/>
                  <a:pt x="68" y="95"/>
                </a:cubicBezTo>
                <a:cubicBezTo>
                  <a:pt x="77" y="95"/>
                  <a:pt x="77" y="95"/>
                  <a:pt x="77" y="95"/>
                </a:cubicBezTo>
                <a:cubicBezTo>
                  <a:pt x="77" y="77"/>
                  <a:pt x="77" y="77"/>
                  <a:pt x="77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95"/>
                  <a:pt x="30" y="95"/>
                  <a:pt x="30" y="95"/>
                </a:cubicBezTo>
                <a:cubicBezTo>
                  <a:pt x="39" y="95"/>
                  <a:pt x="39" y="95"/>
                  <a:pt x="39" y="95"/>
                </a:cubicBezTo>
                <a:cubicBezTo>
                  <a:pt x="44" y="95"/>
                  <a:pt x="48" y="99"/>
                  <a:pt x="48" y="104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8" y="138"/>
                  <a:pt x="44" y="142"/>
                  <a:pt x="39" y="142"/>
                </a:cubicBezTo>
                <a:cubicBezTo>
                  <a:pt x="9" y="142"/>
                  <a:pt x="9" y="142"/>
                  <a:pt x="9" y="142"/>
                </a:cubicBezTo>
                <a:cubicBezTo>
                  <a:pt x="4" y="142"/>
                  <a:pt x="0" y="138"/>
                  <a:pt x="0" y="133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99"/>
                  <a:pt x="4" y="95"/>
                  <a:pt x="9" y="95"/>
                </a:cubicBezTo>
                <a:cubicBezTo>
                  <a:pt x="18" y="95"/>
                  <a:pt x="18" y="95"/>
                  <a:pt x="18" y="95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71"/>
                  <a:pt x="23" y="65"/>
                  <a:pt x="30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48"/>
                  <a:pt x="77" y="48"/>
                  <a:pt x="77" y="48"/>
                </a:cubicBezTo>
                <a:cubicBezTo>
                  <a:pt x="68" y="48"/>
                  <a:pt x="68" y="48"/>
                  <a:pt x="68" y="48"/>
                </a:cubicBezTo>
                <a:cubicBezTo>
                  <a:pt x="63" y="48"/>
                  <a:pt x="59" y="44"/>
                  <a:pt x="59" y="39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4"/>
                  <a:pt x="63" y="0"/>
                  <a:pt x="6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3" y="0"/>
                  <a:pt x="107" y="4"/>
                  <a:pt x="107" y="9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107" y="44"/>
                  <a:pt x="103" y="48"/>
                  <a:pt x="98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65"/>
                  <a:pt x="89" y="65"/>
                  <a:pt x="89" y="65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43" y="65"/>
                  <a:pt x="148" y="71"/>
                  <a:pt x="148" y="77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62" y="95"/>
                  <a:pt x="166" y="99"/>
                  <a:pt x="166" y="104"/>
                </a:cubicBezTo>
                <a:lnTo>
                  <a:pt x="166" y="1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34F222-0A14-4F0B-A211-491AFD993C00}"/>
              </a:ext>
            </a:extLst>
          </p:cNvPr>
          <p:cNvSpPr txBox="1"/>
          <p:nvPr/>
        </p:nvSpPr>
        <p:spPr>
          <a:xfrm>
            <a:off x="7933957" y="3357804"/>
            <a:ext cx="7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65C1FF"/>
                </a:solidFill>
              </a:rPr>
              <a:t>final</a:t>
            </a:r>
            <a:endParaRPr lang="en-GB" sz="1400">
              <a:solidFill>
                <a:srgbClr val="65C1FF"/>
              </a:solidFill>
            </a:endParaRPr>
          </a:p>
        </p:txBody>
      </p:sp>
      <p:sp>
        <p:nvSpPr>
          <p:cNvPr id="55" name="Freeform 28">
            <a:extLst>
              <a:ext uri="{FF2B5EF4-FFF2-40B4-BE49-F238E27FC236}">
                <a16:creationId xmlns:a16="http://schemas.microsoft.com/office/drawing/2014/main" id="{601CC503-9DCE-4213-98E9-2ECE7F3F83DE}"/>
              </a:ext>
            </a:extLst>
          </p:cNvPr>
          <p:cNvSpPr>
            <a:spLocks/>
          </p:cNvSpPr>
          <p:nvPr/>
        </p:nvSpPr>
        <p:spPr bwMode="auto">
          <a:xfrm>
            <a:off x="4780839" y="4001985"/>
            <a:ext cx="262379" cy="262379"/>
          </a:xfrm>
          <a:custGeom>
            <a:avLst/>
            <a:gdLst>
              <a:gd name="T0" fmla="*/ 71 w 142"/>
              <a:gd name="T1" fmla="*/ 142 h 142"/>
              <a:gd name="T2" fmla="*/ 17 w 142"/>
              <a:gd name="T3" fmla="*/ 116 h 142"/>
              <a:gd name="T4" fmla="*/ 17 w 142"/>
              <a:gd name="T5" fmla="*/ 112 h 142"/>
              <a:gd name="T6" fmla="*/ 29 w 142"/>
              <a:gd name="T7" fmla="*/ 100 h 142"/>
              <a:gd name="T8" fmla="*/ 32 w 142"/>
              <a:gd name="T9" fmla="*/ 99 h 142"/>
              <a:gd name="T10" fmla="*/ 34 w 142"/>
              <a:gd name="T11" fmla="*/ 100 h 142"/>
              <a:gd name="T12" fmla="*/ 71 w 142"/>
              <a:gd name="T13" fmla="*/ 118 h 142"/>
              <a:gd name="T14" fmla="*/ 118 w 142"/>
              <a:gd name="T15" fmla="*/ 71 h 142"/>
              <a:gd name="T16" fmla="*/ 71 w 142"/>
              <a:gd name="T17" fmla="*/ 24 h 142"/>
              <a:gd name="T18" fmla="*/ 39 w 142"/>
              <a:gd name="T19" fmla="*/ 36 h 142"/>
              <a:gd name="T20" fmla="*/ 52 w 142"/>
              <a:gd name="T21" fmla="*/ 49 h 142"/>
              <a:gd name="T22" fmla="*/ 53 w 142"/>
              <a:gd name="T23" fmla="*/ 55 h 142"/>
              <a:gd name="T24" fmla="*/ 47 w 142"/>
              <a:gd name="T25" fmla="*/ 59 h 142"/>
              <a:gd name="T26" fmla="*/ 6 w 142"/>
              <a:gd name="T27" fmla="*/ 59 h 142"/>
              <a:gd name="T28" fmla="*/ 0 w 142"/>
              <a:gd name="T29" fmla="*/ 53 h 142"/>
              <a:gd name="T30" fmla="*/ 0 w 142"/>
              <a:gd name="T31" fmla="*/ 12 h 142"/>
              <a:gd name="T32" fmla="*/ 4 w 142"/>
              <a:gd name="T33" fmla="*/ 6 h 142"/>
              <a:gd name="T34" fmla="*/ 10 w 142"/>
              <a:gd name="T35" fmla="*/ 8 h 142"/>
              <a:gd name="T36" fmla="*/ 22 w 142"/>
              <a:gd name="T37" fmla="*/ 19 h 142"/>
              <a:gd name="T38" fmla="*/ 71 w 142"/>
              <a:gd name="T39" fmla="*/ 0 h 142"/>
              <a:gd name="T40" fmla="*/ 142 w 142"/>
              <a:gd name="T41" fmla="*/ 71 h 142"/>
              <a:gd name="T42" fmla="*/ 71 w 142"/>
              <a:gd name="T43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2" h="142">
                <a:moveTo>
                  <a:pt x="71" y="142"/>
                </a:moveTo>
                <a:cubicBezTo>
                  <a:pt x="50" y="142"/>
                  <a:pt x="30" y="133"/>
                  <a:pt x="17" y="116"/>
                </a:cubicBezTo>
                <a:cubicBezTo>
                  <a:pt x="16" y="115"/>
                  <a:pt x="16" y="113"/>
                  <a:pt x="17" y="112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30" y="99"/>
                  <a:pt x="31" y="99"/>
                  <a:pt x="32" y="99"/>
                </a:cubicBezTo>
                <a:cubicBezTo>
                  <a:pt x="32" y="99"/>
                  <a:pt x="33" y="99"/>
                  <a:pt x="34" y="100"/>
                </a:cubicBezTo>
                <a:cubicBezTo>
                  <a:pt x="43" y="112"/>
                  <a:pt x="56" y="118"/>
                  <a:pt x="71" y="118"/>
                </a:cubicBezTo>
                <a:cubicBezTo>
                  <a:pt x="97" y="118"/>
                  <a:pt x="118" y="97"/>
                  <a:pt x="118" y="71"/>
                </a:cubicBezTo>
                <a:cubicBezTo>
                  <a:pt x="118" y="45"/>
                  <a:pt x="97" y="24"/>
                  <a:pt x="71" y="24"/>
                </a:cubicBezTo>
                <a:cubicBezTo>
                  <a:pt x="59" y="24"/>
                  <a:pt x="48" y="28"/>
                  <a:pt x="39" y="36"/>
                </a:cubicBezTo>
                <a:cubicBezTo>
                  <a:pt x="52" y="49"/>
                  <a:pt x="52" y="49"/>
                  <a:pt x="52" y="49"/>
                </a:cubicBezTo>
                <a:cubicBezTo>
                  <a:pt x="53" y="51"/>
                  <a:pt x="54" y="53"/>
                  <a:pt x="53" y="55"/>
                </a:cubicBezTo>
                <a:cubicBezTo>
                  <a:pt x="52" y="58"/>
                  <a:pt x="50" y="59"/>
                  <a:pt x="47" y="59"/>
                </a:cubicBezTo>
                <a:cubicBezTo>
                  <a:pt x="6" y="59"/>
                  <a:pt x="6" y="59"/>
                  <a:pt x="6" y="59"/>
                </a:cubicBezTo>
                <a:cubicBezTo>
                  <a:pt x="3" y="59"/>
                  <a:pt x="0" y="56"/>
                  <a:pt x="0" y="5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9"/>
                  <a:pt x="2" y="7"/>
                  <a:pt x="4" y="6"/>
                </a:cubicBezTo>
                <a:cubicBezTo>
                  <a:pt x="6" y="5"/>
                  <a:pt x="9" y="6"/>
                  <a:pt x="10" y="8"/>
                </a:cubicBezTo>
                <a:cubicBezTo>
                  <a:pt x="22" y="19"/>
                  <a:pt x="22" y="19"/>
                  <a:pt x="22" y="19"/>
                </a:cubicBezTo>
                <a:cubicBezTo>
                  <a:pt x="35" y="7"/>
                  <a:pt x="53" y="0"/>
                  <a:pt x="71" y="0"/>
                </a:cubicBezTo>
                <a:cubicBezTo>
                  <a:pt x="110" y="0"/>
                  <a:pt x="142" y="32"/>
                  <a:pt x="142" y="71"/>
                </a:cubicBezTo>
                <a:cubicBezTo>
                  <a:pt x="142" y="110"/>
                  <a:pt x="110" y="142"/>
                  <a:pt x="71" y="14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6" name="Freeform 257">
            <a:extLst>
              <a:ext uri="{FF2B5EF4-FFF2-40B4-BE49-F238E27FC236}">
                <a16:creationId xmlns:a16="http://schemas.microsoft.com/office/drawing/2014/main" id="{C90299EB-7C51-4B66-BD09-526F3B81F56B}"/>
              </a:ext>
            </a:extLst>
          </p:cNvPr>
          <p:cNvSpPr>
            <a:spLocks noEditPoints="1"/>
          </p:cNvSpPr>
          <p:nvPr/>
        </p:nvSpPr>
        <p:spPr bwMode="auto">
          <a:xfrm>
            <a:off x="9320663" y="3247505"/>
            <a:ext cx="296165" cy="247160"/>
          </a:xfrm>
          <a:custGeom>
            <a:avLst/>
            <a:gdLst>
              <a:gd name="T0" fmla="*/ 108 w 142"/>
              <a:gd name="T1" fmla="*/ 64 h 119"/>
              <a:gd name="T2" fmla="*/ 58 w 142"/>
              <a:gd name="T3" fmla="*/ 114 h 119"/>
              <a:gd name="T4" fmla="*/ 53 w 142"/>
              <a:gd name="T5" fmla="*/ 116 h 119"/>
              <a:gd name="T6" fmla="*/ 48 w 142"/>
              <a:gd name="T7" fmla="*/ 110 h 119"/>
              <a:gd name="T8" fmla="*/ 48 w 142"/>
              <a:gd name="T9" fmla="*/ 83 h 119"/>
              <a:gd name="T10" fmla="*/ 6 w 142"/>
              <a:gd name="T11" fmla="*/ 83 h 119"/>
              <a:gd name="T12" fmla="*/ 0 w 142"/>
              <a:gd name="T13" fmla="*/ 77 h 119"/>
              <a:gd name="T14" fmla="*/ 0 w 142"/>
              <a:gd name="T15" fmla="*/ 42 h 119"/>
              <a:gd name="T16" fmla="*/ 6 w 142"/>
              <a:gd name="T17" fmla="*/ 36 h 119"/>
              <a:gd name="T18" fmla="*/ 48 w 142"/>
              <a:gd name="T19" fmla="*/ 36 h 119"/>
              <a:gd name="T20" fmla="*/ 48 w 142"/>
              <a:gd name="T21" fmla="*/ 9 h 119"/>
              <a:gd name="T22" fmla="*/ 53 w 142"/>
              <a:gd name="T23" fmla="*/ 3 h 119"/>
              <a:gd name="T24" fmla="*/ 58 w 142"/>
              <a:gd name="T25" fmla="*/ 5 h 119"/>
              <a:gd name="T26" fmla="*/ 108 w 142"/>
              <a:gd name="T27" fmla="*/ 55 h 119"/>
              <a:gd name="T28" fmla="*/ 110 w 142"/>
              <a:gd name="T29" fmla="*/ 59 h 119"/>
              <a:gd name="T30" fmla="*/ 108 w 142"/>
              <a:gd name="T31" fmla="*/ 64 h 119"/>
              <a:gd name="T32" fmla="*/ 142 w 142"/>
              <a:gd name="T33" fmla="*/ 92 h 119"/>
              <a:gd name="T34" fmla="*/ 116 w 142"/>
              <a:gd name="T35" fmla="*/ 119 h 119"/>
              <a:gd name="T36" fmla="*/ 86 w 142"/>
              <a:gd name="T37" fmla="*/ 119 h 119"/>
              <a:gd name="T38" fmla="*/ 83 w 142"/>
              <a:gd name="T39" fmla="*/ 116 h 119"/>
              <a:gd name="T40" fmla="*/ 86 w 142"/>
              <a:gd name="T41" fmla="*/ 107 h 119"/>
              <a:gd name="T42" fmla="*/ 116 w 142"/>
              <a:gd name="T43" fmla="*/ 107 h 119"/>
              <a:gd name="T44" fmla="*/ 130 w 142"/>
              <a:gd name="T45" fmla="*/ 92 h 119"/>
              <a:gd name="T46" fmla="*/ 130 w 142"/>
              <a:gd name="T47" fmla="*/ 27 h 119"/>
              <a:gd name="T48" fmla="*/ 116 w 142"/>
              <a:gd name="T49" fmla="*/ 12 h 119"/>
              <a:gd name="T50" fmla="*/ 89 w 142"/>
              <a:gd name="T51" fmla="*/ 12 h 119"/>
              <a:gd name="T52" fmla="*/ 83 w 142"/>
              <a:gd name="T53" fmla="*/ 9 h 119"/>
              <a:gd name="T54" fmla="*/ 86 w 142"/>
              <a:gd name="T55" fmla="*/ 0 h 119"/>
              <a:gd name="T56" fmla="*/ 116 w 142"/>
              <a:gd name="T57" fmla="*/ 0 h 119"/>
              <a:gd name="T58" fmla="*/ 142 w 142"/>
              <a:gd name="T59" fmla="*/ 27 h 119"/>
              <a:gd name="T60" fmla="*/ 142 w 142"/>
              <a:gd name="T61" fmla="*/ 9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2" h="119">
                <a:moveTo>
                  <a:pt x="108" y="64"/>
                </a:moveTo>
                <a:cubicBezTo>
                  <a:pt x="58" y="114"/>
                  <a:pt x="58" y="114"/>
                  <a:pt x="58" y="114"/>
                </a:cubicBezTo>
                <a:cubicBezTo>
                  <a:pt x="57" y="115"/>
                  <a:pt x="55" y="116"/>
                  <a:pt x="53" y="116"/>
                </a:cubicBezTo>
                <a:cubicBezTo>
                  <a:pt x="50" y="116"/>
                  <a:pt x="48" y="113"/>
                  <a:pt x="48" y="110"/>
                </a:cubicBezTo>
                <a:cubicBezTo>
                  <a:pt x="48" y="83"/>
                  <a:pt x="48" y="83"/>
                  <a:pt x="48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8"/>
                  <a:pt x="3" y="36"/>
                  <a:pt x="6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6"/>
                  <a:pt x="50" y="3"/>
                  <a:pt x="53" y="3"/>
                </a:cubicBezTo>
                <a:cubicBezTo>
                  <a:pt x="55" y="3"/>
                  <a:pt x="57" y="4"/>
                  <a:pt x="58" y="5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09" y="56"/>
                  <a:pt x="110" y="58"/>
                  <a:pt x="110" y="59"/>
                </a:cubicBezTo>
                <a:cubicBezTo>
                  <a:pt x="110" y="61"/>
                  <a:pt x="109" y="62"/>
                  <a:pt x="108" y="64"/>
                </a:cubicBezTo>
                <a:close/>
                <a:moveTo>
                  <a:pt x="142" y="92"/>
                </a:moveTo>
                <a:cubicBezTo>
                  <a:pt x="142" y="107"/>
                  <a:pt x="130" y="119"/>
                  <a:pt x="116" y="119"/>
                </a:cubicBezTo>
                <a:cubicBezTo>
                  <a:pt x="86" y="119"/>
                  <a:pt x="86" y="119"/>
                  <a:pt x="86" y="119"/>
                </a:cubicBezTo>
                <a:cubicBezTo>
                  <a:pt x="84" y="119"/>
                  <a:pt x="83" y="117"/>
                  <a:pt x="83" y="116"/>
                </a:cubicBezTo>
                <a:cubicBezTo>
                  <a:pt x="83" y="113"/>
                  <a:pt x="82" y="107"/>
                  <a:pt x="86" y="107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24" y="107"/>
                  <a:pt x="130" y="100"/>
                  <a:pt x="130" y="92"/>
                </a:cubicBezTo>
                <a:cubicBezTo>
                  <a:pt x="130" y="27"/>
                  <a:pt x="130" y="27"/>
                  <a:pt x="130" y="27"/>
                </a:cubicBezTo>
                <a:cubicBezTo>
                  <a:pt x="130" y="19"/>
                  <a:pt x="124" y="12"/>
                  <a:pt x="116" y="12"/>
                </a:cubicBezTo>
                <a:cubicBezTo>
                  <a:pt x="89" y="12"/>
                  <a:pt x="89" y="12"/>
                  <a:pt x="89" y="12"/>
                </a:cubicBezTo>
                <a:cubicBezTo>
                  <a:pt x="87" y="12"/>
                  <a:pt x="83" y="13"/>
                  <a:pt x="83" y="9"/>
                </a:cubicBezTo>
                <a:cubicBezTo>
                  <a:pt x="83" y="7"/>
                  <a:pt x="82" y="0"/>
                  <a:pt x="86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0" y="0"/>
                  <a:pt x="142" y="12"/>
                  <a:pt x="142" y="27"/>
                </a:cubicBezTo>
                <a:lnTo>
                  <a:pt x="142" y="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9A2B79-78C5-419B-AE4F-4EDECCFEECD8}"/>
              </a:ext>
            </a:extLst>
          </p:cNvPr>
          <p:cNvCxnSpPr/>
          <p:nvPr/>
        </p:nvCxnSpPr>
        <p:spPr>
          <a:xfrm>
            <a:off x="8782946" y="3538523"/>
            <a:ext cx="1371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396550-EBD1-4770-AD02-244E7E7C0D8C}"/>
              </a:ext>
            </a:extLst>
          </p:cNvPr>
          <p:cNvGrpSpPr/>
          <p:nvPr/>
        </p:nvGrpSpPr>
        <p:grpSpPr>
          <a:xfrm>
            <a:off x="10477246" y="3200775"/>
            <a:ext cx="624949" cy="666705"/>
            <a:chOff x="9313676" y="1457933"/>
            <a:chExt cx="624949" cy="666705"/>
          </a:xfrm>
          <a:solidFill>
            <a:schemeClr val="accent2"/>
          </a:solidFill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E8D5947-CA44-414A-8B6A-A00DF0B3F75F}"/>
                </a:ext>
              </a:extLst>
            </p:cNvPr>
            <p:cNvSpPr/>
            <p:nvPr/>
          </p:nvSpPr>
          <p:spPr>
            <a:xfrm rot="2019221">
              <a:off x="9709553" y="1457933"/>
              <a:ext cx="229072" cy="229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DC744E-541E-48E3-B70D-CA29504B1475}"/>
                </a:ext>
              </a:extLst>
            </p:cNvPr>
            <p:cNvSpPr/>
            <p:nvPr/>
          </p:nvSpPr>
          <p:spPr>
            <a:xfrm rot="2019221">
              <a:off x="9693393" y="1895566"/>
              <a:ext cx="229072" cy="229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B4947B-5959-4BFB-9308-8404AD0B6AE9}"/>
                </a:ext>
              </a:extLst>
            </p:cNvPr>
            <p:cNvSpPr/>
            <p:nvPr/>
          </p:nvSpPr>
          <p:spPr>
            <a:xfrm rot="2019221">
              <a:off x="9313676" y="1632239"/>
              <a:ext cx="229072" cy="229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Block Arc 60">
              <a:extLst>
                <a:ext uri="{FF2B5EF4-FFF2-40B4-BE49-F238E27FC236}">
                  <a16:creationId xmlns:a16="http://schemas.microsoft.com/office/drawing/2014/main" id="{11E81C43-E678-4C01-82ED-784C38FCE132}"/>
                </a:ext>
              </a:extLst>
            </p:cNvPr>
            <p:cNvSpPr/>
            <p:nvPr/>
          </p:nvSpPr>
          <p:spPr>
            <a:xfrm rot="2019221">
              <a:off x="9444592" y="1837644"/>
              <a:ext cx="308075" cy="135021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4BD48234-575A-4D33-8299-7CC9E4CF7CB8}"/>
                </a:ext>
              </a:extLst>
            </p:cNvPr>
            <p:cNvSpPr/>
            <p:nvPr/>
          </p:nvSpPr>
          <p:spPr>
            <a:xfrm rot="9557506">
              <a:off x="9443808" y="1540891"/>
              <a:ext cx="308075" cy="135021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AE00FDEB-9104-486B-8FAB-77AEB8BE15C6}"/>
                </a:ext>
              </a:extLst>
            </p:cNvPr>
            <p:cNvSpPr/>
            <p:nvPr/>
          </p:nvSpPr>
          <p:spPr>
            <a:xfrm rot="15949432">
              <a:off x="9704214" y="1725635"/>
              <a:ext cx="308075" cy="135021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5" name="Rounded Rectangle 128">
            <a:extLst>
              <a:ext uri="{FF2B5EF4-FFF2-40B4-BE49-F238E27FC236}">
                <a16:creationId xmlns:a16="http://schemas.microsoft.com/office/drawing/2014/main" id="{36C3B80B-5B53-4079-820B-2994B6A0BFAC}"/>
              </a:ext>
            </a:extLst>
          </p:cNvPr>
          <p:cNvSpPr/>
          <p:nvPr/>
        </p:nvSpPr>
        <p:spPr>
          <a:xfrm>
            <a:off x="1662158" y="3752944"/>
            <a:ext cx="1512830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Web crawling</a:t>
            </a:r>
            <a:endParaRPr lang="en-IN" sz="1600" dirty="0">
              <a:latin typeface="+mj-lt"/>
            </a:endParaRPr>
          </a:p>
        </p:txBody>
      </p:sp>
      <p:sp>
        <p:nvSpPr>
          <p:cNvPr id="73" name="Rounded Rectangle 128">
            <a:extLst>
              <a:ext uri="{FF2B5EF4-FFF2-40B4-BE49-F238E27FC236}">
                <a16:creationId xmlns:a16="http://schemas.microsoft.com/office/drawing/2014/main" id="{BAEF52EA-F834-4635-BDB6-EB8A3A1E1121}"/>
              </a:ext>
            </a:extLst>
          </p:cNvPr>
          <p:cNvSpPr/>
          <p:nvPr/>
        </p:nvSpPr>
        <p:spPr>
          <a:xfrm>
            <a:off x="6702172" y="3701549"/>
            <a:ext cx="826444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Merge</a:t>
            </a:r>
            <a:endParaRPr lang="en-IN" sz="1600" dirty="0">
              <a:latin typeface="+mj-lt"/>
            </a:endParaRPr>
          </a:p>
        </p:txBody>
      </p:sp>
      <p:sp>
        <p:nvSpPr>
          <p:cNvPr id="74" name="Rounded Rectangle 128">
            <a:extLst>
              <a:ext uri="{FF2B5EF4-FFF2-40B4-BE49-F238E27FC236}">
                <a16:creationId xmlns:a16="http://schemas.microsoft.com/office/drawing/2014/main" id="{A1B5820D-42B2-4493-907B-3739084A18F3}"/>
              </a:ext>
            </a:extLst>
          </p:cNvPr>
          <p:cNvSpPr/>
          <p:nvPr/>
        </p:nvSpPr>
        <p:spPr>
          <a:xfrm>
            <a:off x="9053963" y="3679600"/>
            <a:ext cx="826444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Import</a:t>
            </a:r>
            <a:endParaRPr lang="en-IN" sz="1600" dirty="0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FF3B0F6-E4C8-4400-BEB5-97C19F0E8337}"/>
              </a:ext>
            </a:extLst>
          </p:cNvPr>
          <p:cNvSpPr/>
          <p:nvPr/>
        </p:nvSpPr>
        <p:spPr>
          <a:xfrm>
            <a:off x="3386787" y="2514600"/>
            <a:ext cx="5350058" cy="2066120"/>
          </a:xfrm>
          <a:prstGeom prst="roundRect">
            <a:avLst>
              <a:gd name="adj" fmla="val 5603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128">
            <a:extLst>
              <a:ext uri="{FF2B5EF4-FFF2-40B4-BE49-F238E27FC236}">
                <a16:creationId xmlns:a16="http://schemas.microsoft.com/office/drawing/2014/main" id="{9F5150BD-6D94-4467-9694-436C4F34B2BC}"/>
              </a:ext>
            </a:extLst>
          </p:cNvPr>
          <p:cNvSpPr/>
          <p:nvPr/>
        </p:nvSpPr>
        <p:spPr>
          <a:xfrm>
            <a:off x="4773262" y="4892513"/>
            <a:ext cx="2577108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Information extraction</a:t>
            </a:r>
            <a:endParaRPr lang="en-IN" sz="1600" dirty="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1945B-EB23-4A68-A3B0-508F808F2A4C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9216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4" grpId="0" animBg="1"/>
      <p:bldP spid="17" grpId="0" animBg="1"/>
      <p:bldP spid="20" grpId="0" animBg="1"/>
      <p:bldP spid="21" grpId="0" animBg="1"/>
      <p:bldP spid="22" grpId="0"/>
      <p:bldP spid="25" grpId="0" animBg="1"/>
      <p:bldP spid="26" grpId="0" animBg="1"/>
      <p:bldP spid="27" grpId="0" animBg="1"/>
      <p:bldP spid="28" grpId="0"/>
      <p:bldP spid="44" grpId="0" animBg="1"/>
      <p:bldP spid="51" grpId="0" animBg="1"/>
      <p:bldP spid="53" grpId="0"/>
      <p:bldP spid="55" grpId="0" animBg="1"/>
      <p:bldP spid="56" grpId="0" animBg="1"/>
      <p:bldP spid="65" grpId="0" animBg="1"/>
      <p:bldP spid="73" grpId="0" animBg="1"/>
      <p:bldP spid="74" grpId="0" animBg="1"/>
      <p:bldP spid="70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F16E81A-750F-4DD4-BBBA-8370307E1A6A}"/>
              </a:ext>
            </a:extLst>
          </p:cNvPr>
          <p:cNvGrpSpPr/>
          <p:nvPr/>
        </p:nvGrpSpPr>
        <p:grpSpPr>
          <a:xfrm>
            <a:off x="3116759" y="3984487"/>
            <a:ext cx="1954298" cy="2021972"/>
            <a:chOff x="3116759" y="3984487"/>
            <a:chExt cx="1954298" cy="202197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2B1872A-6451-40DA-BB5E-B016200D424C}"/>
                </a:ext>
              </a:extLst>
            </p:cNvPr>
            <p:cNvSpPr/>
            <p:nvPr/>
          </p:nvSpPr>
          <p:spPr>
            <a:xfrm>
              <a:off x="3116759" y="3984487"/>
              <a:ext cx="1954298" cy="2021972"/>
            </a:xfrm>
            <a:prstGeom prst="roundRect">
              <a:avLst>
                <a:gd name="adj" fmla="val 0"/>
              </a:avLst>
            </a:prstGeom>
            <a:solidFill>
              <a:srgbClr val="46D6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44000" bIns="108000" rtlCol="0" anchor="ctr" anchorCtr="0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C1B00-DF69-43E0-A028-F836733B14DD}"/>
                </a:ext>
              </a:extLst>
            </p:cNvPr>
            <p:cNvSpPr txBox="1"/>
            <p:nvPr/>
          </p:nvSpPr>
          <p:spPr>
            <a:xfrm>
              <a:off x="3268774" y="4323548"/>
              <a:ext cx="16383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lvl="0" indent="-14400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prstClr val="white"/>
                  </a:solidFill>
                </a:rPr>
                <a:t>Crawl all pages.</a:t>
              </a:r>
            </a:p>
            <a:p>
              <a:pPr marL="144000" lvl="0" indent="-14400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prstClr val="white"/>
                  </a:solidFill>
                </a:rPr>
                <a:t>Store in a directory tree similar to that of the site.</a:t>
              </a:r>
              <a:endParaRPr lang="en-IN" sz="1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36AAC7-C833-4BCC-88A4-4A55F8FBB7C6}"/>
              </a:ext>
            </a:extLst>
          </p:cNvPr>
          <p:cNvGrpSpPr/>
          <p:nvPr/>
        </p:nvGrpSpPr>
        <p:grpSpPr>
          <a:xfrm>
            <a:off x="6050940" y="3984487"/>
            <a:ext cx="1954298" cy="2019232"/>
            <a:chOff x="6050940" y="3984487"/>
            <a:chExt cx="1954298" cy="2019232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A90505D-B0C0-4500-8879-BA2B21F957E4}"/>
                </a:ext>
              </a:extLst>
            </p:cNvPr>
            <p:cNvSpPr/>
            <p:nvPr/>
          </p:nvSpPr>
          <p:spPr>
            <a:xfrm>
              <a:off x="6050940" y="3984487"/>
              <a:ext cx="1954298" cy="2019232"/>
            </a:xfrm>
            <a:prstGeom prst="roundRect">
              <a:avLst>
                <a:gd name="adj" fmla="val 0"/>
              </a:avLst>
            </a:prstGeom>
            <a:solidFill>
              <a:srgbClr val="8E8B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44000" bIns="108000" rtlCol="0" anchor="ctr" anchorCtr="0">
              <a:noAutofit/>
            </a:bodyPr>
            <a:lstStyle/>
            <a:p>
              <a:pPr marL="285750" lvl="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F0D3FC2-D5C1-4D0C-82E5-10B2D31E61DB}"/>
                </a:ext>
              </a:extLst>
            </p:cNvPr>
            <p:cNvSpPr txBox="1"/>
            <p:nvPr/>
          </p:nvSpPr>
          <p:spPr>
            <a:xfrm>
              <a:off x="6208939" y="4206564"/>
              <a:ext cx="16383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indent="-14400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bg1"/>
                  </a:solidFill>
                </a:rPr>
                <a:t>Crawl all artist and song list pages.</a:t>
              </a:r>
            </a:p>
            <a:p>
              <a:pPr marL="144000" lvl="0" indent="-14400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bg1"/>
                  </a:solidFill>
                </a:rPr>
                <a:t>Crawl official songs only.</a:t>
              </a:r>
            </a:p>
            <a:p>
              <a:pPr marL="144000" lvl="0" indent="-14400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bg1"/>
                  </a:solidFill>
                </a:rPr>
                <a:t>Store in text files.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00525C-92EA-4BFF-BF83-6CCED9B84BD3}"/>
              </a:ext>
            </a:extLst>
          </p:cNvPr>
          <p:cNvGrpSpPr/>
          <p:nvPr/>
        </p:nvGrpSpPr>
        <p:grpSpPr>
          <a:xfrm>
            <a:off x="8982387" y="3984487"/>
            <a:ext cx="1954298" cy="2016495"/>
            <a:chOff x="8982387" y="3984487"/>
            <a:chExt cx="1954298" cy="201649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8BEC1D7-B3FB-4FA0-A9F5-650D2C11AE92}"/>
                </a:ext>
              </a:extLst>
            </p:cNvPr>
            <p:cNvSpPr/>
            <p:nvPr/>
          </p:nvSpPr>
          <p:spPr>
            <a:xfrm>
              <a:off x="8982387" y="3984487"/>
              <a:ext cx="1954298" cy="2016495"/>
            </a:xfrm>
            <a:prstGeom prst="roundRect">
              <a:avLst>
                <a:gd name="adj" fmla="val 0"/>
              </a:avLst>
            </a:prstGeom>
            <a:solidFill>
              <a:srgbClr val="65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44000" bIns="108000" rtlCol="0" anchor="ctr" anchorCtr="0">
              <a:noAutofit/>
            </a:bodyPr>
            <a:lstStyle/>
            <a:p>
              <a:pPr marL="285750" lvl="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C606DE-33B1-4111-BCDF-4ABFAAC91291}"/>
                </a:ext>
              </a:extLst>
            </p:cNvPr>
            <p:cNvSpPr txBox="1"/>
            <p:nvPr/>
          </p:nvSpPr>
          <p:spPr>
            <a:xfrm>
              <a:off x="9140385" y="4206563"/>
              <a:ext cx="16383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44000" lvl="0" indent="-14400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bg1"/>
                  </a:solidFill>
                </a:rPr>
                <a:t>Crawl all artist and song list pages.</a:t>
              </a:r>
            </a:p>
            <a:p>
              <a:pPr marL="144000" lvl="0" indent="-14400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bg1"/>
                  </a:solidFill>
                </a:rPr>
                <a:t>Skip urls containing “#”.</a:t>
              </a:r>
            </a:p>
            <a:p>
              <a:pPr marL="144000" lvl="0" indent="-144000">
                <a:buFont typeface="Arial" panose="020B0604020202020204" pitchFamily="34" charset="0"/>
                <a:buChar char="•"/>
              </a:pPr>
              <a:r>
                <a:rPr lang="en-IN" sz="1400">
                  <a:solidFill>
                    <a:schemeClr val="bg1"/>
                  </a:solidFill>
                </a:rPr>
                <a:t>Store in text files.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Solution Architecture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Web crawling</a:t>
            </a:r>
            <a:endParaRPr lang="en-IN" sz="1600" dirty="0"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418E79-E74B-4C99-972B-952C41745310}"/>
              </a:ext>
            </a:extLst>
          </p:cNvPr>
          <p:cNvGrpSpPr/>
          <p:nvPr/>
        </p:nvGrpSpPr>
        <p:grpSpPr>
          <a:xfrm>
            <a:off x="784212" y="2272388"/>
            <a:ext cx="1396281" cy="1384546"/>
            <a:chOff x="5370513" y="2312988"/>
            <a:chExt cx="1322388" cy="1311275"/>
          </a:xfrm>
          <a:solidFill>
            <a:srgbClr val="65C1FF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4E24DB-6A00-4F26-8044-E32BC8687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0513" y="2862263"/>
              <a:ext cx="1322388" cy="215900"/>
            </a:xfrm>
            <a:custGeom>
              <a:avLst/>
              <a:gdLst>
                <a:gd name="T0" fmla="*/ 2465 w 3330"/>
                <a:gd name="T1" fmla="*/ 3 h 543"/>
                <a:gd name="T2" fmla="*/ 2487 w 3330"/>
                <a:gd name="T3" fmla="*/ 22 h 543"/>
                <a:gd name="T4" fmla="*/ 2608 w 3330"/>
                <a:gd name="T5" fmla="*/ 296 h 543"/>
                <a:gd name="T6" fmla="*/ 2737 w 3330"/>
                <a:gd name="T7" fmla="*/ 10 h 543"/>
                <a:gd name="T8" fmla="*/ 2864 w 3330"/>
                <a:gd name="T9" fmla="*/ 0 h 543"/>
                <a:gd name="T10" fmla="*/ 2897 w 3330"/>
                <a:gd name="T11" fmla="*/ 21 h 543"/>
                <a:gd name="T12" fmla="*/ 3025 w 3330"/>
                <a:gd name="T13" fmla="*/ 321 h 543"/>
                <a:gd name="T14" fmla="*/ 3142 w 3330"/>
                <a:gd name="T15" fmla="*/ 22 h 543"/>
                <a:gd name="T16" fmla="*/ 3165 w 3330"/>
                <a:gd name="T17" fmla="*/ 3 h 543"/>
                <a:gd name="T18" fmla="*/ 3306 w 3330"/>
                <a:gd name="T19" fmla="*/ 3 h 543"/>
                <a:gd name="T20" fmla="*/ 3329 w 3330"/>
                <a:gd name="T21" fmla="*/ 23 h 543"/>
                <a:gd name="T22" fmla="*/ 3113 w 3330"/>
                <a:gd name="T23" fmla="*/ 523 h 543"/>
                <a:gd name="T24" fmla="*/ 3080 w 3330"/>
                <a:gd name="T25" fmla="*/ 543 h 543"/>
                <a:gd name="T26" fmla="*/ 2945 w 3330"/>
                <a:gd name="T27" fmla="*/ 533 h 543"/>
                <a:gd name="T28" fmla="*/ 2822 w 3330"/>
                <a:gd name="T29" fmla="*/ 260 h 543"/>
                <a:gd name="T30" fmla="*/ 2780 w 3330"/>
                <a:gd name="T31" fmla="*/ 294 h 543"/>
                <a:gd name="T32" fmla="*/ 2654 w 3330"/>
                <a:gd name="T33" fmla="*/ 541 h 543"/>
                <a:gd name="T34" fmla="*/ 2516 w 3330"/>
                <a:gd name="T35" fmla="*/ 540 h 543"/>
                <a:gd name="T36" fmla="*/ 2297 w 3330"/>
                <a:gd name="T37" fmla="*/ 42 h 543"/>
                <a:gd name="T38" fmla="*/ 2301 w 3330"/>
                <a:gd name="T39" fmla="*/ 14 h 543"/>
                <a:gd name="T40" fmla="*/ 2330 w 3330"/>
                <a:gd name="T41" fmla="*/ 0 h 543"/>
                <a:gd name="T42" fmla="*/ 1321 w 3330"/>
                <a:gd name="T43" fmla="*/ 4 h 543"/>
                <a:gd name="T44" fmla="*/ 1428 w 3330"/>
                <a:gd name="T45" fmla="*/ 266 h 543"/>
                <a:gd name="T46" fmla="*/ 1474 w 3330"/>
                <a:gd name="T47" fmla="*/ 265 h 543"/>
                <a:gd name="T48" fmla="*/ 1601 w 3330"/>
                <a:gd name="T49" fmla="*/ 4 h 543"/>
                <a:gd name="T50" fmla="*/ 1731 w 3330"/>
                <a:gd name="T51" fmla="*/ 4 h 543"/>
                <a:gd name="T52" fmla="*/ 1853 w 3330"/>
                <a:gd name="T53" fmla="*/ 261 h 543"/>
                <a:gd name="T54" fmla="*/ 1888 w 3330"/>
                <a:gd name="T55" fmla="*/ 294 h 543"/>
                <a:gd name="T56" fmla="*/ 2000 w 3330"/>
                <a:gd name="T57" fmla="*/ 13 h 543"/>
                <a:gd name="T58" fmla="*/ 2028 w 3330"/>
                <a:gd name="T59" fmla="*/ 0 h 543"/>
                <a:gd name="T60" fmla="*/ 2168 w 3330"/>
                <a:gd name="T61" fmla="*/ 7 h 543"/>
                <a:gd name="T62" fmla="*/ 2182 w 3330"/>
                <a:gd name="T63" fmla="*/ 32 h 543"/>
                <a:gd name="T64" fmla="*/ 1958 w 3330"/>
                <a:gd name="T65" fmla="*/ 533 h 543"/>
                <a:gd name="T66" fmla="*/ 1823 w 3330"/>
                <a:gd name="T67" fmla="*/ 543 h 543"/>
                <a:gd name="T68" fmla="*/ 1791 w 3330"/>
                <a:gd name="T69" fmla="*/ 523 h 543"/>
                <a:gd name="T70" fmla="*/ 1661 w 3330"/>
                <a:gd name="T71" fmla="*/ 228 h 543"/>
                <a:gd name="T72" fmla="*/ 1526 w 3330"/>
                <a:gd name="T73" fmla="*/ 524 h 543"/>
                <a:gd name="T74" fmla="*/ 1493 w 3330"/>
                <a:gd name="T75" fmla="*/ 543 h 543"/>
                <a:gd name="T76" fmla="*/ 1363 w 3330"/>
                <a:gd name="T77" fmla="*/ 536 h 543"/>
                <a:gd name="T78" fmla="*/ 1150 w 3330"/>
                <a:gd name="T79" fmla="*/ 42 h 543"/>
                <a:gd name="T80" fmla="*/ 1154 w 3330"/>
                <a:gd name="T81" fmla="*/ 14 h 543"/>
                <a:gd name="T82" fmla="*/ 1183 w 3330"/>
                <a:gd name="T83" fmla="*/ 0 h 543"/>
                <a:gd name="T84" fmla="*/ 170 w 3330"/>
                <a:gd name="T85" fmla="*/ 3 h 543"/>
                <a:gd name="T86" fmla="*/ 193 w 3330"/>
                <a:gd name="T87" fmla="*/ 22 h 543"/>
                <a:gd name="T88" fmla="*/ 302 w 3330"/>
                <a:gd name="T89" fmla="*/ 325 h 543"/>
                <a:gd name="T90" fmla="*/ 435 w 3330"/>
                <a:gd name="T91" fmla="*/ 21 h 543"/>
                <a:gd name="T92" fmla="*/ 467 w 3330"/>
                <a:gd name="T93" fmla="*/ 0 h 543"/>
                <a:gd name="T94" fmla="*/ 595 w 3330"/>
                <a:gd name="T95" fmla="*/ 10 h 543"/>
                <a:gd name="T96" fmla="*/ 718 w 3330"/>
                <a:gd name="T97" fmla="*/ 292 h 543"/>
                <a:gd name="T98" fmla="*/ 752 w 3330"/>
                <a:gd name="T99" fmla="*/ 262 h 543"/>
                <a:gd name="T100" fmla="*/ 859 w 3330"/>
                <a:gd name="T101" fmla="*/ 7 h 543"/>
                <a:gd name="T102" fmla="*/ 1000 w 3330"/>
                <a:gd name="T103" fmla="*/ 0 h 543"/>
                <a:gd name="T104" fmla="*/ 1029 w 3330"/>
                <a:gd name="T105" fmla="*/ 14 h 543"/>
                <a:gd name="T106" fmla="*/ 1033 w 3330"/>
                <a:gd name="T107" fmla="*/ 43 h 543"/>
                <a:gd name="T108" fmla="*/ 799 w 3330"/>
                <a:gd name="T109" fmla="*/ 540 h 543"/>
                <a:gd name="T110" fmla="*/ 662 w 3330"/>
                <a:gd name="T111" fmla="*/ 540 h 543"/>
                <a:gd name="T112" fmla="*/ 541 w 3330"/>
                <a:gd name="T113" fmla="*/ 294 h 543"/>
                <a:gd name="T114" fmla="*/ 500 w 3330"/>
                <a:gd name="T115" fmla="*/ 262 h 543"/>
                <a:gd name="T116" fmla="*/ 371 w 3330"/>
                <a:gd name="T117" fmla="*/ 533 h 543"/>
                <a:gd name="T118" fmla="*/ 236 w 3330"/>
                <a:gd name="T119" fmla="*/ 543 h 543"/>
                <a:gd name="T120" fmla="*/ 202 w 3330"/>
                <a:gd name="T121" fmla="*/ 522 h 543"/>
                <a:gd name="T122" fmla="*/ 2 w 3330"/>
                <a:gd name="T123" fmla="*/ 23 h 543"/>
                <a:gd name="T124" fmla="*/ 25 w 3330"/>
                <a:gd name="T125" fmla="*/ 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30" h="543">
                  <a:moveTo>
                    <a:pt x="2330" y="0"/>
                  </a:moveTo>
                  <a:lnTo>
                    <a:pt x="2454" y="0"/>
                  </a:lnTo>
                  <a:lnTo>
                    <a:pt x="2465" y="3"/>
                  </a:lnTo>
                  <a:lnTo>
                    <a:pt x="2475" y="7"/>
                  </a:lnTo>
                  <a:lnTo>
                    <a:pt x="2483" y="13"/>
                  </a:lnTo>
                  <a:lnTo>
                    <a:pt x="2487" y="22"/>
                  </a:lnTo>
                  <a:lnTo>
                    <a:pt x="2575" y="266"/>
                  </a:lnTo>
                  <a:lnTo>
                    <a:pt x="2597" y="325"/>
                  </a:lnTo>
                  <a:lnTo>
                    <a:pt x="2608" y="296"/>
                  </a:lnTo>
                  <a:lnTo>
                    <a:pt x="2620" y="265"/>
                  </a:lnTo>
                  <a:lnTo>
                    <a:pt x="2730" y="21"/>
                  </a:lnTo>
                  <a:lnTo>
                    <a:pt x="2737" y="10"/>
                  </a:lnTo>
                  <a:lnTo>
                    <a:pt x="2748" y="4"/>
                  </a:lnTo>
                  <a:lnTo>
                    <a:pt x="2762" y="0"/>
                  </a:lnTo>
                  <a:lnTo>
                    <a:pt x="2864" y="0"/>
                  </a:lnTo>
                  <a:lnTo>
                    <a:pt x="2877" y="4"/>
                  </a:lnTo>
                  <a:lnTo>
                    <a:pt x="2889" y="10"/>
                  </a:lnTo>
                  <a:lnTo>
                    <a:pt x="2897" y="21"/>
                  </a:lnTo>
                  <a:lnTo>
                    <a:pt x="3000" y="261"/>
                  </a:lnTo>
                  <a:lnTo>
                    <a:pt x="3013" y="292"/>
                  </a:lnTo>
                  <a:lnTo>
                    <a:pt x="3025" y="321"/>
                  </a:lnTo>
                  <a:lnTo>
                    <a:pt x="3035" y="294"/>
                  </a:lnTo>
                  <a:lnTo>
                    <a:pt x="3047" y="262"/>
                  </a:lnTo>
                  <a:lnTo>
                    <a:pt x="3142" y="22"/>
                  </a:lnTo>
                  <a:lnTo>
                    <a:pt x="3147" y="13"/>
                  </a:lnTo>
                  <a:lnTo>
                    <a:pt x="3155" y="7"/>
                  </a:lnTo>
                  <a:lnTo>
                    <a:pt x="3165" y="3"/>
                  </a:lnTo>
                  <a:lnTo>
                    <a:pt x="3175" y="0"/>
                  </a:lnTo>
                  <a:lnTo>
                    <a:pt x="3294" y="0"/>
                  </a:lnTo>
                  <a:lnTo>
                    <a:pt x="3306" y="3"/>
                  </a:lnTo>
                  <a:lnTo>
                    <a:pt x="3316" y="7"/>
                  </a:lnTo>
                  <a:lnTo>
                    <a:pt x="3323" y="14"/>
                  </a:lnTo>
                  <a:lnTo>
                    <a:pt x="3329" y="23"/>
                  </a:lnTo>
                  <a:lnTo>
                    <a:pt x="3330" y="32"/>
                  </a:lnTo>
                  <a:lnTo>
                    <a:pt x="3328" y="43"/>
                  </a:lnTo>
                  <a:lnTo>
                    <a:pt x="3113" y="523"/>
                  </a:lnTo>
                  <a:lnTo>
                    <a:pt x="3106" y="533"/>
                  </a:lnTo>
                  <a:lnTo>
                    <a:pt x="3094" y="540"/>
                  </a:lnTo>
                  <a:lnTo>
                    <a:pt x="3080" y="543"/>
                  </a:lnTo>
                  <a:lnTo>
                    <a:pt x="2971" y="543"/>
                  </a:lnTo>
                  <a:lnTo>
                    <a:pt x="2957" y="540"/>
                  </a:lnTo>
                  <a:lnTo>
                    <a:pt x="2945" y="533"/>
                  </a:lnTo>
                  <a:lnTo>
                    <a:pt x="2938" y="523"/>
                  </a:lnTo>
                  <a:lnTo>
                    <a:pt x="2837" y="294"/>
                  </a:lnTo>
                  <a:lnTo>
                    <a:pt x="2822" y="260"/>
                  </a:lnTo>
                  <a:lnTo>
                    <a:pt x="2809" y="228"/>
                  </a:lnTo>
                  <a:lnTo>
                    <a:pt x="2795" y="262"/>
                  </a:lnTo>
                  <a:lnTo>
                    <a:pt x="2780" y="294"/>
                  </a:lnTo>
                  <a:lnTo>
                    <a:pt x="2673" y="524"/>
                  </a:lnTo>
                  <a:lnTo>
                    <a:pt x="2665" y="533"/>
                  </a:lnTo>
                  <a:lnTo>
                    <a:pt x="2654" y="541"/>
                  </a:lnTo>
                  <a:lnTo>
                    <a:pt x="2641" y="543"/>
                  </a:lnTo>
                  <a:lnTo>
                    <a:pt x="2531" y="543"/>
                  </a:lnTo>
                  <a:lnTo>
                    <a:pt x="2516" y="540"/>
                  </a:lnTo>
                  <a:lnTo>
                    <a:pt x="2505" y="533"/>
                  </a:lnTo>
                  <a:lnTo>
                    <a:pt x="2497" y="522"/>
                  </a:lnTo>
                  <a:lnTo>
                    <a:pt x="2297" y="42"/>
                  </a:lnTo>
                  <a:lnTo>
                    <a:pt x="2294" y="32"/>
                  </a:lnTo>
                  <a:lnTo>
                    <a:pt x="2297" y="23"/>
                  </a:lnTo>
                  <a:lnTo>
                    <a:pt x="2301" y="14"/>
                  </a:lnTo>
                  <a:lnTo>
                    <a:pt x="2309" y="7"/>
                  </a:lnTo>
                  <a:lnTo>
                    <a:pt x="2319" y="3"/>
                  </a:lnTo>
                  <a:lnTo>
                    <a:pt x="2330" y="0"/>
                  </a:lnTo>
                  <a:close/>
                  <a:moveTo>
                    <a:pt x="1183" y="0"/>
                  </a:moveTo>
                  <a:lnTo>
                    <a:pt x="1306" y="0"/>
                  </a:lnTo>
                  <a:lnTo>
                    <a:pt x="1321" y="4"/>
                  </a:lnTo>
                  <a:lnTo>
                    <a:pt x="1333" y="11"/>
                  </a:lnTo>
                  <a:lnTo>
                    <a:pt x="1341" y="22"/>
                  </a:lnTo>
                  <a:lnTo>
                    <a:pt x="1428" y="266"/>
                  </a:lnTo>
                  <a:lnTo>
                    <a:pt x="1449" y="325"/>
                  </a:lnTo>
                  <a:lnTo>
                    <a:pt x="1461" y="296"/>
                  </a:lnTo>
                  <a:lnTo>
                    <a:pt x="1474" y="265"/>
                  </a:lnTo>
                  <a:lnTo>
                    <a:pt x="1582" y="21"/>
                  </a:lnTo>
                  <a:lnTo>
                    <a:pt x="1589" y="10"/>
                  </a:lnTo>
                  <a:lnTo>
                    <a:pt x="1601" y="4"/>
                  </a:lnTo>
                  <a:lnTo>
                    <a:pt x="1615" y="0"/>
                  </a:lnTo>
                  <a:lnTo>
                    <a:pt x="1717" y="0"/>
                  </a:lnTo>
                  <a:lnTo>
                    <a:pt x="1731" y="4"/>
                  </a:lnTo>
                  <a:lnTo>
                    <a:pt x="1743" y="10"/>
                  </a:lnTo>
                  <a:lnTo>
                    <a:pt x="1750" y="21"/>
                  </a:lnTo>
                  <a:lnTo>
                    <a:pt x="1853" y="261"/>
                  </a:lnTo>
                  <a:lnTo>
                    <a:pt x="1866" y="292"/>
                  </a:lnTo>
                  <a:lnTo>
                    <a:pt x="1878" y="321"/>
                  </a:lnTo>
                  <a:lnTo>
                    <a:pt x="1888" y="294"/>
                  </a:lnTo>
                  <a:lnTo>
                    <a:pt x="1899" y="262"/>
                  </a:lnTo>
                  <a:lnTo>
                    <a:pt x="1994" y="22"/>
                  </a:lnTo>
                  <a:lnTo>
                    <a:pt x="2000" y="13"/>
                  </a:lnTo>
                  <a:lnTo>
                    <a:pt x="2007" y="7"/>
                  </a:lnTo>
                  <a:lnTo>
                    <a:pt x="2017" y="3"/>
                  </a:lnTo>
                  <a:lnTo>
                    <a:pt x="2028" y="0"/>
                  </a:lnTo>
                  <a:lnTo>
                    <a:pt x="2147" y="0"/>
                  </a:lnTo>
                  <a:lnTo>
                    <a:pt x="2158" y="3"/>
                  </a:lnTo>
                  <a:lnTo>
                    <a:pt x="2168" y="7"/>
                  </a:lnTo>
                  <a:lnTo>
                    <a:pt x="2177" y="14"/>
                  </a:lnTo>
                  <a:lnTo>
                    <a:pt x="2181" y="23"/>
                  </a:lnTo>
                  <a:lnTo>
                    <a:pt x="2182" y="32"/>
                  </a:lnTo>
                  <a:lnTo>
                    <a:pt x="2180" y="43"/>
                  </a:lnTo>
                  <a:lnTo>
                    <a:pt x="1967" y="523"/>
                  </a:lnTo>
                  <a:lnTo>
                    <a:pt x="1958" y="533"/>
                  </a:lnTo>
                  <a:lnTo>
                    <a:pt x="1947" y="540"/>
                  </a:lnTo>
                  <a:lnTo>
                    <a:pt x="1933" y="543"/>
                  </a:lnTo>
                  <a:lnTo>
                    <a:pt x="1823" y="543"/>
                  </a:lnTo>
                  <a:lnTo>
                    <a:pt x="1809" y="540"/>
                  </a:lnTo>
                  <a:lnTo>
                    <a:pt x="1798" y="533"/>
                  </a:lnTo>
                  <a:lnTo>
                    <a:pt x="1791" y="523"/>
                  </a:lnTo>
                  <a:lnTo>
                    <a:pt x="1689" y="294"/>
                  </a:lnTo>
                  <a:lnTo>
                    <a:pt x="1674" y="260"/>
                  </a:lnTo>
                  <a:lnTo>
                    <a:pt x="1661" y="228"/>
                  </a:lnTo>
                  <a:lnTo>
                    <a:pt x="1647" y="262"/>
                  </a:lnTo>
                  <a:lnTo>
                    <a:pt x="1633" y="294"/>
                  </a:lnTo>
                  <a:lnTo>
                    <a:pt x="1526" y="524"/>
                  </a:lnTo>
                  <a:lnTo>
                    <a:pt x="1519" y="533"/>
                  </a:lnTo>
                  <a:lnTo>
                    <a:pt x="1507" y="541"/>
                  </a:lnTo>
                  <a:lnTo>
                    <a:pt x="1493" y="543"/>
                  </a:lnTo>
                  <a:lnTo>
                    <a:pt x="1383" y="543"/>
                  </a:lnTo>
                  <a:lnTo>
                    <a:pt x="1373" y="541"/>
                  </a:lnTo>
                  <a:lnTo>
                    <a:pt x="1363" y="536"/>
                  </a:lnTo>
                  <a:lnTo>
                    <a:pt x="1355" y="530"/>
                  </a:lnTo>
                  <a:lnTo>
                    <a:pt x="1350" y="522"/>
                  </a:lnTo>
                  <a:lnTo>
                    <a:pt x="1150" y="42"/>
                  </a:lnTo>
                  <a:lnTo>
                    <a:pt x="1148" y="32"/>
                  </a:lnTo>
                  <a:lnTo>
                    <a:pt x="1149" y="23"/>
                  </a:lnTo>
                  <a:lnTo>
                    <a:pt x="1154" y="14"/>
                  </a:lnTo>
                  <a:lnTo>
                    <a:pt x="1162" y="7"/>
                  </a:lnTo>
                  <a:lnTo>
                    <a:pt x="1171" y="3"/>
                  </a:lnTo>
                  <a:lnTo>
                    <a:pt x="1183" y="0"/>
                  </a:lnTo>
                  <a:close/>
                  <a:moveTo>
                    <a:pt x="36" y="0"/>
                  </a:moveTo>
                  <a:lnTo>
                    <a:pt x="158" y="0"/>
                  </a:lnTo>
                  <a:lnTo>
                    <a:pt x="170" y="3"/>
                  </a:lnTo>
                  <a:lnTo>
                    <a:pt x="180" y="7"/>
                  </a:lnTo>
                  <a:lnTo>
                    <a:pt x="188" y="13"/>
                  </a:lnTo>
                  <a:lnTo>
                    <a:pt x="193" y="22"/>
                  </a:lnTo>
                  <a:lnTo>
                    <a:pt x="281" y="266"/>
                  </a:lnTo>
                  <a:lnTo>
                    <a:pt x="291" y="296"/>
                  </a:lnTo>
                  <a:lnTo>
                    <a:pt x="302" y="325"/>
                  </a:lnTo>
                  <a:lnTo>
                    <a:pt x="314" y="296"/>
                  </a:lnTo>
                  <a:lnTo>
                    <a:pt x="326" y="265"/>
                  </a:lnTo>
                  <a:lnTo>
                    <a:pt x="435" y="21"/>
                  </a:lnTo>
                  <a:lnTo>
                    <a:pt x="442" y="10"/>
                  </a:lnTo>
                  <a:lnTo>
                    <a:pt x="453" y="4"/>
                  </a:lnTo>
                  <a:lnTo>
                    <a:pt x="467" y="0"/>
                  </a:lnTo>
                  <a:lnTo>
                    <a:pt x="569" y="0"/>
                  </a:lnTo>
                  <a:lnTo>
                    <a:pt x="583" y="4"/>
                  </a:lnTo>
                  <a:lnTo>
                    <a:pt x="595" y="10"/>
                  </a:lnTo>
                  <a:lnTo>
                    <a:pt x="602" y="21"/>
                  </a:lnTo>
                  <a:lnTo>
                    <a:pt x="705" y="261"/>
                  </a:lnTo>
                  <a:lnTo>
                    <a:pt x="718" y="292"/>
                  </a:lnTo>
                  <a:lnTo>
                    <a:pt x="731" y="321"/>
                  </a:lnTo>
                  <a:lnTo>
                    <a:pt x="740" y="294"/>
                  </a:lnTo>
                  <a:lnTo>
                    <a:pt x="752" y="262"/>
                  </a:lnTo>
                  <a:lnTo>
                    <a:pt x="847" y="22"/>
                  </a:lnTo>
                  <a:lnTo>
                    <a:pt x="852" y="13"/>
                  </a:lnTo>
                  <a:lnTo>
                    <a:pt x="859" y="7"/>
                  </a:lnTo>
                  <a:lnTo>
                    <a:pt x="870" y="3"/>
                  </a:lnTo>
                  <a:lnTo>
                    <a:pt x="881" y="0"/>
                  </a:lnTo>
                  <a:lnTo>
                    <a:pt x="1000" y="0"/>
                  </a:lnTo>
                  <a:lnTo>
                    <a:pt x="1011" y="3"/>
                  </a:lnTo>
                  <a:lnTo>
                    <a:pt x="1021" y="7"/>
                  </a:lnTo>
                  <a:lnTo>
                    <a:pt x="1029" y="14"/>
                  </a:lnTo>
                  <a:lnTo>
                    <a:pt x="1034" y="23"/>
                  </a:lnTo>
                  <a:lnTo>
                    <a:pt x="1035" y="32"/>
                  </a:lnTo>
                  <a:lnTo>
                    <a:pt x="1033" y="43"/>
                  </a:lnTo>
                  <a:lnTo>
                    <a:pt x="819" y="523"/>
                  </a:lnTo>
                  <a:lnTo>
                    <a:pt x="811" y="533"/>
                  </a:lnTo>
                  <a:lnTo>
                    <a:pt x="799" y="540"/>
                  </a:lnTo>
                  <a:lnTo>
                    <a:pt x="785" y="543"/>
                  </a:lnTo>
                  <a:lnTo>
                    <a:pt x="676" y="543"/>
                  </a:lnTo>
                  <a:lnTo>
                    <a:pt x="662" y="540"/>
                  </a:lnTo>
                  <a:lnTo>
                    <a:pt x="650" y="533"/>
                  </a:lnTo>
                  <a:lnTo>
                    <a:pt x="643" y="523"/>
                  </a:lnTo>
                  <a:lnTo>
                    <a:pt x="541" y="294"/>
                  </a:lnTo>
                  <a:lnTo>
                    <a:pt x="527" y="260"/>
                  </a:lnTo>
                  <a:lnTo>
                    <a:pt x="514" y="228"/>
                  </a:lnTo>
                  <a:lnTo>
                    <a:pt x="500" y="262"/>
                  </a:lnTo>
                  <a:lnTo>
                    <a:pt x="485" y="294"/>
                  </a:lnTo>
                  <a:lnTo>
                    <a:pt x="378" y="524"/>
                  </a:lnTo>
                  <a:lnTo>
                    <a:pt x="371" y="533"/>
                  </a:lnTo>
                  <a:lnTo>
                    <a:pt x="359" y="541"/>
                  </a:lnTo>
                  <a:lnTo>
                    <a:pt x="345" y="543"/>
                  </a:lnTo>
                  <a:lnTo>
                    <a:pt x="236" y="543"/>
                  </a:lnTo>
                  <a:lnTo>
                    <a:pt x="222" y="540"/>
                  </a:lnTo>
                  <a:lnTo>
                    <a:pt x="210" y="533"/>
                  </a:lnTo>
                  <a:lnTo>
                    <a:pt x="202" y="522"/>
                  </a:lnTo>
                  <a:lnTo>
                    <a:pt x="3" y="42"/>
                  </a:lnTo>
                  <a:lnTo>
                    <a:pt x="0" y="32"/>
                  </a:lnTo>
                  <a:lnTo>
                    <a:pt x="2" y="23"/>
                  </a:lnTo>
                  <a:lnTo>
                    <a:pt x="7" y="14"/>
                  </a:lnTo>
                  <a:lnTo>
                    <a:pt x="15" y="7"/>
                  </a:lnTo>
                  <a:lnTo>
                    <a:pt x="25" y="3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C8D064D-20B5-427E-986A-D4E82B21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500" y="2312988"/>
              <a:ext cx="1262063" cy="454025"/>
            </a:xfrm>
            <a:custGeom>
              <a:avLst/>
              <a:gdLst>
                <a:gd name="T0" fmla="*/ 2335 w 3180"/>
                <a:gd name="T1" fmla="*/ 504 h 1144"/>
                <a:gd name="T2" fmla="*/ 2405 w 3180"/>
                <a:gd name="T3" fmla="*/ 635 h 1144"/>
                <a:gd name="T4" fmla="*/ 2498 w 3180"/>
                <a:gd name="T5" fmla="*/ 581 h 1144"/>
                <a:gd name="T6" fmla="*/ 2367 w 3180"/>
                <a:gd name="T7" fmla="*/ 485 h 1144"/>
                <a:gd name="T8" fmla="*/ 885 w 3180"/>
                <a:gd name="T9" fmla="*/ 443 h 1144"/>
                <a:gd name="T10" fmla="*/ 749 w 3180"/>
                <a:gd name="T11" fmla="*/ 532 h 1144"/>
                <a:gd name="T12" fmla="*/ 623 w 3180"/>
                <a:gd name="T13" fmla="*/ 635 h 1144"/>
                <a:gd name="T14" fmla="*/ 810 w 3180"/>
                <a:gd name="T15" fmla="*/ 568 h 1144"/>
                <a:gd name="T16" fmla="*/ 885 w 3180"/>
                <a:gd name="T17" fmla="*/ 443 h 1144"/>
                <a:gd name="T18" fmla="*/ 1536 w 3180"/>
                <a:gd name="T19" fmla="*/ 258 h 1144"/>
                <a:gd name="T20" fmla="*/ 1431 w 3180"/>
                <a:gd name="T21" fmla="*/ 286 h 1144"/>
                <a:gd name="T22" fmla="*/ 1332 w 3180"/>
                <a:gd name="T23" fmla="*/ 340 h 1144"/>
                <a:gd name="T24" fmla="*/ 1236 w 3180"/>
                <a:gd name="T25" fmla="*/ 417 h 1144"/>
                <a:gd name="T26" fmla="*/ 1148 w 3180"/>
                <a:gd name="T27" fmla="*/ 517 h 1144"/>
                <a:gd name="T28" fmla="*/ 1069 w 3180"/>
                <a:gd name="T29" fmla="*/ 635 h 1144"/>
                <a:gd name="T30" fmla="*/ 2074 w 3180"/>
                <a:gd name="T31" fmla="*/ 574 h 1144"/>
                <a:gd name="T32" fmla="*/ 1990 w 3180"/>
                <a:gd name="T33" fmla="*/ 464 h 1144"/>
                <a:gd name="T34" fmla="*/ 1899 w 3180"/>
                <a:gd name="T35" fmla="*/ 376 h 1144"/>
                <a:gd name="T36" fmla="*/ 1801 w 3180"/>
                <a:gd name="T37" fmla="*/ 309 h 1144"/>
                <a:gd name="T38" fmla="*/ 1698 w 3180"/>
                <a:gd name="T39" fmla="*/ 269 h 1144"/>
                <a:gd name="T40" fmla="*/ 1591 w 3180"/>
                <a:gd name="T41" fmla="*/ 254 h 1144"/>
                <a:gd name="T42" fmla="*/ 1591 w 3180"/>
                <a:gd name="T43" fmla="*/ 0 h 1144"/>
                <a:gd name="T44" fmla="*/ 1800 w 3180"/>
                <a:gd name="T45" fmla="*/ 12 h 1144"/>
                <a:gd name="T46" fmla="*/ 2000 w 3180"/>
                <a:gd name="T47" fmla="*/ 50 h 1144"/>
                <a:gd name="T48" fmla="*/ 2193 w 3180"/>
                <a:gd name="T49" fmla="*/ 111 h 1144"/>
                <a:gd name="T50" fmla="*/ 2374 w 3180"/>
                <a:gd name="T51" fmla="*/ 193 h 1144"/>
                <a:gd name="T52" fmla="*/ 2543 w 3180"/>
                <a:gd name="T53" fmla="*/ 294 h 1144"/>
                <a:gd name="T54" fmla="*/ 2698 w 3180"/>
                <a:gd name="T55" fmla="*/ 415 h 1144"/>
                <a:gd name="T56" fmla="*/ 2837 w 3180"/>
                <a:gd name="T57" fmla="*/ 553 h 1144"/>
                <a:gd name="T58" fmla="*/ 2960 w 3180"/>
                <a:gd name="T59" fmla="*/ 705 h 1144"/>
                <a:gd name="T60" fmla="*/ 3064 w 3180"/>
                <a:gd name="T61" fmla="*/ 872 h 1144"/>
                <a:gd name="T62" fmla="*/ 3147 w 3180"/>
                <a:gd name="T63" fmla="*/ 1051 h 1144"/>
                <a:gd name="T64" fmla="*/ 2908 w 3180"/>
                <a:gd name="T65" fmla="*/ 1144 h 1144"/>
                <a:gd name="T66" fmla="*/ 2847 w 3180"/>
                <a:gd name="T67" fmla="*/ 1010 h 1144"/>
                <a:gd name="T68" fmla="*/ 2773 w 3180"/>
                <a:gd name="T69" fmla="*/ 885 h 1144"/>
                <a:gd name="T70" fmla="*/ 2748 w 3180"/>
                <a:gd name="T71" fmla="*/ 890 h 1144"/>
                <a:gd name="T72" fmla="*/ 2531 w 3180"/>
                <a:gd name="T73" fmla="*/ 972 h 1144"/>
                <a:gd name="T74" fmla="*/ 2569 w 3180"/>
                <a:gd name="T75" fmla="*/ 1144 h 1144"/>
                <a:gd name="T76" fmla="*/ 2290 w 3180"/>
                <a:gd name="T77" fmla="*/ 1078 h 1144"/>
                <a:gd name="T78" fmla="*/ 2253 w 3180"/>
                <a:gd name="T79" fmla="*/ 950 h 1144"/>
                <a:gd name="T80" fmla="*/ 949 w 3180"/>
                <a:gd name="T81" fmla="*/ 890 h 1144"/>
                <a:gd name="T82" fmla="*/ 909 w 3180"/>
                <a:gd name="T83" fmla="*/ 1014 h 1144"/>
                <a:gd name="T84" fmla="*/ 877 w 3180"/>
                <a:gd name="T85" fmla="*/ 1144 h 1144"/>
                <a:gd name="T86" fmla="*/ 631 w 3180"/>
                <a:gd name="T87" fmla="*/ 1057 h 1144"/>
                <a:gd name="T88" fmla="*/ 675 w 3180"/>
                <a:gd name="T89" fmla="*/ 890 h 1144"/>
                <a:gd name="T90" fmla="*/ 422 w 3180"/>
                <a:gd name="T91" fmla="*/ 888 h 1144"/>
                <a:gd name="T92" fmla="*/ 370 w 3180"/>
                <a:gd name="T93" fmla="*/ 947 h 1144"/>
                <a:gd name="T94" fmla="*/ 303 w 3180"/>
                <a:gd name="T95" fmla="*/ 1076 h 1144"/>
                <a:gd name="T96" fmla="*/ 0 w 3180"/>
                <a:gd name="T97" fmla="*/ 1144 h 1144"/>
                <a:gd name="T98" fmla="*/ 73 w 3180"/>
                <a:gd name="T99" fmla="*/ 960 h 1144"/>
                <a:gd name="T100" fmla="*/ 168 w 3180"/>
                <a:gd name="T101" fmla="*/ 787 h 1144"/>
                <a:gd name="T102" fmla="*/ 281 w 3180"/>
                <a:gd name="T103" fmla="*/ 627 h 1144"/>
                <a:gd name="T104" fmla="*/ 412 w 3180"/>
                <a:gd name="T105" fmla="*/ 482 h 1144"/>
                <a:gd name="T106" fmla="*/ 560 w 3180"/>
                <a:gd name="T107" fmla="*/ 353 h 1144"/>
                <a:gd name="T108" fmla="*/ 722 w 3180"/>
                <a:gd name="T109" fmla="*/ 241 h 1144"/>
                <a:gd name="T110" fmla="*/ 896 w 3180"/>
                <a:gd name="T111" fmla="*/ 149 h 1144"/>
                <a:gd name="T112" fmla="*/ 1084 w 3180"/>
                <a:gd name="T113" fmla="*/ 77 h 1144"/>
                <a:gd name="T114" fmla="*/ 1280 w 3180"/>
                <a:gd name="T115" fmla="*/ 28 h 1144"/>
                <a:gd name="T116" fmla="*/ 1486 w 3180"/>
                <a:gd name="T117" fmla="*/ 3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80" h="1144">
                  <a:moveTo>
                    <a:pt x="2296" y="443"/>
                  </a:moveTo>
                  <a:lnTo>
                    <a:pt x="2335" y="504"/>
                  </a:lnTo>
                  <a:lnTo>
                    <a:pt x="2372" y="568"/>
                  </a:lnTo>
                  <a:lnTo>
                    <a:pt x="2405" y="635"/>
                  </a:lnTo>
                  <a:lnTo>
                    <a:pt x="2559" y="635"/>
                  </a:lnTo>
                  <a:lnTo>
                    <a:pt x="2498" y="581"/>
                  </a:lnTo>
                  <a:lnTo>
                    <a:pt x="2433" y="532"/>
                  </a:lnTo>
                  <a:lnTo>
                    <a:pt x="2367" y="485"/>
                  </a:lnTo>
                  <a:lnTo>
                    <a:pt x="2296" y="443"/>
                  </a:lnTo>
                  <a:close/>
                  <a:moveTo>
                    <a:pt x="885" y="443"/>
                  </a:moveTo>
                  <a:lnTo>
                    <a:pt x="815" y="485"/>
                  </a:lnTo>
                  <a:lnTo>
                    <a:pt x="749" y="532"/>
                  </a:lnTo>
                  <a:lnTo>
                    <a:pt x="684" y="581"/>
                  </a:lnTo>
                  <a:lnTo>
                    <a:pt x="623" y="635"/>
                  </a:lnTo>
                  <a:lnTo>
                    <a:pt x="775" y="635"/>
                  </a:lnTo>
                  <a:lnTo>
                    <a:pt x="810" y="568"/>
                  </a:lnTo>
                  <a:lnTo>
                    <a:pt x="846" y="504"/>
                  </a:lnTo>
                  <a:lnTo>
                    <a:pt x="885" y="443"/>
                  </a:lnTo>
                  <a:close/>
                  <a:moveTo>
                    <a:pt x="1591" y="254"/>
                  </a:moveTo>
                  <a:lnTo>
                    <a:pt x="1536" y="258"/>
                  </a:lnTo>
                  <a:lnTo>
                    <a:pt x="1484" y="269"/>
                  </a:lnTo>
                  <a:lnTo>
                    <a:pt x="1431" y="286"/>
                  </a:lnTo>
                  <a:lnTo>
                    <a:pt x="1381" y="309"/>
                  </a:lnTo>
                  <a:lnTo>
                    <a:pt x="1332" y="340"/>
                  </a:lnTo>
                  <a:lnTo>
                    <a:pt x="1283" y="376"/>
                  </a:lnTo>
                  <a:lnTo>
                    <a:pt x="1236" y="417"/>
                  </a:lnTo>
                  <a:lnTo>
                    <a:pt x="1191" y="464"/>
                  </a:lnTo>
                  <a:lnTo>
                    <a:pt x="1148" y="517"/>
                  </a:lnTo>
                  <a:lnTo>
                    <a:pt x="1108" y="574"/>
                  </a:lnTo>
                  <a:lnTo>
                    <a:pt x="1069" y="635"/>
                  </a:lnTo>
                  <a:lnTo>
                    <a:pt x="2113" y="635"/>
                  </a:lnTo>
                  <a:lnTo>
                    <a:pt x="2074" y="574"/>
                  </a:lnTo>
                  <a:lnTo>
                    <a:pt x="2034" y="517"/>
                  </a:lnTo>
                  <a:lnTo>
                    <a:pt x="1990" y="464"/>
                  </a:lnTo>
                  <a:lnTo>
                    <a:pt x="1946" y="417"/>
                  </a:lnTo>
                  <a:lnTo>
                    <a:pt x="1899" y="376"/>
                  </a:lnTo>
                  <a:lnTo>
                    <a:pt x="1850" y="340"/>
                  </a:lnTo>
                  <a:lnTo>
                    <a:pt x="1801" y="309"/>
                  </a:lnTo>
                  <a:lnTo>
                    <a:pt x="1750" y="286"/>
                  </a:lnTo>
                  <a:lnTo>
                    <a:pt x="1698" y="269"/>
                  </a:lnTo>
                  <a:lnTo>
                    <a:pt x="1645" y="258"/>
                  </a:lnTo>
                  <a:lnTo>
                    <a:pt x="1591" y="254"/>
                  </a:lnTo>
                  <a:close/>
                  <a:moveTo>
                    <a:pt x="1591" y="0"/>
                  </a:moveTo>
                  <a:lnTo>
                    <a:pt x="1591" y="0"/>
                  </a:lnTo>
                  <a:lnTo>
                    <a:pt x="1696" y="3"/>
                  </a:lnTo>
                  <a:lnTo>
                    <a:pt x="1800" y="12"/>
                  </a:lnTo>
                  <a:lnTo>
                    <a:pt x="1902" y="28"/>
                  </a:lnTo>
                  <a:lnTo>
                    <a:pt x="2000" y="50"/>
                  </a:lnTo>
                  <a:lnTo>
                    <a:pt x="2098" y="77"/>
                  </a:lnTo>
                  <a:lnTo>
                    <a:pt x="2193" y="111"/>
                  </a:lnTo>
                  <a:lnTo>
                    <a:pt x="2284" y="149"/>
                  </a:lnTo>
                  <a:lnTo>
                    <a:pt x="2374" y="193"/>
                  </a:lnTo>
                  <a:lnTo>
                    <a:pt x="2460" y="241"/>
                  </a:lnTo>
                  <a:lnTo>
                    <a:pt x="2543" y="294"/>
                  </a:lnTo>
                  <a:lnTo>
                    <a:pt x="2622" y="353"/>
                  </a:lnTo>
                  <a:lnTo>
                    <a:pt x="2698" y="415"/>
                  </a:lnTo>
                  <a:lnTo>
                    <a:pt x="2770" y="482"/>
                  </a:lnTo>
                  <a:lnTo>
                    <a:pt x="2837" y="553"/>
                  </a:lnTo>
                  <a:lnTo>
                    <a:pt x="2901" y="627"/>
                  </a:lnTo>
                  <a:lnTo>
                    <a:pt x="2960" y="705"/>
                  </a:lnTo>
                  <a:lnTo>
                    <a:pt x="3014" y="787"/>
                  </a:lnTo>
                  <a:lnTo>
                    <a:pt x="3064" y="872"/>
                  </a:lnTo>
                  <a:lnTo>
                    <a:pt x="3107" y="960"/>
                  </a:lnTo>
                  <a:lnTo>
                    <a:pt x="3147" y="1051"/>
                  </a:lnTo>
                  <a:lnTo>
                    <a:pt x="3180" y="1144"/>
                  </a:lnTo>
                  <a:lnTo>
                    <a:pt x="2908" y="1144"/>
                  </a:lnTo>
                  <a:lnTo>
                    <a:pt x="2879" y="1076"/>
                  </a:lnTo>
                  <a:lnTo>
                    <a:pt x="2847" y="1010"/>
                  </a:lnTo>
                  <a:lnTo>
                    <a:pt x="2812" y="947"/>
                  </a:lnTo>
                  <a:lnTo>
                    <a:pt x="2773" y="885"/>
                  </a:lnTo>
                  <a:lnTo>
                    <a:pt x="2760" y="888"/>
                  </a:lnTo>
                  <a:lnTo>
                    <a:pt x="2748" y="890"/>
                  </a:lnTo>
                  <a:lnTo>
                    <a:pt x="2507" y="890"/>
                  </a:lnTo>
                  <a:lnTo>
                    <a:pt x="2531" y="972"/>
                  </a:lnTo>
                  <a:lnTo>
                    <a:pt x="2551" y="1057"/>
                  </a:lnTo>
                  <a:lnTo>
                    <a:pt x="2569" y="1144"/>
                  </a:lnTo>
                  <a:lnTo>
                    <a:pt x="2306" y="1144"/>
                  </a:lnTo>
                  <a:lnTo>
                    <a:pt x="2290" y="1078"/>
                  </a:lnTo>
                  <a:lnTo>
                    <a:pt x="2273" y="1014"/>
                  </a:lnTo>
                  <a:lnTo>
                    <a:pt x="2253" y="950"/>
                  </a:lnTo>
                  <a:lnTo>
                    <a:pt x="2233" y="890"/>
                  </a:lnTo>
                  <a:lnTo>
                    <a:pt x="949" y="890"/>
                  </a:lnTo>
                  <a:lnTo>
                    <a:pt x="928" y="950"/>
                  </a:lnTo>
                  <a:lnTo>
                    <a:pt x="909" y="1014"/>
                  </a:lnTo>
                  <a:lnTo>
                    <a:pt x="892" y="1078"/>
                  </a:lnTo>
                  <a:lnTo>
                    <a:pt x="877" y="1144"/>
                  </a:lnTo>
                  <a:lnTo>
                    <a:pt x="612" y="1144"/>
                  </a:lnTo>
                  <a:lnTo>
                    <a:pt x="631" y="1057"/>
                  </a:lnTo>
                  <a:lnTo>
                    <a:pt x="651" y="972"/>
                  </a:lnTo>
                  <a:lnTo>
                    <a:pt x="675" y="890"/>
                  </a:lnTo>
                  <a:lnTo>
                    <a:pt x="433" y="890"/>
                  </a:lnTo>
                  <a:lnTo>
                    <a:pt x="422" y="888"/>
                  </a:lnTo>
                  <a:lnTo>
                    <a:pt x="410" y="885"/>
                  </a:lnTo>
                  <a:lnTo>
                    <a:pt x="370" y="947"/>
                  </a:lnTo>
                  <a:lnTo>
                    <a:pt x="335" y="1010"/>
                  </a:lnTo>
                  <a:lnTo>
                    <a:pt x="303" y="1076"/>
                  </a:lnTo>
                  <a:lnTo>
                    <a:pt x="274" y="1144"/>
                  </a:lnTo>
                  <a:lnTo>
                    <a:pt x="0" y="1144"/>
                  </a:lnTo>
                  <a:lnTo>
                    <a:pt x="35" y="1051"/>
                  </a:lnTo>
                  <a:lnTo>
                    <a:pt x="73" y="960"/>
                  </a:lnTo>
                  <a:lnTo>
                    <a:pt x="118" y="872"/>
                  </a:lnTo>
                  <a:lnTo>
                    <a:pt x="168" y="787"/>
                  </a:lnTo>
                  <a:lnTo>
                    <a:pt x="222" y="705"/>
                  </a:lnTo>
                  <a:lnTo>
                    <a:pt x="281" y="627"/>
                  </a:lnTo>
                  <a:lnTo>
                    <a:pt x="344" y="553"/>
                  </a:lnTo>
                  <a:lnTo>
                    <a:pt x="412" y="482"/>
                  </a:lnTo>
                  <a:lnTo>
                    <a:pt x="484" y="415"/>
                  </a:lnTo>
                  <a:lnTo>
                    <a:pt x="560" y="353"/>
                  </a:lnTo>
                  <a:lnTo>
                    <a:pt x="639" y="294"/>
                  </a:lnTo>
                  <a:lnTo>
                    <a:pt x="722" y="241"/>
                  </a:lnTo>
                  <a:lnTo>
                    <a:pt x="807" y="193"/>
                  </a:lnTo>
                  <a:lnTo>
                    <a:pt x="896" y="149"/>
                  </a:lnTo>
                  <a:lnTo>
                    <a:pt x="989" y="111"/>
                  </a:lnTo>
                  <a:lnTo>
                    <a:pt x="1084" y="77"/>
                  </a:lnTo>
                  <a:lnTo>
                    <a:pt x="1180" y="50"/>
                  </a:lnTo>
                  <a:lnTo>
                    <a:pt x="1280" y="28"/>
                  </a:lnTo>
                  <a:lnTo>
                    <a:pt x="1382" y="12"/>
                  </a:lnTo>
                  <a:lnTo>
                    <a:pt x="1486" y="3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CCBB288-C3FC-4DC1-817C-4822AEDF5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500" y="3170238"/>
              <a:ext cx="1262063" cy="454025"/>
            </a:xfrm>
            <a:custGeom>
              <a:avLst/>
              <a:gdLst>
                <a:gd name="T0" fmla="*/ 2372 w 3180"/>
                <a:gd name="T1" fmla="*/ 576 h 1144"/>
                <a:gd name="T2" fmla="*/ 2296 w 3180"/>
                <a:gd name="T3" fmla="*/ 701 h 1144"/>
                <a:gd name="T4" fmla="*/ 2433 w 3180"/>
                <a:gd name="T5" fmla="*/ 612 h 1144"/>
                <a:gd name="T6" fmla="*/ 2559 w 3180"/>
                <a:gd name="T7" fmla="*/ 508 h 1144"/>
                <a:gd name="T8" fmla="*/ 1069 w 3180"/>
                <a:gd name="T9" fmla="*/ 508 h 1144"/>
                <a:gd name="T10" fmla="*/ 1148 w 3180"/>
                <a:gd name="T11" fmla="*/ 627 h 1144"/>
                <a:gd name="T12" fmla="*/ 1236 w 3180"/>
                <a:gd name="T13" fmla="*/ 727 h 1144"/>
                <a:gd name="T14" fmla="*/ 1332 w 3180"/>
                <a:gd name="T15" fmla="*/ 804 h 1144"/>
                <a:gd name="T16" fmla="*/ 1431 w 3180"/>
                <a:gd name="T17" fmla="*/ 858 h 1144"/>
                <a:gd name="T18" fmla="*/ 1536 w 3180"/>
                <a:gd name="T19" fmla="*/ 886 h 1144"/>
                <a:gd name="T20" fmla="*/ 1645 w 3180"/>
                <a:gd name="T21" fmla="*/ 886 h 1144"/>
                <a:gd name="T22" fmla="*/ 1750 w 3180"/>
                <a:gd name="T23" fmla="*/ 858 h 1144"/>
                <a:gd name="T24" fmla="*/ 1850 w 3180"/>
                <a:gd name="T25" fmla="*/ 804 h 1144"/>
                <a:gd name="T26" fmla="*/ 1946 w 3180"/>
                <a:gd name="T27" fmla="*/ 727 h 1144"/>
                <a:gd name="T28" fmla="*/ 2034 w 3180"/>
                <a:gd name="T29" fmla="*/ 627 h 1144"/>
                <a:gd name="T30" fmla="*/ 2113 w 3180"/>
                <a:gd name="T31" fmla="*/ 508 h 1144"/>
                <a:gd name="T32" fmla="*/ 623 w 3180"/>
                <a:gd name="T33" fmla="*/ 508 h 1144"/>
                <a:gd name="T34" fmla="*/ 749 w 3180"/>
                <a:gd name="T35" fmla="*/ 612 h 1144"/>
                <a:gd name="T36" fmla="*/ 885 w 3180"/>
                <a:gd name="T37" fmla="*/ 701 h 1144"/>
                <a:gd name="T38" fmla="*/ 810 w 3180"/>
                <a:gd name="T39" fmla="*/ 576 h 1144"/>
                <a:gd name="T40" fmla="*/ 623 w 3180"/>
                <a:gd name="T41" fmla="*/ 508 h 1144"/>
                <a:gd name="T42" fmla="*/ 274 w 3180"/>
                <a:gd name="T43" fmla="*/ 0 h 1144"/>
                <a:gd name="T44" fmla="*/ 335 w 3180"/>
                <a:gd name="T45" fmla="*/ 133 h 1144"/>
                <a:gd name="T46" fmla="*/ 410 w 3180"/>
                <a:gd name="T47" fmla="*/ 259 h 1144"/>
                <a:gd name="T48" fmla="*/ 433 w 3180"/>
                <a:gd name="T49" fmla="*/ 254 h 1144"/>
                <a:gd name="T50" fmla="*/ 652 w 3180"/>
                <a:gd name="T51" fmla="*/ 172 h 1144"/>
                <a:gd name="T52" fmla="*/ 612 w 3180"/>
                <a:gd name="T53" fmla="*/ 0 h 1144"/>
                <a:gd name="T54" fmla="*/ 892 w 3180"/>
                <a:gd name="T55" fmla="*/ 67 h 1144"/>
                <a:gd name="T56" fmla="*/ 928 w 3180"/>
                <a:gd name="T57" fmla="*/ 194 h 1144"/>
                <a:gd name="T58" fmla="*/ 2233 w 3180"/>
                <a:gd name="T59" fmla="*/ 254 h 1144"/>
                <a:gd name="T60" fmla="*/ 2273 w 3180"/>
                <a:gd name="T61" fmla="*/ 131 h 1144"/>
                <a:gd name="T62" fmla="*/ 2306 w 3180"/>
                <a:gd name="T63" fmla="*/ 0 h 1144"/>
                <a:gd name="T64" fmla="*/ 2551 w 3180"/>
                <a:gd name="T65" fmla="*/ 87 h 1144"/>
                <a:gd name="T66" fmla="*/ 2506 w 3180"/>
                <a:gd name="T67" fmla="*/ 254 h 1144"/>
                <a:gd name="T68" fmla="*/ 2760 w 3180"/>
                <a:gd name="T69" fmla="*/ 256 h 1144"/>
                <a:gd name="T70" fmla="*/ 2811 w 3180"/>
                <a:gd name="T71" fmla="*/ 197 h 1144"/>
                <a:gd name="T72" fmla="*/ 2879 w 3180"/>
                <a:gd name="T73" fmla="*/ 68 h 1144"/>
                <a:gd name="T74" fmla="*/ 3180 w 3180"/>
                <a:gd name="T75" fmla="*/ 0 h 1144"/>
                <a:gd name="T76" fmla="*/ 3107 w 3180"/>
                <a:gd name="T77" fmla="*/ 184 h 1144"/>
                <a:gd name="T78" fmla="*/ 3014 w 3180"/>
                <a:gd name="T79" fmla="*/ 357 h 1144"/>
                <a:gd name="T80" fmla="*/ 2901 w 3180"/>
                <a:gd name="T81" fmla="*/ 517 h 1144"/>
                <a:gd name="T82" fmla="*/ 2770 w 3180"/>
                <a:gd name="T83" fmla="*/ 662 h 1144"/>
                <a:gd name="T84" fmla="*/ 2622 w 3180"/>
                <a:gd name="T85" fmla="*/ 791 h 1144"/>
                <a:gd name="T86" fmla="*/ 2460 w 3180"/>
                <a:gd name="T87" fmla="*/ 903 h 1144"/>
                <a:gd name="T88" fmla="*/ 2284 w 3180"/>
                <a:gd name="T89" fmla="*/ 995 h 1144"/>
                <a:gd name="T90" fmla="*/ 2098 w 3180"/>
                <a:gd name="T91" fmla="*/ 1067 h 1144"/>
                <a:gd name="T92" fmla="*/ 1902 w 3180"/>
                <a:gd name="T93" fmla="*/ 1115 h 1144"/>
                <a:gd name="T94" fmla="*/ 1696 w 3180"/>
                <a:gd name="T95" fmla="*/ 1141 h 1144"/>
                <a:gd name="T96" fmla="*/ 1486 w 3180"/>
                <a:gd name="T97" fmla="*/ 1141 h 1144"/>
                <a:gd name="T98" fmla="*/ 1280 w 3180"/>
                <a:gd name="T99" fmla="*/ 1115 h 1144"/>
                <a:gd name="T100" fmla="*/ 1084 w 3180"/>
                <a:gd name="T101" fmla="*/ 1067 h 1144"/>
                <a:gd name="T102" fmla="*/ 896 w 3180"/>
                <a:gd name="T103" fmla="*/ 995 h 1144"/>
                <a:gd name="T104" fmla="*/ 722 w 3180"/>
                <a:gd name="T105" fmla="*/ 903 h 1144"/>
                <a:gd name="T106" fmla="*/ 560 w 3180"/>
                <a:gd name="T107" fmla="*/ 791 h 1144"/>
                <a:gd name="T108" fmla="*/ 412 w 3180"/>
                <a:gd name="T109" fmla="*/ 662 h 1144"/>
                <a:gd name="T110" fmla="*/ 281 w 3180"/>
                <a:gd name="T111" fmla="*/ 517 h 1144"/>
                <a:gd name="T112" fmla="*/ 168 w 3180"/>
                <a:gd name="T113" fmla="*/ 357 h 1144"/>
                <a:gd name="T114" fmla="*/ 73 w 3180"/>
                <a:gd name="T115" fmla="*/ 184 h 1144"/>
                <a:gd name="T116" fmla="*/ 0 w 3180"/>
                <a:gd name="T117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80" h="1144">
                  <a:moveTo>
                    <a:pt x="2407" y="508"/>
                  </a:moveTo>
                  <a:lnTo>
                    <a:pt x="2372" y="576"/>
                  </a:lnTo>
                  <a:lnTo>
                    <a:pt x="2336" y="641"/>
                  </a:lnTo>
                  <a:lnTo>
                    <a:pt x="2296" y="701"/>
                  </a:lnTo>
                  <a:lnTo>
                    <a:pt x="2367" y="659"/>
                  </a:lnTo>
                  <a:lnTo>
                    <a:pt x="2433" y="612"/>
                  </a:lnTo>
                  <a:lnTo>
                    <a:pt x="2498" y="562"/>
                  </a:lnTo>
                  <a:lnTo>
                    <a:pt x="2559" y="508"/>
                  </a:lnTo>
                  <a:lnTo>
                    <a:pt x="2407" y="508"/>
                  </a:lnTo>
                  <a:close/>
                  <a:moveTo>
                    <a:pt x="1069" y="508"/>
                  </a:moveTo>
                  <a:lnTo>
                    <a:pt x="1108" y="570"/>
                  </a:lnTo>
                  <a:lnTo>
                    <a:pt x="1148" y="627"/>
                  </a:lnTo>
                  <a:lnTo>
                    <a:pt x="1191" y="680"/>
                  </a:lnTo>
                  <a:lnTo>
                    <a:pt x="1236" y="727"/>
                  </a:lnTo>
                  <a:lnTo>
                    <a:pt x="1283" y="768"/>
                  </a:lnTo>
                  <a:lnTo>
                    <a:pt x="1332" y="804"/>
                  </a:lnTo>
                  <a:lnTo>
                    <a:pt x="1381" y="835"/>
                  </a:lnTo>
                  <a:lnTo>
                    <a:pt x="1431" y="858"/>
                  </a:lnTo>
                  <a:lnTo>
                    <a:pt x="1484" y="875"/>
                  </a:lnTo>
                  <a:lnTo>
                    <a:pt x="1536" y="886"/>
                  </a:lnTo>
                  <a:lnTo>
                    <a:pt x="1591" y="890"/>
                  </a:lnTo>
                  <a:lnTo>
                    <a:pt x="1645" y="886"/>
                  </a:lnTo>
                  <a:lnTo>
                    <a:pt x="1698" y="875"/>
                  </a:lnTo>
                  <a:lnTo>
                    <a:pt x="1750" y="858"/>
                  </a:lnTo>
                  <a:lnTo>
                    <a:pt x="1801" y="835"/>
                  </a:lnTo>
                  <a:lnTo>
                    <a:pt x="1850" y="804"/>
                  </a:lnTo>
                  <a:lnTo>
                    <a:pt x="1899" y="768"/>
                  </a:lnTo>
                  <a:lnTo>
                    <a:pt x="1946" y="727"/>
                  </a:lnTo>
                  <a:lnTo>
                    <a:pt x="1990" y="680"/>
                  </a:lnTo>
                  <a:lnTo>
                    <a:pt x="2034" y="627"/>
                  </a:lnTo>
                  <a:lnTo>
                    <a:pt x="2074" y="570"/>
                  </a:lnTo>
                  <a:lnTo>
                    <a:pt x="2113" y="508"/>
                  </a:lnTo>
                  <a:lnTo>
                    <a:pt x="1069" y="508"/>
                  </a:lnTo>
                  <a:close/>
                  <a:moveTo>
                    <a:pt x="623" y="508"/>
                  </a:moveTo>
                  <a:lnTo>
                    <a:pt x="684" y="562"/>
                  </a:lnTo>
                  <a:lnTo>
                    <a:pt x="749" y="612"/>
                  </a:lnTo>
                  <a:lnTo>
                    <a:pt x="815" y="659"/>
                  </a:lnTo>
                  <a:lnTo>
                    <a:pt x="885" y="701"/>
                  </a:lnTo>
                  <a:lnTo>
                    <a:pt x="846" y="641"/>
                  </a:lnTo>
                  <a:lnTo>
                    <a:pt x="810" y="576"/>
                  </a:lnTo>
                  <a:lnTo>
                    <a:pt x="775" y="508"/>
                  </a:lnTo>
                  <a:lnTo>
                    <a:pt x="623" y="508"/>
                  </a:lnTo>
                  <a:close/>
                  <a:moveTo>
                    <a:pt x="0" y="0"/>
                  </a:moveTo>
                  <a:lnTo>
                    <a:pt x="274" y="0"/>
                  </a:lnTo>
                  <a:lnTo>
                    <a:pt x="303" y="68"/>
                  </a:lnTo>
                  <a:lnTo>
                    <a:pt x="335" y="133"/>
                  </a:lnTo>
                  <a:lnTo>
                    <a:pt x="371" y="197"/>
                  </a:lnTo>
                  <a:lnTo>
                    <a:pt x="410" y="259"/>
                  </a:lnTo>
                  <a:lnTo>
                    <a:pt x="422" y="256"/>
                  </a:lnTo>
                  <a:lnTo>
                    <a:pt x="433" y="254"/>
                  </a:lnTo>
                  <a:lnTo>
                    <a:pt x="675" y="254"/>
                  </a:lnTo>
                  <a:lnTo>
                    <a:pt x="652" y="172"/>
                  </a:lnTo>
                  <a:lnTo>
                    <a:pt x="631" y="87"/>
                  </a:lnTo>
                  <a:lnTo>
                    <a:pt x="612" y="0"/>
                  </a:lnTo>
                  <a:lnTo>
                    <a:pt x="877" y="0"/>
                  </a:lnTo>
                  <a:lnTo>
                    <a:pt x="892" y="67"/>
                  </a:lnTo>
                  <a:lnTo>
                    <a:pt x="909" y="131"/>
                  </a:lnTo>
                  <a:lnTo>
                    <a:pt x="928" y="194"/>
                  </a:lnTo>
                  <a:lnTo>
                    <a:pt x="949" y="254"/>
                  </a:lnTo>
                  <a:lnTo>
                    <a:pt x="2233" y="254"/>
                  </a:lnTo>
                  <a:lnTo>
                    <a:pt x="2253" y="194"/>
                  </a:lnTo>
                  <a:lnTo>
                    <a:pt x="2273" y="131"/>
                  </a:lnTo>
                  <a:lnTo>
                    <a:pt x="2290" y="67"/>
                  </a:lnTo>
                  <a:lnTo>
                    <a:pt x="2306" y="0"/>
                  </a:lnTo>
                  <a:lnTo>
                    <a:pt x="2569" y="0"/>
                  </a:lnTo>
                  <a:lnTo>
                    <a:pt x="2551" y="87"/>
                  </a:lnTo>
                  <a:lnTo>
                    <a:pt x="2530" y="172"/>
                  </a:lnTo>
                  <a:lnTo>
                    <a:pt x="2506" y="254"/>
                  </a:lnTo>
                  <a:lnTo>
                    <a:pt x="2748" y="254"/>
                  </a:lnTo>
                  <a:lnTo>
                    <a:pt x="2760" y="256"/>
                  </a:lnTo>
                  <a:lnTo>
                    <a:pt x="2772" y="259"/>
                  </a:lnTo>
                  <a:lnTo>
                    <a:pt x="2811" y="197"/>
                  </a:lnTo>
                  <a:lnTo>
                    <a:pt x="2847" y="133"/>
                  </a:lnTo>
                  <a:lnTo>
                    <a:pt x="2879" y="68"/>
                  </a:lnTo>
                  <a:lnTo>
                    <a:pt x="2908" y="0"/>
                  </a:lnTo>
                  <a:lnTo>
                    <a:pt x="3180" y="0"/>
                  </a:lnTo>
                  <a:lnTo>
                    <a:pt x="3147" y="93"/>
                  </a:lnTo>
                  <a:lnTo>
                    <a:pt x="3107" y="184"/>
                  </a:lnTo>
                  <a:lnTo>
                    <a:pt x="3064" y="272"/>
                  </a:lnTo>
                  <a:lnTo>
                    <a:pt x="3014" y="357"/>
                  </a:lnTo>
                  <a:lnTo>
                    <a:pt x="2960" y="439"/>
                  </a:lnTo>
                  <a:lnTo>
                    <a:pt x="2901" y="517"/>
                  </a:lnTo>
                  <a:lnTo>
                    <a:pt x="2837" y="591"/>
                  </a:lnTo>
                  <a:lnTo>
                    <a:pt x="2770" y="662"/>
                  </a:lnTo>
                  <a:lnTo>
                    <a:pt x="2698" y="729"/>
                  </a:lnTo>
                  <a:lnTo>
                    <a:pt x="2622" y="791"/>
                  </a:lnTo>
                  <a:lnTo>
                    <a:pt x="2543" y="850"/>
                  </a:lnTo>
                  <a:lnTo>
                    <a:pt x="2460" y="903"/>
                  </a:lnTo>
                  <a:lnTo>
                    <a:pt x="2374" y="951"/>
                  </a:lnTo>
                  <a:lnTo>
                    <a:pt x="2284" y="995"/>
                  </a:lnTo>
                  <a:lnTo>
                    <a:pt x="2193" y="1034"/>
                  </a:lnTo>
                  <a:lnTo>
                    <a:pt x="2098" y="1067"/>
                  </a:lnTo>
                  <a:lnTo>
                    <a:pt x="2000" y="1094"/>
                  </a:lnTo>
                  <a:lnTo>
                    <a:pt x="1902" y="1115"/>
                  </a:lnTo>
                  <a:lnTo>
                    <a:pt x="1800" y="1131"/>
                  </a:lnTo>
                  <a:lnTo>
                    <a:pt x="1696" y="1141"/>
                  </a:lnTo>
                  <a:lnTo>
                    <a:pt x="1591" y="1144"/>
                  </a:lnTo>
                  <a:lnTo>
                    <a:pt x="1486" y="1141"/>
                  </a:lnTo>
                  <a:lnTo>
                    <a:pt x="1382" y="1131"/>
                  </a:lnTo>
                  <a:lnTo>
                    <a:pt x="1280" y="1115"/>
                  </a:lnTo>
                  <a:lnTo>
                    <a:pt x="1180" y="1094"/>
                  </a:lnTo>
                  <a:lnTo>
                    <a:pt x="1084" y="1067"/>
                  </a:lnTo>
                  <a:lnTo>
                    <a:pt x="989" y="1034"/>
                  </a:lnTo>
                  <a:lnTo>
                    <a:pt x="896" y="995"/>
                  </a:lnTo>
                  <a:lnTo>
                    <a:pt x="807" y="951"/>
                  </a:lnTo>
                  <a:lnTo>
                    <a:pt x="722" y="903"/>
                  </a:lnTo>
                  <a:lnTo>
                    <a:pt x="639" y="850"/>
                  </a:lnTo>
                  <a:lnTo>
                    <a:pt x="560" y="791"/>
                  </a:lnTo>
                  <a:lnTo>
                    <a:pt x="484" y="729"/>
                  </a:lnTo>
                  <a:lnTo>
                    <a:pt x="412" y="662"/>
                  </a:lnTo>
                  <a:lnTo>
                    <a:pt x="344" y="591"/>
                  </a:lnTo>
                  <a:lnTo>
                    <a:pt x="281" y="517"/>
                  </a:lnTo>
                  <a:lnTo>
                    <a:pt x="222" y="439"/>
                  </a:lnTo>
                  <a:lnTo>
                    <a:pt x="168" y="357"/>
                  </a:lnTo>
                  <a:lnTo>
                    <a:pt x="118" y="272"/>
                  </a:lnTo>
                  <a:lnTo>
                    <a:pt x="73" y="184"/>
                  </a:lnTo>
                  <a:lnTo>
                    <a:pt x="35" y="9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44" name="Freeform 297">
            <a:extLst>
              <a:ext uri="{FF2B5EF4-FFF2-40B4-BE49-F238E27FC236}">
                <a16:creationId xmlns:a16="http://schemas.microsoft.com/office/drawing/2014/main" id="{D41EBD71-497E-4A45-AB0F-D537B513D69C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2060420" y="1873746"/>
            <a:ext cx="747542" cy="731973"/>
          </a:xfrm>
          <a:custGeom>
            <a:avLst/>
            <a:gdLst>
              <a:gd name="T0" fmla="*/ 142 w 148"/>
              <a:gd name="T1" fmla="*/ 88 h 145"/>
              <a:gd name="T2" fmla="*/ 121 w 148"/>
              <a:gd name="T3" fmla="*/ 88 h 145"/>
              <a:gd name="T4" fmla="*/ 115 w 148"/>
              <a:gd name="T5" fmla="*/ 115 h 145"/>
              <a:gd name="T6" fmla="*/ 134 w 148"/>
              <a:gd name="T7" fmla="*/ 135 h 145"/>
              <a:gd name="T8" fmla="*/ 134 w 148"/>
              <a:gd name="T9" fmla="*/ 143 h 145"/>
              <a:gd name="T10" fmla="*/ 130 w 148"/>
              <a:gd name="T11" fmla="*/ 145 h 145"/>
              <a:gd name="T12" fmla="*/ 126 w 148"/>
              <a:gd name="T13" fmla="*/ 143 h 145"/>
              <a:gd name="T14" fmla="*/ 108 w 148"/>
              <a:gd name="T15" fmla="*/ 125 h 145"/>
              <a:gd name="T16" fmla="*/ 80 w 148"/>
              <a:gd name="T17" fmla="*/ 136 h 145"/>
              <a:gd name="T18" fmla="*/ 80 w 148"/>
              <a:gd name="T19" fmla="*/ 53 h 145"/>
              <a:gd name="T20" fmla="*/ 68 w 148"/>
              <a:gd name="T21" fmla="*/ 53 h 145"/>
              <a:gd name="T22" fmla="*/ 68 w 148"/>
              <a:gd name="T23" fmla="*/ 136 h 145"/>
              <a:gd name="T24" fmla="*/ 39 w 148"/>
              <a:gd name="T25" fmla="*/ 124 h 145"/>
              <a:gd name="T26" fmla="*/ 22 w 148"/>
              <a:gd name="T27" fmla="*/ 143 h 145"/>
              <a:gd name="T28" fmla="*/ 18 w 148"/>
              <a:gd name="T29" fmla="*/ 145 h 145"/>
              <a:gd name="T30" fmla="*/ 14 w 148"/>
              <a:gd name="T31" fmla="*/ 143 h 145"/>
              <a:gd name="T32" fmla="*/ 13 w 148"/>
              <a:gd name="T33" fmla="*/ 135 h 145"/>
              <a:gd name="T34" fmla="*/ 32 w 148"/>
              <a:gd name="T35" fmla="*/ 114 h 145"/>
              <a:gd name="T36" fmla="*/ 27 w 148"/>
              <a:gd name="T37" fmla="*/ 88 h 145"/>
              <a:gd name="T38" fmla="*/ 6 w 148"/>
              <a:gd name="T39" fmla="*/ 88 h 145"/>
              <a:gd name="T40" fmla="*/ 0 w 148"/>
              <a:gd name="T41" fmla="*/ 82 h 145"/>
              <a:gd name="T42" fmla="*/ 6 w 148"/>
              <a:gd name="T43" fmla="*/ 77 h 145"/>
              <a:gd name="T44" fmla="*/ 27 w 148"/>
              <a:gd name="T45" fmla="*/ 77 h 145"/>
              <a:gd name="T46" fmla="*/ 27 w 148"/>
              <a:gd name="T47" fmla="*/ 49 h 145"/>
              <a:gd name="T48" fmla="*/ 11 w 148"/>
              <a:gd name="T49" fmla="*/ 33 h 145"/>
              <a:gd name="T50" fmla="*/ 11 w 148"/>
              <a:gd name="T51" fmla="*/ 25 h 145"/>
              <a:gd name="T52" fmla="*/ 19 w 148"/>
              <a:gd name="T53" fmla="*/ 25 h 145"/>
              <a:gd name="T54" fmla="*/ 35 w 148"/>
              <a:gd name="T55" fmla="*/ 41 h 145"/>
              <a:gd name="T56" fmla="*/ 113 w 148"/>
              <a:gd name="T57" fmla="*/ 41 h 145"/>
              <a:gd name="T58" fmla="*/ 129 w 148"/>
              <a:gd name="T59" fmla="*/ 25 h 145"/>
              <a:gd name="T60" fmla="*/ 137 w 148"/>
              <a:gd name="T61" fmla="*/ 25 h 145"/>
              <a:gd name="T62" fmla="*/ 137 w 148"/>
              <a:gd name="T63" fmla="*/ 33 h 145"/>
              <a:gd name="T64" fmla="*/ 121 w 148"/>
              <a:gd name="T65" fmla="*/ 49 h 145"/>
              <a:gd name="T66" fmla="*/ 121 w 148"/>
              <a:gd name="T67" fmla="*/ 77 h 145"/>
              <a:gd name="T68" fmla="*/ 142 w 148"/>
              <a:gd name="T69" fmla="*/ 77 h 145"/>
              <a:gd name="T70" fmla="*/ 148 w 148"/>
              <a:gd name="T71" fmla="*/ 82 h 145"/>
              <a:gd name="T72" fmla="*/ 142 w 148"/>
              <a:gd name="T73" fmla="*/ 88 h 145"/>
              <a:gd name="T74" fmla="*/ 44 w 148"/>
              <a:gd name="T75" fmla="*/ 29 h 145"/>
              <a:gd name="T76" fmla="*/ 74 w 148"/>
              <a:gd name="T77" fmla="*/ 0 h 145"/>
              <a:gd name="T78" fmla="*/ 104 w 148"/>
              <a:gd name="T79" fmla="*/ 29 h 145"/>
              <a:gd name="T80" fmla="*/ 44 w 148"/>
              <a:gd name="T81" fmla="*/ 2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8" h="145">
                <a:moveTo>
                  <a:pt x="142" y="88"/>
                </a:moveTo>
                <a:cubicBezTo>
                  <a:pt x="121" y="88"/>
                  <a:pt x="121" y="88"/>
                  <a:pt x="121" y="88"/>
                </a:cubicBezTo>
                <a:cubicBezTo>
                  <a:pt x="121" y="100"/>
                  <a:pt x="119" y="109"/>
                  <a:pt x="115" y="115"/>
                </a:cubicBezTo>
                <a:cubicBezTo>
                  <a:pt x="134" y="135"/>
                  <a:pt x="134" y="135"/>
                  <a:pt x="134" y="135"/>
                </a:cubicBezTo>
                <a:cubicBezTo>
                  <a:pt x="137" y="137"/>
                  <a:pt x="137" y="141"/>
                  <a:pt x="134" y="143"/>
                </a:cubicBezTo>
                <a:cubicBezTo>
                  <a:pt x="133" y="144"/>
                  <a:pt x="132" y="145"/>
                  <a:pt x="130" y="145"/>
                </a:cubicBezTo>
                <a:cubicBezTo>
                  <a:pt x="129" y="145"/>
                  <a:pt x="127" y="144"/>
                  <a:pt x="126" y="143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8" y="125"/>
                  <a:pt x="96" y="136"/>
                  <a:pt x="80" y="136"/>
                </a:cubicBezTo>
                <a:cubicBezTo>
                  <a:pt x="80" y="53"/>
                  <a:pt x="80" y="53"/>
                  <a:pt x="80" y="53"/>
                </a:cubicBezTo>
                <a:cubicBezTo>
                  <a:pt x="68" y="53"/>
                  <a:pt x="68" y="53"/>
                  <a:pt x="68" y="53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51" y="136"/>
                  <a:pt x="39" y="124"/>
                  <a:pt x="39" y="124"/>
                </a:cubicBezTo>
                <a:cubicBezTo>
                  <a:pt x="22" y="143"/>
                  <a:pt x="22" y="143"/>
                  <a:pt x="22" y="143"/>
                </a:cubicBezTo>
                <a:cubicBezTo>
                  <a:pt x="21" y="144"/>
                  <a:pt x="19" y="145"/>
                  <a:pt x="18" y="145"/>
                </a:cubicBezTo>
                <a:cubicBezTo>
                  <a:pt x="16" y="145"/>
                  <a:pt x="15" y="144"/>
                  <a:pt x="14" y="143"/>
                </a:cubicBezTo>
                <a:cubicBezTo>
                  <a:pt x="11" y="141"/>
                  <a:pt x="11" y="137"/>
                  <a:pt x="13" y="135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29" y="107"/>
                  <a:pt x="27" y="99"/>
                  <a:pt x="27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3" y="88"/>
                  <a:pt x="0" y="86"/>
                  <a:pt x="0" y="82"/>
                </a:cubicBezTo>
                <a:cubicBezTo>
                  <a:pt x="0" y="79"/>
                  <a:pt x="3" y="77"/>
                  <a:pt x="6" y="77"/>
                </a:cubicBezTo>
                <a:cubicBezTo>
                  <a:pt x="27" y="77"/>
                  <a:pt x="27" y="77"/>
                  <a:pt x="27" y="77"/>
                </a:cubicBezTo>
                <a:cubicBezTo>
                  <a:pt x="27" y="65"/>
                  <a:pt x="27" y="56"/>
                  <a:pt x="27" y="49"/>
                </a:cubicBezTo>
                <a:cubicBezTo>
                  <a:pt x="11" y="33"/>
                  <a:pt x="11" y="33"/>
                  <a:pt x="11" y="33"/>
                </a:cubicBezTo>
                <a:cubicBezTo>
                  <a:pt x="8" y="31"/>
                  <a:pt x="8" y="27"/>
                  <a:pt x="11" y="25"/>
                </a:cubicBezTo>
                <a:cubicBezTo>
                  <a:pt x="13" y="23"/>
                  <a:pt x="17" y="23"/>
                  <a:pt x="19" y="25"/>
                </a:cubicBezTo>
                <a:cubicBezTo>
                  <a:pt x="35" y="41"/>
                  <a:pt x="35" y="41"/>
                  <a:pt x="35" y="41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31" y="23"/>
                  <a:pt x="135" y="23"/>
                  <a:pt x="137" y="25"/>
                </a:cubicBezTo>
                <a:cubicBezTo>
                  <a:pt x="140" y="27"/>
                  <a:pt x="140" y="31"/>
                  <a:pt x="137" y="33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121" y="56"/>
                  <a:pt x="121" y="65"/>
                  <a:pt x="121" y="77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5" y="77"/>
                  <a:pt x="148" y="79"/>
                  <a:pt x="148" y="82"/>
                </a:cubicBezTo>
                <a:cubicBezTo>
                  <a:pt x="148" y="86"/>
                  <a:pt x="145" y="88"/>
                  <a:pt x="142" y="88"/>
                </a:cubicBezTo>
                <a:close/>
                <a:moveTo>
                  <a:pt x="44" y="29"/>
                </a:moveTo>
                <a:cubicBezTo>
                  <a:pt x="44" y="13"/>
                  <a:pt x="58" y="0"/>
                  <a:pt x="74" y="0"/>
                </a:cubicBezTo>
                <a:cubicBezTo>
                  <a:pt x="90" y="0"/>
                  <a:pt x="104" y="13"/>
                  <a:pt x="104" y="29"/>
                </a:cubicBezTo>
                <a:lnTo>
                  <a:pt x="44" y="2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E88B4EB-57EA-44AD-BFF2-C44FB73647EE}"/>
              </a:ext>
            </a:extLst>
          </p:cNvPr>
          <p:cNvSpPr/>
          <p:nvPr/>
        </p:nvSpPr>
        <p:spPr>
          <a:xfrm>
            <a:off x="3116759" y="3470648"/>
            <a:ext cx="1954298" cy="519215"/>
          </a:xfrm>
          <a:prstGeom prst="roundRect">
            <a:avLst>
              <a:gd name="adj" fmla="val 0"/>
            </a:avLst>
          </a:prstGeom>
          <a:solidFill>
            <a:srgbClr val="1B7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72000" rtlCol="0" anchor="ctr"/>
          <a:lstStyle/>
          <a:p>
            <a:pPr algn="ctr"/>
            <a:r>
              <a:rPr lang="en-IN" sz="1600">
                <a:latin typeface="+mj-lt"/>
              </a:rPr>
              <a:t>chieu-cao.net</a:t>
            </a:r>
            <a:endParaRPr lang="en-IN" sz="1600" dirty="0">
              <a:latin typeface="+mj-lt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733B538-3007-40AF-8FCE-AA0A3509F7AB}"/>
              </a:ext>
            </a:extLst>
          </p:cNvPr>
          <p:cNvSpPr/>
          <p:nvPr/>
        </p:nvSpPr>
        <p:spPr>
          <a:xfrm>
            <a:off x="6050940" y="3467960"/>
            <a:ext cx="1954298" cy="519215"/>
          </a:xfrm>
          <a:prstGeom prst="roundRect">
            <a:avLst>
              <a:gd name="adj" fmla="val 0"/>
            </a:avLst>
          </a:prstGeom>
          <a:solidFill>
            <a:srgbClr val="2F3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72000" rtlCol="0" anchor="ctr"/>
          <a:lstStyle/>
          <a:p>
            <a:pPr algn="ctr"/>
            <a:r>
              <a:rPr lang="en-IN" sz="1600">
                <a:latin typeface="+mj-lt"/>
              </a:rPr>
              <a:t>nhaccuatui.com</a:t>
            </a:r>
            <a:endParaRPr lang="en-IN" sz="1600" dirty="0">
              <a:latin typeface="+mj-lt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9E3A2E7-920E-4237-94AC-C949107B415C}"/>
              </a:ext>
            </a:extLst>
          </p:cNvPr>
          <p:cNvSpPr/>
          <p:nvPr/>
        </p:nvSpPr>
        <p:spPr>
          <a:xfrm>
            <a:off x="8985121" y="3465272"/>
            <a:ext cx="1954298" cy="519215"/>
          </a:xfrm>
          <a:prstGeom prst="roundRect">
            <a:avLst>
              <a:gd name="adj" fmla="val 0"/>
            </a:avLst>
          </a:prstGeom>
          <a:solidFill>
            <a:srgbClr val="005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72000" rtlCol="0" anchor="ctr"/>
          <a:lstStyle/>
          <a:p>
            <a:pPr algn="ctr"/>
            <a:r>
              <a:rPr lang="en-IN" sz="1600">
                <a:latin typeface="+mj-lt"/>
              </a:rPr>
              <a:t>mp3.zing.vn</a:t>
            </a:r>
            <a:endParaRPr lang="en-IN" sz="1600" dirty="0">
              <a:latin typeface="+mj-lt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4EE576-87A9-4E63-8866-CAF4A5D952C1}"/>
              </a:ext>
            </a:extLst>
          </p:cNvPr>
          <p:cNvCxnSpPr>
            <a:cxnSpLocks/>
          </p:cNvCxnSpPr>
          <p:nvPr/>
        </p:nvCxnSpPr>
        <p:spPr>
          <a:xfrm>
            <a:off x="2359997" y="3027694"/>
            <a:ext cx="8811586" cy="0"/>
          </a:xfrm>
          <a:prstGeom prst="line">
            <a:avLst/>
          </a:prstGeom>
          <a:ln w="28575">
            <a:solidFill>
              <a:srgbClr val="65C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4DCE42-A532-4DC7-8624-7B663A83FE35}"/>
              </a:ext>
            </a:extLst>
          </p:cNvPr>
          <p:cNvCxnSpPr>
            <a:cxnSpLocks/>
          </p:cNvCxnSpPr>
          <p:nvPr/>
        </p:nvCxnSpPr>
        <p:spPr>
          <a:xfrm>
            <a:off x="4087924" y="3027694"/>
            <a:ext cx="0" cy="359658"/>
          </a:xfrm>
          <a:prstGeom prst="straightConnector1">
            <a:avLst/>
          </a:prstGeom>
          <a:ln w="28575">
            <a:solidFill>
              <a:srgbClr val="65C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7C5A55-ADD5-4612-AB3B-4F79C88CDFDE}"/>
              </a:ext>
            </a:extLst>
          </p:cNvPr>
          <p:cNvCxnSpPr>
            <a:cxnSpLocks/>
          </p:cNvCxnSpPr>
          <p:nvPr/>
        </p:nvCxnSpPr>
        <p:spPr>
          <a:xfrm>
            <a:off x="7028089" y="3027694"/>
            <a:ext cx="0" cy="362233"/>
          </a:xfrm>
          <a:prstGeom prst="straightConnector1">
            <a:avLst/>
          </a:prstGeom>
          <a:ln w="28575">
            <a:solidFill>
              <a:srgbClr val="65C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348F6B2-4E4D-4536-8813-CABB7E497127}"/>
              </a:ext>
            </a:extLst>
          </p:cNvPr>
          <p:cNvCxnSpPr>
            <a:cxnSpLocks/>
          </p:cNvCxnSpPr>
          <p:nvPr/>
        </p:nvCxnSpPr>
        <p:spPr>
          <a:xfrm>
            <a:off x="9959535" y="3027694"/>
            <a:ext cx="0" cy="362233"/>
          </a:xfrm>
          <a:prstGeom prst="straightConnector1">
            <a:avLst/>
          </a:prstGeom>
          <a:ln w="28575">
            <a:solidFill>
              <a:srgbClr val="65C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14">
            <a:extLst>
              <a:ext uri="{FF2B5EF4-FFF2-40B4-BE49-F238E27FC236}">
                <a16:creationId xmlns:a16="http://schemas.microsoft.com/office/drawing/2014/main" id="{2A000570-7B53-4BAE-A6A7-E38F8A8C9A23}"/>
              </a:ext>
            </a:extLst>
          </p:cNvPr>
          <p:cNvSpPr txBox="1">
            <a:spLocks/>
          </p:cNvSpPr>
          <p:nvPr/>
        </p:nvSpPr>
        <p:spPr>
          <a:xfrm>
            <a:off x="10132863" y="2277477"/>
            <a:ext cx="803822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1">
                <a:solidFill>
                  <a:srgbClr val="65C1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~ 589,000</a:t>
            </a:r>
            <a:endParaRPr lang="en-IN" sz="1200" b="1" dirty="0">
              <a:solidFill>
                <a:srgbClr val="65C1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1" name="Text Placeholder 14">
            <a:extLst>
              <a:ext uri="{FF2B5EF4-FFF2-40B4-BE49-F238E27FC236}">
                <a16:creationId xmlns:a16="http://schemas.microsoft.com/office/drawing/2014/main" id="{F95E26FF-64B2-4A77-A833-50EAA3494CFA}"/>
              </a:ext>
            </a:extLst>
          </p:cNvPr>
          <p:cNvSpPr txBox="1">
            <a:spLocks/>
          </p:cNvSpPr>
          <p:nvPr/>
        </p:nvSpPr>
        <p:spPr>
          <a:xfrm>
            <a:off x="5422900" y="1905270"/>
            <a:ext cx="74754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1">
                <a:solidFill>
                  <a:srgbClr val="8E8BE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~ 150,000</a:t>
            </a:r>
            <a:endParaRPr lang="en-IN" sz="1200" b="1" dirty="0">
              <a:solidFill>
                <a:srgbClr val="8E8BE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2" name="Text Placeholder 14">
            <a:extLst>
              <a:ext uri="{FF2B5EF4-FFF2-40B4-BE49-F238E27FC236}">
                <a16:creationId xmlns:a16="http://schemas.microsoft.com/office/drawing/2014/main" id="{F46CA5DA-FC60-4B14-B390-8B216C8EA8AA}"/>
              </a:ext>
            </a:extLst>
          </p:cNvPr>
          <p:cNvSpPr txBox="1">
            <a:spLocks/>
          </p:cNvSpPr>
          <p:nvPr/>
        </p:nvSpPr>
        <p:spPr>
          <a:xfrm>
            <a:off x="3575050" y="1540035"/>
            <a:ext cx="5528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1">
                <a:solidFill>
                  <a:srgbClr val="46D6B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~ 4,600</a:t>
            </a:r>
            <a:endParaRPr lang="en-IN" sz="1200" b="1" dirty="0">
              <a:solidFill>
                <a:srgbClr val="46D6B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Rounded Rectangle 39">
            <a:extLst>
              <a:ext uri="{FF2B5EF4-FFF2-40B4-BE49-F238E27FC236}">
                <a16:creationId xmlns:a16="http://schemas.microsoft.com/office/drawing/2014/main" id="{89C63652-C1C4-4A79-8991-54494FC6127B}"/>
              </a:ext>
            </a:extLst>
          </p:cNvPr>
          <p:cNvSpPr/>
          <p:nvPr/>
        </p:nvSpPr>
        <p:spPr>
          <a:xfrm>
            <a:off x="3527419" y="2270463"/>
            <a:ext cx="6604162" cy="185844"/>
          </a:xfrm>
          <a:prstGeom prst="roundRect">
            <a:avLst>
              <a:gd name="adj" fmla="val 50000"/>
            </a:avLst>
          </a:prstGeom>
          <a:solidFill>
            <a:srgbClr val="65C1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Rounded Rectangle 40">
            <a:extLst>
              <a:ext uri="{FF2B5EF4-FFF2-40B4-BE49-F238E27FC236}">
                <a16:creationId xmlns:a16="http://schemas.microsoft.com/office/drawing/2014/main" id="{525B4AE7-16CE-4A0D-9973-85ACEE68C1F0}"/>
              </a:ext>
            </a:extLst>
          </p:cNvPr>
          <p:cNvSpPr/>
          <p:nvPr/>
        </p:nvSpPr>
        <p:spPr>
          <a:xfrm>
            <a:off x="3527419" y="1908230"/>
            <a:ext cx="1895481" cy="185844"/>
          </a:xfrm>
          <a:prstGeom prst="roundRect">
            <a:avLst>
              <a:gd name="adj" fmla="val 50000"/>
            </a:avLst>
          </a:prstGeom>
          <a:solidFill>
            <a:srgbClr val="8E8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Rounded Rectangle 41">
            <a:extLst>
              <a:ext uri="{FF2B5EF4-FFF2-40B4-BE49-F238E27FC236}">
                <a16:creationId xmlns:a16="http://schemas.microsoft.com/office/drawing/2014/main" id="{45AF313C-1E6E-4477-B6C6-F9650052E647}"/>
              </a:ext>
            </a:extLst>
          </p:cNvPr>
          <p:cNvSpPr/>
          <p:nvPr/>
        </p:nvSpPr>
        <p:spPr>
          <a:xfrm>
            <a:off x="3527419" y="1545997"/>
            <a:ext cx="47631" cy="185844"/>
          </a:xfrm>
          <a:prstGeom prst="roundRect">
            <a:avLst>
              <a:gd name="adj" fmla="val 50000"/>
            </a:avLst>
          </a:prstGeom>
          <a:solidFill>
            <a:srgbClr val="46D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B864D-D65E-4683-87A0-75DFC53CA895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1838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54" grpId="0" animBg="1"/>
      <p:bldP spid="69" grpId="0"/>
      <p:bldP spid="71" grpId="0"/>
      <p:bldP spid="72" grpId="0"/>
      <p:bldP spid="75" grpId="0" animBg="1"/>
      <p:bldP spid="77" grpId="0" animBg="1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Solution Architecture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Architecture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418E79-E74B-4C99-972B-952C41745310}"/>
              </a:ext>
            </a:extLst>
          </p:cNvPr>
          <p:cNvGrpSpPr/>
          <p:nvPr/>
        </p:nvGrpSpPr>
        <p:grpSpPr>
          <a:xfrm>
            <a:off x="775419" y="3209238"/>
            <a:ext cx="585619" cy="580697"/>
            <a:chOff x="5370513" y="2312988"/>
            <a:chExt cx="1322388" cy="1311275"/>
          </a:xfrm>
          <a:solidFill>
            <a:srgbClr val="65C1FF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4E24DB-6A00-4F26-8044-E32BC8687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0513" y="2862263"/>
              <a:ext cx="1322388" cy="215900"/>
            </a:xfrm>
            <a:custGeom>
              <a:avLst/>
              <a:gdLst>
                <a:gd name="T0" fmla="*/ 2465 w 3330"/>
                <a:gd name="T1" fmla="*/ 3 h 543"/>
                <a:gd name="T2" fmla="*/ 2487 w 3330"/>
                <a:gd name="T3" fmla="*/ 22 h 543"/>
                <a:gd name="T4" fmla="*/ 2608 w 3330"/>
                <a:gd name="T5" fmla="*/ 296 h 543"/>
                <a:gd name="T6" fmla="*/ 2737 w 3330"/>
                <a:gd name="T7" fmla="*/ 10 h 543"/>
                <a:gd name="T8" fmla="*/ 2864 w 3330"/>
                <a:gd name="T9" fmla="*/ 0 h 543"/>
                <a:gd name="T10" fmla="*/ 2897 w 3330"/>
                <a:gd name="T11" fmla="*/ 21 h 543"/>
                <a:gd name="T12" fmla="*/ 3025 w 3330"/>
                <a:gd name="T13" fmla="*/ 321 h 543"/>
                <a:gd name="T14" fmla="*/ 3142 w 3330"/>
                <a:gd name="T15" fmla="*/ 22 h 543"/>
                <a:gd name="T16" fmla="*/ 3165 w 3330"/>
                <a:gd name="T17" fmla="*/ 3 h 543"/>
                <a:gd name="T18" fmla="*/ 3306 w 3330"/>
                <a:gd name="T19" fmla="*/ 3 h 543"/>
                <a:gd name="T20" fmla="*/ 3329 w 3330"/>
                <a:gd name="T21" fmla="*/ 23 h 543"/>
                <a:gd name="T22" fmla="*/ 3113 w 3330"/>
                <a:gd name="T23" fmla="*/ 523 h 543"/>
                <a:gd name="T24" fmla="*/ 3080 w 3330"/>
                <a:gd name="T25" fmla="*/ 543 h 543"/>
                <a:gd name="T26" fmla="*/ 2945 w 3330"/>
                <a:gd name="T27" fmla="*/ 533 h 543"/>
                <a:gd name="T28" fmla="*/ 2822 w 3330"/>
                <a:gd name="T29" fmla="*/ 260 h 543"/>
                <a:gd name="T30" fmla="*/ 2780 w 3330"/>
                <a:gd name="T31" fmla="*/ 294 h 543"/>
                <a:gd name="T32" fmla="*/ 2654 w 3330"/>
                <a:gd name="T33" fmla="*/ 541 h 543"/>
                <a:gd name="T34" fmla="*/ 2516 w 3330"/>
                <a:gd name="T35" fmla="*/ 540 h 543"/>
                <a:gd name="T36" fmla="*/ 2297 w 3330"/>
                <a:gd name="T37" fmla="*/ 42 h 543"/>
                <a:gd name="T38" fmla="*/ 2301 w 3330"/>
                <a:gd name="T39" fmla="*/ 14 h 543"/>
                <a:gd name="T40" fmla="*/ 2330 w 3330"/>
                <a:gd name="T41" fmla="*/ 0 h 543"/>
                <a:gd name="T42" fmla="*/ 1321 w 3330"/>
                <a:gd name="T43" fmla="*/ 4 h 543"/>
                <a:gd name="T44" fmla="*/ 1428 w 3330"/>
                <a:gd name="T45" fmla="*/ 266 h 543"/>
                <a:gd name="T46" fmla="*/ 1474 w 3330"/>
                <a:gd name="T47" fmla="*/ 265 h 543"/>
                <a:gd name="T48" fmla="*/ 1601 w 3330"/>
                <a:gd name="T49" fmla="*/ 4 h 543"/>
                <a:gd name="T50" fmla="*/ 1731 w 3330"/>
                <a:gd name="T51" fmla="*/ 4 h 543"/>
                <a:gd name="T52" fmla="*/ 1853 w 3330"/>
                <a:gd name="T53" fmla="*/ 261 h 543"/>
                <a:gd name="T54" fmla="*/ 1888 w 3330"/>
                <a:gd name="T55" fmla="*/ 294 h 543"/>
                <a:gd name="T56" fmla="*/ 2000 w 3330"/>
                <a:gd name="T57" fmla="*/ 13 h 543"/>
                <a:gd name="T58" fmla="*/ 2028 w 3330"/>
                <a:gd name="T59" fmla="*/ 0 h 543"/>
                <a:gd name="T60" fmla="*/ 2168 w 3330"/>
                <a:gd name="T61" fmla="*/ 7 h 543"/>
                <a:gd name="T62" fmla="*/ 2182 w 3330"/>
                <a:gd name="T63" fmla="*/ 32 h 543"/>
                <a:gd name="T64" fmla="*/ 1958 w 3330"/>
                <a:gd name="T65" fmla="*/ 533 h 543"/>
                <a:gd name="T66" fmla="*/ 1823 w 3330"/>
                <a:gd name="T67" fmla="*/ 543 h 543"/>
                <a:gd name="T68" fmla="*/ 1791 w 3330"/>
                <a:gd name="T69" fmla="*/ 523 h 543"/>
                <a:gd name="T70" fmla="*/ 1661 w 3330"/>
                <a:gd name="T71" fmla="*/ 228 h 543"/>
                <a:gd name="T72" fmla="*/ 1526 w 3330"/>
                <a:gd name="T73" fmla="*/ 524 h 543"/>
                <a:gd name="T74" fmla="*/ 1493 w 3330"/>
                <a:gd name="T75" fmla="*/ 543 h 543"/>
                <a:gd name="T76" fmla="*/ 1363 w 3330"/>
                <a:gd name="T77" fmla="*/ 536 h 543"/>
                <a:gd name="T78" fmla="*/ 1150 w 3330"/>
                <a:gd name="T79" fmla="*/ 42 h 543"/>
                <a:gd name="T80" fmla="*/ 1154 w 3330"/>
                <a:gd name="T81" fmla="*/ 14 h 543"/>
                <a:gd name="T82" fmla="*/ 1183 w 3330"/>
                <a:gd name="T83" fmla="*/ 0 h 543"/>
                <a:gd name="T84" fmla="*/ 170 w 3330"/>
                <a:gd name="T85" fmla="*/ 3 h 543"/>
                <a:gd name="T86" fmla="*/ 193 w 3330"/>
                <a:gd name="T87" fmla="*/ 22 h 543"/>
                <a:gd name="T88" fmla="*/ 302 w 3330"/>
                <a:gd name="T89" fmla="*/ 325 h 543"/>
                <a:gd name="T90" fmla="*/ 435 w 3330"/>
                <a:gd name="T91" fmla="*/ 21 h 543"/>
                <a:gd name="T92" fmla="*/ 467 w 3330"/>
                <a:gd name="T93" fmla="*/ 0 h 543"/>
                <a:gd name="T94" fmla="*/ 595 w 3330"/>
                <a:gd name="T95" fmla="*/ 10 h 543"/>
                <a:gd name="T96" fmla="*/ 718 w 3330"/>
                <a:gd name="T97" fmla="*/ 292 h 543"/>
                <a:gd name="T98" fmla="*/ 752 w 3330"/>
                <a:gd name="T99" fmla="*/ 262 h 543"/>
                <a:gd name="T100" fmla="*/ 859 w 3330"/>
                <a:gd name="T101" fmla="*/ 7 h 543"/>
                <a:gd name="T102" fmla="*/ 1000 w 3330"/>
                <a:gd name="T103" fmla="*/ 0 h 543"/>
                <a:gd name="T104" fmla="*/ 1029 w 3330"/>
                <a:gd name="T105" fmla="*/ 14 h 543"/>
                <a:gd name="T106" fmla="*/ 1033 w 3330"/>
                <a:gd name="T107" fmla="*/ 43 h 543"/>
                <a:gd name="T108" fmla="*/ 799 w 3330"/>
                <a:gd name="T109" fmla="*/ 540 h 543"/>
                <a:gd name="T110" fmla="*/ 662 w 3330"/>
                <a:gd name="T111" fmla="*/ 540 h 543"/>
                <a:gd name="T112" fmla="*/ 541 w 3330"/>
                <a:gd name="T113" fmla="*/ 294 h 543"/>
                <a:gd name="T114" fmla="*/ 500 w 3330"/>
                <a:gd name="T115" fmla="*/ 262 h 543"/>
                <a:gd name="T116" fmla="*/ 371 w 3330"/>
                <a:gd name="T117" fmla="*/ 533 h 543"/>
                <a:gd name="T118" fmla="*/ 236 w 3330"/>
                <a:gd name="T119" fmla="*/ 543 h 543"/>
                <a:gd name="T120" fmla="*/ 202 w 3330"/>
                <a:gd name="T121" fmla="*/ 522 h 543"/>
                <a:gd name="T122" fmla="*/ 2 w 3330"/>
                <a:gd name="T123" fmla="*/ 23 h 543"/>
                <a:gd name="T124" fmla="*/ 25 w 3330"/>
                <a:gd name="T125" fmla="*/ 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30" h="543">
                  <a:moveTo>
                    <a:pt x="2330" y="0"/>
                  </a:moveTo>
                  <a:lnTo>
                    <a:pt x="2454" y="0"/>
                  </a:lnTo>
                  <a:lnTo>
                    <a:pt x="2465" y="3"/>
                  </a:lnTo>
                  <a:lnTo>
                    <a:pt x="2475" y="7"/>
                  </a:lnTo>
                  <a:lnTo>
                    <a:pt x="2483" y="13"/>
                  </a:lnTo>
                  <a:lnTo>
                    <a:pt x="2487" y="22"/>
                  </a:lnTo>
                  <a:lnTo>
                    <a:pt x="2575" y="266"/>
                  </a:lnTo>
                  <a:lnTo>
                    <a:pt x="2597" y="325"/>
                  </a:lnTo>
                  <a:lnTo>
                    <a:pt x="2608" y="296"/>
                  </a:lnTo>
                  <a:lnTo>
                    <a:pt x="2620" y="265"/>
                  </a:lnTo>
                  <a:lnTo>
                    <a:pt x="2730" y="21"/>
                  </a:lnTo>
                  <a:lnTo>
                    <a:pt x="2737" y="10"/>
                  </a:lnTo>
                  <a:lnTo>
                    <a:pt x="2748" y="4"/>
                  </a:lnTo>
                  <a:lnTo>
                    <a:pt x="2762" y="0"/>
                  </a:lnTo>
                  <a:lnTo>
                    <a:pt x="2864" y="0"/>
                  </a:lnTo>
                  <a:lnTo>
                    <a:pt x="2877" y="4"/>
                  </a:lnTo>
                  <a:lnTo>
                    <a:pt x="2889" y="10"/>
                  </a:lnTo>
                  <a:lnTo>
                    <a:pt x="2897" y="21"/>
                  </a:lnTo>
                  <a:lnTo>
                    <a:pt x="3000" y="261"/>
                  </a:lnTo>
                  <a:lnTo>
                    <a:pt x="3013" y="292"/>
                  </a:lnTo>
                  <a:lnTo>
                    <a:pt x="3025" y="321"/>
                  </a:lnTo>
                  <a:lnTo>
                    <a:pt x="3035" y="294"/>
                  </a:lnTo>
                  <a:lnTo>
                    <a:pt x="3047" y="262"/>
                  </a:lnTo>
                  <a:lnTo>
                    <a:pt x="3142" y="22"/>
                  </a:lnTo>
                  <a:lnTo>
                    <a:pt x="3147" y="13"/>
                  </a:lnTo>
                  <a:lnTo>
                    <a:pt x="3155" y="7"/>
                  </a:lnTo>
                  <a:lnTo>
                    <a:pt x="3165" y="3"/>
                  </a:lnTo>
                  <a:lnTo>
                    <a:pt x="3175" y="0"/>
                  </a:lnTo>
                  <a:lnTo>
                    <a:pt x="3294" y="0"/>
                  </a:lnTo>
                  <a:lnTo>
                    <a:pt x="3306" y="3"/>
                  </a:lnTo>
                  <a:lnTo>
                    <a:pt x="3316" y="7"/>
                  </a:lnTo>
                  <a:lnTo>
                    <a:pt x="3323" y="14"/>
                  </a:lnTo>
                  <a:lnTo>
                    <a:pt x="3329" y="23"/>
                  </a:lnTo>
                  <a:lnTo>
                    <a:pt x="3330" y="32"/>
                  </a:lnTo>
                  <a:lnTo>
                    <a:pt x="3328" y="43"/>
                  </a:lnTo>
                  <a:lnTo>
                    <a:pt x="3113" y="523"/>
                  </a:lnTo>
                  <a:lnTo>
                    <a:pt x="3106" y="533"/>
                  </a:lnTo>
                  <a:lnTo>
                    <a:pt x="3094" y="540"/>
                  </a:lnTo>
                  <a:lnTo>
                    <a:pt x="3080" y="543"/>
                  </a:lnTo>
                  <a:lnTo>
                    <a:pt x="2971" y="543"/>
                  </a:lnTo>
                  <a:lnTo>
                    <a:pt x="2957" y="540"/>
                  </a:lnTo>
                  <a:lnTo>
                    <a:pt x="2945" y="533"/>
                  </a:lnTo>
                  <a:lnTo>
                    <a:pt x="2938" y="523"/>
                  </a:lnTo>
                  <a:lnTo>
                    <a:pt x="2837" y="294"/>
                  </a:lnTo>
                  <a:lnTo>
                    <a:pt x="2822" y="260"/>
                  </a:lnTo>
                  <a:lnTo>
                    <a:pt x="2809" y="228"/>
                  </a:lnTo>
                  <a:lnTo>
                    <a:pt x="2795" y="262"/>
                  </a:lnTo>
                  <a:lnTo>
                    <a:pt x="2780" y="294"/>
                  </a:lnTo>
                  <a:lnTo>
                    <a:pt x="2673" y="524"/>
                  </a:lnTo>
                  <a:lnTo>
                    <a:pt x="2665" y="533"/>
                  </a:lnTo>
                  <a:lnTo>
                    <a:pt x="2654" y="541"/>
                  </a:lnTo>
                  <a:lnTo>
                    <a:pt x="2641" y="543"/>
                  </a:lnTo>
                  <a:lnTo>
                    <a:pt x="2531" y="543"/>
                  </a:lnTo>
                  <a:lnTo>
                    <a:pt x="2516" y="540"/>
                  </a:lnTo>
                  <a:lnTo>
                    <a:pt x="2505" y="533"/>
                  </a:lnTo>
                  <a:lnTo>
                    <a:pt x="2497" y="522"/>
                  </a:lnTo>
                  <a:lnTo>
                    <a:pt x="2297" y="42"/>
                  </a:lnTo>
                  <a:lnTo>
                    <a:pt x="2294" y="32"/>
                  </a:lnTo>
                  <a:lnTo>
                    <a:pt x="2297" y="23"/>
                  </a:lnTo>
                  <a:lnTo>
                    <a:pt x="2301" y="14"/>
                  </a:lnTo>
                  <a:lnTo>
                    <a:pt x="2309" y="7"/>
                  </a:lnTo>
                  <a:lnTo>
                    <a:pt x="2319" y="3"/>
                  </a:lnTo>
                  <a:lnTo>
                    <a:pt x="2330" y="0"/>
                  </a:lnTo>
                  <a:close/>
                  <a:moveTo>
                    <a:pt x="1183" y="0"/>
                  </a:moveTo>
                  <a:lnTo>
                    <a:pt x="1306" y="0"/>
                  </a:lnTo>
                  <a:lnTo>
                    <a:pt x="1321" y="4"/>
                  </a:lnTo>
                  <a:lnTo>
                    <a:pt x="1333" y="11"/>
                  </a:lnTo>
                  <a:lnTo>
                    <a:pt x="1341" y="22"/>
                  </a:lnTo>
                  <a:lnTo>
                    <a:pt x="1428" y="266"/>
                  </a:lnTo>
                  <a:lnTo>
                    <a:pt x="1449" y="325"/>
                  </a:lnTo>
                  <a:lnTo>
                    <a:pt x="1461" y="296"/>
                  </a:lnTo>
                  <a:lnTo>
                    <a:pt x="1474" y="265"/>
                  </a:lnTo>
                  <a:lnTo>
                    <a:pt x="1582" y="21"/>
                  </a:lnTo>
                  <a:lnTo>
                    <a:pt x="1589" y="10"/>
                  </a:lnTo>
                  <a:lnTo>
                    <a:pt x="1601" y="4"/>
                  </a:lnTo>
                  <a:lnTo>
                    <a:pt x="1615" y="0"/>
                  </a:lnTo>
                  <a:lnTo>
                    <a:pt x="1717" y="0"/>
                  </a:lnTo>
                  <a:lnTo>
                    <a:pt x="1731" y="4"/>
                  </a:lnTo>
                  <a:lnTo>
                    <a:pt x="1743" y="10"/>
                  </a:lnTo>
                  <a:lnTo>
                    <a:pt x="1750" y="21"/>
                  </a:lnTo>
                  <a:lnTo>
                    <a:pt x="1853" y="261"/>
                  </a:lnTo>
                  <a:lnTo>
                    <a:pt x="1866" y="292"/>
                  </a:lnTo>
                  <a:lnTo>
                    <a:pt x="1878" y="321"/>
                  </a:lnTo>
                  <a:lnTo>
                    <a:pt x="1888" y="294"/>
                  </a:lnTo>
                  <a:lnTo>
                    <a:pt x="1899" y="262"/>
                  </a:lnTo>
                  <a:lnTo>
                    <a:pt x="1994" y="22"/>
                  </a:lnTo>
                  <a:lnTo>
                    <a:pt x="2000" y="13"/>
                  </a:lnTo>
                  <a:lnTo>
                    <a:pt x="2007" y="7"/>
                  </a:lnTo>
                  <a:lnTo>
                    <a:pt x="2017" y="3"/>
                  </a:lnTo>
                  <a:lnTo>
                    <a:pt x="2028" y="0"/>
                  </a:lnTo>
                  <a:lnTo>
                    <a:pt x="2147" y="0"/>
                  </a:lnTo>
                  <a:lnTo>
                    <a:pt x="2158" y="3"/>
                  </a:lnTo>
                  <a:lnTo>
                    <a:pt x="2168" y="7"/>
                  </a:lnTo>
                  <a:lnTo>
                    <a:pt x="2177" y="14"/>
                  </a:lnTo>
                  <a:lnTo>
                    <a:pt x="2181" y="23"/>
                  </a:lnTo>
                  <a:lnTo>
                    <a:pt x="2182" y="32"/>
                  </a:lnTo>
                  <a:lnTo>
                    <a:pt x="2180" y="43"/>
                  </a:lnTo>
                  <a:lnTo>
                    <a:pt x="1967" y="523"/>
                  </a:lnTo>
                  <a:lnTo>
                    <a:pt x="1958" y="533"/>
                  </a:lnTo>
                  <a:lnTo>
                    <a:pt x="1947" y="540"/>
                  </a:lnTo>
                  <a:lnTo>
                    <a:pt x="1933" y="543"/>
                  </a:lnTo>
                  <a:lnTo>
                    <a:pt x="1823" y="543"/>
                  </a:lnTo>
                  <a:lnTo>
                    <a:pt x="1809" y="540"/>
                  </a:lnTo>
                  <a:lnTo>
                    <a:pt x="1798" y="533"/>
                  </a:lnTo>
                  <a:lnTo>
                    <a:pt x="1791" y="523"/>
                  </a:lnTo>
                  <a:lnTo>
                    <a:pt x="1689" y="294"/>
                  </a:lnTo>
                  <a:lnTo>
                    <a:pt x="1674" y="260"/>
                  </a:lnTo>
                  <a:lnTo>
                    <a:pt x="1661" y="228"/>
                  </a:lnTo>
                  <a:lnTo>
                    <a:pt x="1647" y="262"/>
                  </a:lnTo>
                  <a:lnTo>
                    <a:pt x="1633" y="294"/>
                  </a:lnTo>
                  <a:lnTo>
                    <a:pt x="1526" y="524"/>
                  </a:lnTo>
                  <a:lnTo>
                    <a:pt x="1519" y="533"/>
                  </a:lnTo>
                  <a:lnTo>
                    <a:pt x="1507" y="541"/>
                  </a:lnTo>
                  <a:lnTo>
                    <a:pt x="1493" y="543"/>
                  </a:lnTo>
                  <a:lnTo>
                    <a:pt x="1383" y="543"/>
                  </a:lnTo>
                  <a:lnTo>
                    <a:pt x="1373" y="541"/>
                  </a:lnTo>
                  <a:lnTo>
                    <a:pt x="1363" y="536"/>
                  </a:lnTo>
                  <a:lnTo>
                    <a:pt x="1355" y="530"/>
                  </a:lnTo>
                  <a:lnTo>
                    <a:pt x="1350" y="522"/>
                  </a:lnTo>
                  <a:lnTo>
                    <a:pt x="1150" y="42"/>
                  </a:lnTo>
                  <a:lnTo>
                    <a:pt x="1148" y="32"/>
                  </a:lnTo>
                  <a:lnTo>
                    <a:pt x="1149" y="23"/>
                  </a:lnTo>
                  <a:lnTo>
                    <a:pt x="1154" y="14"/>
                  </a:lnTo>
                  <a:lnTo>
                    <a:pt x="1162" y="7"/>
                  </a:lnTo>
                  <a:lnTo>
                    <a:pt x="1171" y="3"/>
                  </a:lnTo>
                  <a:lnTo>
                    <a:pt x="1183" y="0"/>
                  </a:lnTo>
                  <a:close/>
                  <a:moveTo>
                    <a:pt x="36" y="0"/>
                  </a:moveTo>
                  <a:lnTo>
                    <a:pt x="158" y="0"/>
                  </a:lnTo>
                  <a:lnTo>
                    <a:pt x="170" y="3"/>
                  </a:lnTo>
                  <a:lnTo>
                    <a:pt x="180" y="7"/>
                  </a:lnTo>
                  <a:lnTo>
                    <a:pt x="188" y="13"/>
                  </a:lnTo>
                  <a:lnTo>
                    <a:pt x="193" y="22"/>
                  </a:lnTo>
                  <a:lnTo>
                    <a:pt x="281" y="266"/>
                  </a:lnTo>
                  <a:lnTo>
                    <a:pt x="291" y="296"/>
                  </a:lnTo>
                  <a:lnTo>
                    <a:pt x="302" y="325"/>
                  </a:lnTo>
                  <a:lnTo>
                    <a:pt x="314" y="296"/>
                  </a:lnTo>
                  <a:lnTo>
                    <a:pt x="326" y="265"/>
                  </a:lnTo>
                  <a:lnTo>
                    <a:pt x="435" y="21"/>
                  </a:lnTo>
                  <a:lnTo>
                    <a:pt x="442" y="10"/>
                  </a:lnTo>
                  <a:lnTo>
                    <a:pt x="453" y="4"/>
                  </a:lnTo>
                  <a:lnTo>
                    <a:pt x="467" y="0"/>
                  </a:lnTo>
                  <a:lnTo>
                    <a:pt x="569" y="0"/>
                  </a:lnTo>
                  <a:lnTo>
                    <a:pt x="583" y="4"/>
                  </a:lnTo>
                  <a:lnTo>
                    <a:pt x="595" y="10"/>
                  </a:lnTo>
                  <a:lnTo>
                    <a:pt x="602" y="21"/>
                  </a:lnTo>
                  <a:lnTo>
                    <a:pt x="705" y="261"/>
                  </a:lnTo>
                  <a:lnTo>
                    <a:pt x="718" y="292"/>
                  </a:lnTo>
                  <a:lnTo>
                    <a:pt x="731" y="321"/>
                  </a:lnTo>
                  <a:lnTo>
                    <a:pt x="740" y="294"/>
                  </a:lnTo>
                  <a:lnTo>
                    <a:pt x="752" y="262"/>
                  </a:lnTo>
                  <a:lnTo>
                    <a:pt x="847" y="22"/>
                  </a:lnTo>
                  <a:lnTo>
                    <a:pt x="852" y="13"/>
                  </a:lnTo>
                  <a:lnTo>
                    <a:pt x="859" y="7"/>
                  </a:lnTo>
                  <a:lnTo>
                    <a:pt x="870" y="3"/>
                  </a:lnTo>
                  <a:lnTo>
                    <a:pt x="881" y="0"/>
                  </a:lnTo>
                  <a:lnTo>
                    <a:pt x="1000" y="0"/>
                  </a:lnTo>
                  <a:lnTo>
                    <a:pt x="1011" y="3"/>
                  </a:lnTo>
                  <a:lnTo>
                    <a:pt x="1021" y="7"/>
                  </a:lnTo>
                  <a:lnTo>
                    <a:pt x="1029" y="14"/>
                  </a:lnTo>
                  <a:lnTo>
                    <a:pt x="1034" y="23"/>
                  </a:lnTo>
                  <a:lnTo>
                    <a:pt x="1035" y="32"/>
                  </a:lnTo>
                  <a:lnTo>
                    <a:pt x="1033" y="43"/>
                  </a:lnTo>
                  <a:lnTo>
                    <a:pt x="819" y="523"/>
                  </a:lnTo>
                  <a:lnTo>
                    <a:pt x="811" y="533"/>
                  </a:lnTo>
                  <a:lnTo>
                    <a:pt x="799" y="540"/>
                  </a:lnTo>
                  <a:lnTo>
                    <a:pt x="785" y="543"/>
                  </a:lnTo>
                  <a:lnTo>
                    <a:pt x="676" y="543"/>
                  </a:lnTo>
                  <a:lnTo>
                    <a:pt x="662" y="540"/>
                  </a:lnTo>
                  <a:lnTo>
                    <a:pt x="650" y="533"/>
                  </a:lnTo>
                  <a:lnTo>
                    <a:pt x="643" y="523"/>
                  </a:lnTo>
                  <a:lnTo>
                    <a:pt x="541" y="294"/>
                  </a:lnTo>
                  <a:lnTo>
                    <a:pt x="527" y="260"/>
                  </a:lnTo>
                  <a:lnTo>
                    <a:pt x="514" y="228"/>
                  </a:lnTo>
                  <a:lnTo>
                    <a:pt x="500" y="262"/>
                  </a:lnTo>
                  <a:lnTo>
                    <a:pt x="485" y="294"/>
                  </a:lnTo>
                  <a:lnTo>
                    <a:pt x="378" y="524"/>
                  </a:lnTo>
                  <a:lnTo>
                    <a:pt x="371" y="533"/>
                  </a:lnTo>
                  <a:lnTo>
                    <a:pt x="359" y="541"/>
                  </a:lnTo>
                  <a:lnTo>
                    <a:pt x="345" y="543"/>
                  </a:lnTo>
                  <a:lnTo>
                    <a:pt x="236" y="543"/>
                  </a:lnTo>
                  <a:lnTo>
                    <a:pt x="222" y="540"/>
                  </a:lnTo>
                  <a:lnTo>
                    <a:pt x="210" y="533"/>
                  </a:lnTo>
                  <a:lnTo>
                    <a:pt x="202" y="522"/>
                  </a:lnTo>
                  <a:lnTo>
                    <a:pt x="3" y="42"/>
                  </a:lnTo>
                  <a:lnTo>
                    <a:pt x="0" y="32"/>
                  </a:lnTo>
                  <a:lnTo>
                    <a:pt x="2" y="23"/>
                  </a:lnTo>
                  <a:lnTo>
                    <a:pt x="7" y="14"/>
                  </a:lnTo>
                  <a:lnTo>
                    <a:pt x="15" y="7"/>
                  </a:lnTo>
                  <a:lnTo>
                    <a:pt x="25" y="3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C8D064D-20B5-427E-986A-D4E82B21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500" y="2312988"/>
              <a:ext cx="1262063" cy="454025"/>
            </a:xfrm>
            <a:custGeom>
              <a:avLst/>
              <a:gdLst>
                <a:gd name="T0" fmla="*/ 2335 w 3180"/>
                <a:gd name="T1" fmla="*/ 504 h 1144"/>
                <a:gd name="T2" fmla="*/ 2405 w 3180"/>
                <a:gd name="T3" fmla="*/ 635 h 1144"/>
                <a:gd name="T4" fmla="*/ 2498 w 3180"/>
                <a:gd name="T5" fmla="*/ 581 h 1144"/>
                <a:gd name="T6" fmla="*/ 2367 w 3180"/>
                <a:gd name="T7" fmla="*/ 485 h 1144"/>
                <a:gd name="T8" fmla="*/ 885 w 3180"/>
                <a:gd name="T9" fmla="*/ 443 h 1144"/>
                <a:gd name="T10" fmla="*/ 749 w 3180"/>
                <a:gd name="T11" fmla="*/ 532 h 1144"/>
                <a:gd name="T12" fmla="*/ 623 w 3180"/>
                <a:gd name="T13" fmla="*/ 635 h 1144"/>
                <a:gd name="T14" fmla="*/ 810 w 3180"/>
                <a:gd name="T15" fmla="*/ 568 h 1144"/>
                <a:gd name="T16" fmla="*/ 885 w 3180"/>
                <a:gd name="T17" fmla="*/ 443 h 1144"/>
                <a:gd name="T18" fmla="*/ 1536 w 3180"/>
                <a:gd name="T19" fmla="*/ 258 h 1144"/>
                <a:gd name="T20" fmla="*/ 1431 w 3180"/>
                <a:gd name="T21" fmla="*/ 286 h 1144"/>
                <a:gd name="T22" fmla="*/ 1332 w 3180"/>
                <a:gd name="T23" fmla="*/ 340 h 1144"/>
                <a:gd name="T24" fmla="*/ 1236 w 3180"/>
                <a:gd name="T25" fmla="*/ 417 h 1144"/>
                <a:gd name="T26" fmla="*/ 1148 w 3180"/>
                <a:gd name="T27" fmla="*/ 517 h 1144"/>
                <a:gd name="T28" fmla="*/ 1069 w 3180"/>
                <a:gd name="T29" fmla="*/ 635 h 1144"/>
                <a:gd name="T30" fmla="*/ 2074 w 3180"/>
                <a:gd name="T31" fmla="*/ 574 h 1144"/>
                <a:gd name="T32" fmla="*/ 1990 w 3180"/>
                <a:gd name="T33" fmla="*/ 464 h 1144"/>
                <a:gd name="T34" fmla="*/ 1899 w 3180"/>
                <a:gd name="T35" fmla="*/ 376 h 1144"/>
                <a:gd name="T36" fmla="*/ 1801 w 3180"/>
                <a:gd name="T37" fmla="*/ 309 h 1144"/>
                <a:gd name="T38" fmla="*/ 1698 w 3180"/>
                <a:gd name="T39" fmla="*/ 269 h 1144"/>
                <a:gd name="T40" fmla="*/ 1591 w 3180"/>
                <a:gd name="T41" fmla="*/ 254 h 1144"/>
                <a:gd name="T42" fmla="*/ 1591 w 3180"/>
                <a:gd name="T43" fmla="*/ 0 h 1144"/>
                <a:gd name="T44" fmla="*/ 1800 w 3180"/>
                <a:gd name="T45" fmla="*/ 12 h 1144"/>
                <a:gd name="T46" fmla="*/ 2000 w 3180"/>
                <a:gd name="T47" fmla="*/ 50 h 1144"/>
                <a:gd name="T48" fmla="*/ 2193 w 3180"/>
                <a:gd name="T49" fmla="*/ 111 h 1144"/>
                <a:gd name="T50" fmla="*/ 2374 w 3180"/>
                <a:gd name="T51" fmla="*/ 193 h 1144"/>
                <a:gd name="T52" fmla="*/ 2543 w 3180"/>
                <a:gd name="T53" fmla="*/ 294 h 1144"/>
                <a:gd name="T54" fmla="*/ 2698 w 3180"/>
                <a:gd name="T55" fmla="*/ 415 h 1144"/>
                <a:gd name="T56" fmla="*/ 2837 w 3180"/>
                <a:gd name="T57" fmla="*/ 553 h 1144"/>
                <a:gd name="T58" fmla="*/ 2960 w 3180"/>
                <a:gd name="T59" fmla="*/ 705 h 1144"/>
                <a:gd name="T60" fmla="*/ 3064 w 3180"/>
                <a:gd name="T61" fmla="*/ 872 h 1144"/>
                <a:gd name="T62" fmla="*/ 3147 w 3180"/>
                <a:gd name="T63" fmla="*/ 1051 h 1144"/>
                <a:gd name="T64" fmla="*/ 2908 w 3180"/>
                <a:gd name="T65" fmla="*/ 1144 h 1144"/>
                <a:gd name="T66" fmla="*/ 2847 w 3180"/>
                <a:gd name="T67" fmla="*/ 1010 h 1144"/>
                <a:gd name="T68" fmla="*/ 2773 w 3180"/>
                <a:gd name="T69" fmla="*/ 885 h 1144"/>
                <a:gd name="T70" fmla="*/ 2748 w 3180"/>
                <a:gd name="T71" fmla="*/ 890 h 1144"/>
                <a:gd name="T72" fmla="*/ 2531 w 3180"/>
                <a:gd name="T73" fmla="*/ 972 h 1144"/>
                <a:gd name="T74" fmla="*/ 2569 w 3180"/>
                <a:gd name="T75" fmla="*/ 1144 h 1144"/>
                <a:gd name="T76" fmla="*/ 2290 w 3180"/>
                <a:gd name="T77" fmla="*/ 1078 h 1144"/>
                <a:gd name="T78" fmla="*/ 2253 w 3180"/>
                <a:gd name="T79" fmla="*/ 950 h 1144"/>
                <a:gd name="T80" fmla="*/ 949 w 3180"/>
                <a:gd name="T81" fmla="*/ 890 h 1144"/>
                <a:gd name="T82" fmla="*/ 909 w 3180"/>
                <a:gd name="T83" fmla="*/ 1014 h 1144"/>
                <a:gd name="T84" fmla="*/ 877 w 3180"/>
                <a:gd name="T85" fmla="*/ 1144 h 1144"/>
                <a:gd name="T86" fmla="*/ 631 w 3180"/>
                <a:gd name="T87" fmla="*/ 1057 h 1144"/>
                <a:gd name="T88" fmla="*/ 675 w 3180"/>
                <a:gd name="T89" fmla="*/ 890 h 1144"/>
                <a:gd name="T90" fmla="*/ 422 w 3180"/>
                <a:gd name="T91" fmla="*/ 888 h 1144"/>
                <a:gd name="T92" fmla="*/ 370 w 3180"/>
                <a:gd name="T93" fmla="*/ 947 h 1144"/>
                <a:gd name="T94" fmla="*/ 303 w 3180"/>
                <a:gd name="T95" fmla="*/ 1076 h 1144"/>
                <a:gd name="T96" fmla="*/ 0 w 3180"/>
                <a:gd name="T97" fmla="*/ 1144 h 1144"/>
                <a:gd name="T98" fmla="*/ 73 w 3180"/>
                <a:gd name="T99" fmla="*/ 960 h 1144"/>
                <a:gd name="T100" fmla="*/ 168 w 3180"/>
                <a:gd name="T101" fmla="*/ 787 h 1144"/>
                <a:gd name="T102" fmla="*/ 281 w 3180"/>
                <a:gd name="T103" fmla="*/ 627 h 1144"/>
                <a:gd name="T104" fmla="*/ 412 w 3180"/>
                <a:gd name="T105" fmla="*/ 482 h 1144"/>
                <a:gd name="T106" fmla="*/ 560 w 3180"/>
                <a:gd name="T107" fmla="*/ 353 h 1144"/>
                <a:gd name="T108" fmla="*/ 722 w 3180"/>
                <a:gd name="T109" fmla="*/ 241 h 1144"/>
                <a:gd name="T110" fmla="*/ 896 w 3180"/>
                <a:gd name="T111" fmla="*/ 149 h 1144"/>
                <a:gd name="T112" fmla="*/ 1084 w 3180"/>
                <a:gd name="T113" fmla="*/ 77 h 1144"/>
                <a:gd name="T114" fmla="*/ 1280 w 3180"/>
                <a:gd name="T115" fmla="*/ 28 h 1144"/>
                <a:gd name="T116" fmla="*/ 1486 w 3180"/>
                <a:gd name="T117" fmla="*/ 3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80" h="1144">
                  <a:moveTo>
                    <a:pt x="2296" y="443"/>
                  </a:moveTo>
                  <a:lnTo>
                    <a:pt x="2335" y="504"/>
                  </a:lnTo>
                  <a:lnTo>
                    <a:pt x="2372" y="568"/>
                  </a:lnTo>
                  <a:lnTo>
                    <a:pt x="2405" y="635"/>
                  </a:lnTo>
                  <a:lnTo>
                    <a:pt x="2559" y="635"/>
                  </a:lnTo>
                  <a:lnTo>
                    <a:pt x="2498" y="581"/>
                  </a:lnTo>
                  <a:lnTo>
                    <a:pt x="2433" y="532"/>
                  </a:lnTo>
                  <a:lnTo>
                    <a:pt x="2367" y="485"/>
                  </a:lnTo>
                  <a:lnTo>
                    <a:pt x="2296" y="443"/>
                  </a:lnTo>
                  <a:close/>
                  <a:moveTo>
                    <a:pt x="885" y="443"/>
                  </a:moveTo>
                  <a:lnTo>
                    <a:pt x="815" y="485"/>
                  </a:lnTo>
                  <a:lnTo>
                    <a:pt x="749" y="532"/>
                  </a:lnTo>
                  <a:lnTo>
                    <a:pt x="684" y="581"/>
                  </a:lnTo>
                  <a:lnTo>
                    <a:pt x="623" y="635"/>
                  </a:lnTo>
                  <a:lnTo>
                    <a:pt x="775" y="635"/>
                  </a:lnTo>
                  <a:lnTo>
                    <a:pt x="810" y="568"/>
                  </a:lnTo>
                  <a:lnTo>
                    <a:pt x="846" y="504"/>
                  </a:lnTo>
                  <a:lnTo>
                    <a:pt x="885" y="443"/>
                  </a:lnTo>
                  <a:close/>
                  <a:moveTo>
                    <a:pt x="1591" y="254"/>
                  </a:moveTo>
                  <a:lnTo>
                    <a:pt x="1536" y="258"/>
                  </a:lnTo>
                  <a:lnTo>
                    <a:pt x="1484" y="269"/>
                  </a:lnTo>
                  <a:lnTo>
                    <a:pt x="1431" y="286"/>
                  </a:lnTo>
                  <a:lnTo>
                    <a:pt x="1381" y="309"/>
                  </a:lnTo>
                  <a:lnTo>
                    <a:pt x="1332" y="340"/>
                  </a:lnTo>
                  <a:lnTo>
                    <a:pt x="1283" y="376"/>
                  </a:lnTo>
                  <a:lnTo>
                    <a:pt x="1236" y="417"/>
                  </a:lnTo>
                  <a:lnTo>
                    <a:pt x="1191" y="464"/>
                  </a:lnTo>
                  <a:lnTo>
                    <a:pt x="1148" y="517"/>
                  </a:lnTo>
                  <a:lnTo>
                    <a:pt x="1108" y="574"/>
                  </a:lnTo>
                  <a:lnTo>
                    <a:pt x="1069" y="635"/>
                  </a:lnTo>
                  <a:lnTo>
                    <a:pt x="2113" y="635"/>
                  </a:lnTo>
                  <a:lnTo>
                    <a:pt x="2074" y="574"/>
                  </a:lnTo>
                  <a:lnTo>
                    <a:pt x="2034" y="517"/>
                  </a:lnTo>
                  <a:lnTo>
                    <a:pt x="1990" y="464"/>
                  </a:lnTo>
                  <a:lnTo>
                    <a:pt x="1946" y="417"/>
                  </a:lnTo>
                  <a:lnTo>
                    <a:pt x="1899" y="376"/>
                  </a:lnTo>
                  <a:lnTo>
                    <a:pt x="1850" y="340"/>
                  </a:lnTo>
                  <a:lnTo>
                    <a:pt x="1801" y="309"/>
                  </a:lnTo>
                  <a:lnTo>
                    <a:pt x="1750" y="286"/>
                  </a:lnTo>
                  <a:lnTo>
                    <a:pt x="1698" y="269"/>
                  </a:lnTo>
                  <a:lnTo>
                    <a:pt x="1645" y="258"/>
                  </a:lnTo>
                  <a:lnTo>
                    <a:pt x="1591" y="254"/>
                  </a:lnTo>
                  <a:close/>
                  <a:moveTo>
                    <a:pt x="1591" y="0"/>
                  </a:moveTo>
                  <a:lnTo>
                    <a:pt x="1591" y="0"/>
                  </a:lnTo>
                  <a:lnTo>
                    <a:pt x="1696" y="3"/>
                  </a:lnTo>
                  <a:lnTo>
                    <a:pt x="1800" y="12"/>
                  </a:lnTo>
                  <a:lnTo>
                    <a:pt x="1902" y="28"/>
                  </a:lnTo>
                  <a:lnTo>
                    <a:pt x="2000" y="50"/>
                  </a:lnTo>
                  <a:lnTo>
                    <a:pt x="2098" y="77"/>
                  </a:lnTo>
                  <a:lnTo>
                    <a:pt x="2193" y="111"/>
                  </a:lnTo>
                  <a:lnTo>
                    <a:pt x="2284" y="149"/>
                  </a:lnTo>
                  <a:lnTo>
                    <a:pt x="2374" y="193"/>
                  </a:lnTo>
                  <a:lnTo>
                    <a:pt x="2460" y="241"/>
                  </a:lnTo>
                  <a:lnTo>
                    <a:pt x="2543" y="294"/>
                  </a:lnTo>
                  <a:lnTo>
                    <a:pt x="2622" y="353"/>
                  </a:lnTo>
                  <a:lnTo>
                    <a:pt x="2698" y="415"/>
                  </a:lnTo>
                  <a:lnTo>
                    <a:pt x="2770" y="482"/>
                  </a:lnTo>
                  <a:lnTo>
                    <a:pt x="2837" y="553"/>
                  </a:lnTo>
                  <a:lnTo>
                    <a:pt x="2901" y="627"/>
                  </a:lnTo>
                  <a:lnTo>
                    <a:pt x="2960" y="705"/>
                  </a:lnTo>
                  <a:lnTo>
                    <a:pt x="3014" y="787"/>
                  </a:lnTo>
                  <a:lnTo>
                    <a:pt x="3064" y="872"/>
                  </a:lnTo>
                  <a:lnTo>
                    <a:pt x="3107" y="960"/>
                  </a:lnTo>
                  <a:lnTo>
                    <a:pt x="3147" y="1051"/>
                  </a:lnTo>
                  <a:lnTo>
                    <a:pt x="3180" y="1144"/>
                  </a:lnTo>
                  <a:lnTo>
                    <a:pt x="2908" y="1144"/>
                  </a:lnTo>
                  <a:lnTo>
                    <a:pt x="2879" y="1076"/>
                  </a:lnTo>
                  <a:lnTo>
                    <a:pt x="2847" y="1010"/>
                  </a:lnTo>
                  <a:lnTo>
                    <a:pt x="2812" y="947"/>
                  </a:lnTo>
                  <a:lnTo>
                    <a:pt x="2773" y="885"/>
                  </a:lnTo>
                  <a:lnTo>
                    <a:pt x="2760" y="888"/>
                  </a:lnTo>
                  <a:lnTo>
                    <a:pt x="2748" y="890"/>
                  </a:lnTo>
                  <a:lnTo>
                    <a:pt x="2507" y="890"/>
                  </a:lnTo>
                  <a:lnTo>
                    <a:pt x="2531" y="972"/>
                  </a:lnTo>
                  <a:lnTo>
                    <a:pt x="2551" y="1057"/>
                  </a:lnTo>
                  <a:lnTo>
                    <a:pt x="2569" y="1144"/>
                  </a:lnTo>
                  <a:lnTo>
                    <a:pt x="2306" y="1144"/>
                  </a:lnTo>
                  <a:lnTo>
                    <a:pt x="2290" y="1078"/>
                  </a:lnTo>
                  <a:lnTo>
                    <a:pt x="2273" y="1014"/>
                  </a:lnTo>
                  <a:lnTo>
                    <a:pt x="2253" y="950"/>
                  </a:lnTo>
                  <a:lnTo>
                    <a:pt x="2233" y="890"/>
                  </a:lnTo>
                  <a:lnTo>
                    <a:pt x="949" y="890"/>
                  </a:lnTo>
                  <a:lnTo>
                    <a:pt x="928" y="950"/>
                  </a:lnTo>
                  <a:lnTo>
                    <a:pt x="909" y="1014"/>
                  </a:lnTo>
                  <a:lnTo>
                    <a:pt x="892" y="1078"/>
                  </a:lnTo>
                  <a:lnTo>
                    <a:pt x="877" y="1144"/>
                  </a:lnTo>
                  <a:lnTo>
                    <a:pt x="612" y="1144"/>
                  </a:lnTo>
                  <a:lnTo>
                    <a:pt x="631" y="1057"/>
                  </a:lnTo>
                  <a:lnTo>
                    <a:pt x="651" y="972"/>
                  </a:lnTo>
                  <a:lnTo>
                    <a:pt x="675" y="890"/>
                  </a:lnTo>
                  <a:lnTo>
                    <a:pt x="433" y="890"/>
                  </a:lnTo>
                  <a:lnTo>
                    <a:pt x="422" y="888"/>
                  </a:lnTo>
                  <a:lnTo>
                    <a:pt x="410" y="885"/>
                  </a:lnTo>
                  <a:lnTo>
                    <a:pt x="370" y="947"/>
                  </a:lnTo>
                  <a:lnTo>
                    <a:pt x="335" y="1010"/>
                  </a:lnTo>
                  <a:lnTo>
                    <a:pt x="303" y="1076"/>
                  </a:lnTo>
                  <a:lnTo>
                    <a:pt x="274" y="1144"/>
                  </a:lnTo>
                  <a:lnTo>
                    <a:pt x="0" y="1144"/>
                  </a:lnTo>
                  <a:lnTo>
                    <a:pt x="35" y="1051"/>
                  </a:lnTo>
                  <a:lnTo>
                    <a:pt x="73" y="960"/>
                  </a:lnTo>
                  <a:lnTo>
                    <a:pt x="118" y="872"/>
                  </a:lnTo>
                  <a:lnTo>
                    <a:pt x="168" y="787"/>
                  </a:lnTo>
                  <a:lnTo>
                    <a:pt x="222" y="705"/>
                  </a:lnTo>
                  <a:lnTo>
                    <a:pt x="281" y="627"/>
                  </a:lnTo>
                  <a:lnTo>
                    <a:pt x="344" y="553"/>
                  </a:lnTo>
                  <a:lnTo>
                    <a:pt x="412" y="482"/>
                  </a:lnTo>
                  <a:lnTo>
                    <a:pt x="484" y="415"/>
                  </a:lnTo>
                  <a:lnTo>
                    <a:pt x="560" y="353"/>
                  </a:lnTo>
                  <a:lnTo>
                    <a:pt x="639" y="294"/>
                  </a:lnTo>
                  <a:lnTo>
                    <a:pt x="722" y="241"/>
                  </a:lnTo>
                  <a:lnTo>
                    <a:pt x="807" y="193"/>
                  </a:lnTo>
                  <a:lnTo>
                    <a:pt x="896" y="149"/>
                  </a:lnTo>
                  <a:lnTo>
                    <a:pt x="989" y="111"/>
                  </a:lnTo>
                  <a:lnTo>
                    <a:pt x="1084" y="77"/>
                  </a:lnTo>
                  <a:lnTo>
                    <a:pt x="1180" y="50"/>
                  </a:lnTo>
                  <a:lnTo>
                    <a:pt x="1280" y="28"/>
                  </a:lnTo>
                  <a:lnTo>
                    <a:pt x="1382" y="12"/>
                  </a:lnTo>
                  <a:lnTo>
                    <a:pt x="1486" y="3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CCBB288-C3FC-4DC1-817C-4822AEDF5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7500" y="3170238"/>
              <a:ext cx="1262063" cy="454025"/>
            </a:xfrm>
            <a:custGeom>
              <a:avLst/>
              <a:gdLst>
                <a:gd name="T0" fmla="*/ 2372 w 3180"/>
                <a:gd name="T1" fmla="*/ 576 h 1144"/>
                <a:gd name="T2" fmla="*/ 2296 w 3180"/>
                <a:gd name="T3" fmla="*/ 701 h 1144"/>
                <a:gd name="T4" fmla="*/ 2433 w 3180"/>
                <a:gd name="T5" fmla="*/ 612 h 1144"/>
                <a:gd name="T6" fmla="*/ 2559 w 3180"/>
                <a:gd name="T7" fmla="*/ 508 h 1144"/>
                <a:gd name="T8" fmla="*/ 1069 w 3180"/>
                <a:gd name="T9" fmla="*/ 508 h 1144"/>
                <a:gd name="T10" fmla="*/ 1148 w 3180"/>
                <a:gd name="T11" fmla="*/ 627 h 1144"/>
                <a:gd name="T12" fmla="*/ 1236 w 3180"/>
                <a:gd name="T13" fmla="*/ 727 h 1144"/>
                <a:gd name="T14" fmla="*/ 1332 w 3180"/>
                <a:gd name="T15" fmla="*/ 804 h 1144"/>
                <a:gd name="T16" fmla="*/ 1431 w 3180"/>
                <a:gd name="T17" fmla="*/ 858 h 1144"/>
                <a:gd name="T18" fmla="*/ 1536 w 3180"/>
                <a:gd name="T19" fmla="*/ 886 h 1144"/>
                <a:gd name="T20" fmla="*/ 1645 w 3180"/>
                <a:gd name="T21" fmla="*/ 886 h 1144"/>
                <a:gd name="T22" fmla="*/ 1750 w 3180"/>
                <a:gd name="T23" fmla="*/ 858 h 1144"/>
                <a:gd name="T24" fmla="*/ 1850 w 3180"/>
                <a:gd name="T25" fmla="*/ 804 h 1144"/>
                <a:gd name="T26" fmla="*/ 1946 w 3180"/>
                <a:gd name="T27" fmla="*/ 727 h 1144"/>
                <a:gd name="T28" fmla="*/ 2034 w 3180"/>
                <a:gd name="T29" fmla="*/ 627 h 1144"/>
                <a:gd name="T30" fmla="*/ 2113 w 3180"/>
                <a:gd name="T31" fmla="*/ 508 h 1144"/>
                <a:gd name="T32" fmla="*/ 623 w 3180"/>
                <a:gd name="T33" fmla="*/ 508 h 1144"/>
                <a:gd name="T34" fmla="*/ 749 w 3180"/>
                <a:gd name="T35" fmla="*/ 612 h 1144"/>
                <a:gd name="T36" fmla="*/ 885 w 3180"/>
                <a:gd name="T37" fmla="*/ 701 h 1144"/>
                <a:gd name="T38" fmla="*/ 810 w 3180"/>
                <a:gd name="T39" fmla="*/ 576 h 1144"/>
                <a:gd name="T40" fmla="*/ 623 w 3180"/>
                <a:gd name="T41" fmla="*/ 508 h 1144"/>
                <a:gd name="T42" fmla="*/ 274 w 3180"/>
                <a:gd name="T43" fmla="*/ 0 h 1144"/>
                <a:gd name="T44" fmla="*/ 335 w 3180"/>
                <a:gd name="T45" fmla="*/ 133 h 1144"/>
                <a:gd name="T46" fmla="*/ 410 w 3180"/>
                <a:gd name="T47" fmla="*/ 259 h 1144"/>
                <a:gd name="T48" fmla="*/ 433 w 3180"/>
                <a:gd name="T49" fmla="*/ 254 h 1144"/>
                <a:gd name="T50" fmla="*/ 652 w 3180"/>
                <a:gd name="T51" fmla="*/ 172 h 1144"/>
                <a:gd name="T52" fmla="*/ 612 w 3180"/>
                <a:gd name="T53" fmla="*/ 0 h 1144"/>
                <a:gd name="T54" fmla="*/ 892 w 3180"/>
                <a:gd name="T55" fmla="*/ 67 h 1144"/>
                <a:gd name="T56" fmla="*/ 928 w 3180"/>
                <a:gd name="T57" fmla="*/ 194 h 1144"/>
                <a:gd name="T58" fmla="*/ 2233 w 3180"/>
                <a:gd name="T59" fmla="*/ 254 h 1144"/>
                <a:gd name="T60" fmla="*/ 2273 w 3180"/>
                <a:gd name="T61" fmla="*/ 131 h 1144"/>
                <a:gd name="T62" fmla="*/ 2306 w 3180"/>
                <a:gd name="T63" fmla="*/ 0 h 1144"/>
                <a:gd name="T64" fmla="*/ 2551 w 3180"/>
                <a:gd name="T65" fmla="*/ 87 h 1144"/>
                <a:gd name="T66" fmla="*/ 2506 w 3180"/>
                <a:gd name="T67" fmla="*/ 254 h 1144"/>
                <a:gd name="T68" fmla="*/ 2760 w 3180"/>
                <a:gd name="T69" fmla="*/ 256 h 1144"/>
                <a:gd name="T70" fmla="*/ 2811 w 3180"/>
                <a:gd name="T71" fmla="*/ 197 h 1144"/>
                <a:gd name="T72" fmla="*/ 2879 w 3180"/>
                <a:gd name="T73" fmla="*/ 68 h 1144"/>
                <a:gd name="T74" fmla="*/ 3180 w 3180"/>
                <a:gd name="T75" fmla="*/ 0 h 1144"/>
                <a:gd name="T76" fmla="*/ 3107 w 3180"/>
                <a:gd name="T77" fmla="*/ 184 h 1144"/>
                <a:gd name="T78" fmla="*/ 3014 w 3180"/>
                <a:gd name="T79" fmla="*/ 357 h 1144"/>
                <a:gd name="T80" fmla="*/ 2901 w 3180"/>
                <a:gd name="T81" fmla="*/ 517 h 1144"/>
                <a:gd name="T82" fmla="*/ 2770 w 3180"/>
                <a:gd name="T83" fmla="*/ 662 h 1144"/>
                <a:gd name="T84" fmla="*/ 2622 w 3180"/>
                <a:gd name="T85" fmla="*/ 791 h 1144"/>
                <a:gd name="T86" fmla="*/ 2460 w 3180"/>
                <a:gd name="T87" fmla="*/ 903 h 1144"/>
                <a:gd name="T88" fmla="*/ 2284 w 3180"/>
                <a:gd name="T89" fmla="*/ 995 h 1144"/>
                <a:gd name="T90" fmla="*/ 2098 w 3180"/>
                <a:gd name="T91" fmla="*/ 1067 h 1144"/>
                <a:gd name="T92" fmla="*/ 1902 w 3180"/>
                <a:gd name="T93" fmla="*/ 1115 h 1144"/>
                <a:gd name="T94" fmla="*/ 1696 w 3180"/>
                <a:gd name="T95" fmla="*/ 1141 h 1144"/>
                <a:gd name="T96" fmla="*/ 1486 w 3180"/>
                <a:gd name="T97" fmla="*/ 1141 h 1144"/>
                <a:gd name="T98" fmla="*/ 1280 w 3180"/>
                <a:gd name="T99" fmla="*/ 1115 h 1144"/>
                <a:gd name="T100" fmla="*/ 1084 w 3180"/>
                <a:gd name="T101" fmla="*/ 1067 h 1144"/>
                <a:gd name="T102" fmla="*/ 896 w 3180"/>
                <a:gd name="T103" fmla="*/ 995 h 1144"/>
                <a:gd name="T104" fmla="*/ 722 w 3180"/>
                <a:gd name="T105" fmla="*/ 903 h 1144"/>
                <a:gd name="T106" fmla="*/ 560 w 3180"/>
                <a:gd name="T107" fmla="*/ 791 h 1144"/>
                <a:gd name="T108" fmla="*/ 412 w 3180"/>
                <a:gd name="T109" fmla="*/ 662 h 1144"/>
                <a:gd name="T110" fmla="*/ 281 w 3180"/>
                <a:gd name="T111" fmla="*/ 517 h 1144"/>
                <a:gd name="T112" fmla="*/ 168 w 3180"/>
                <a:gd name="T113" fmla="*/ 357 h 1144"/>
                <a:gd name="T114" fmla="*/ 73 w 3180"/>
                <a:gd name="T115" fmla="*/ 184 h 1144"/>
                <a:gd name="T116" fmla="*/ 0 w 3180"/>
                <a:gd name="T117" fmla="*/ 0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80" h="1144">
                  <a:moveTo>
                    <a:pt x="2407" y="508"/>
                  </a:moveTo>
                  <a:lnTo>
                    <a:pt x="2372" y="576"/>
                  </a:lnTo>
                  <a:lnTo>
                    <a:pt x="2336" y="641"/>
                  </a:lnTo>
                  <a:lnTo>
                    <a:pt x="2296" y="701"/>
                  </a:lnTo>
                  <a:lnTo>
                    <a:pt x="2367" y="659"/>
                  </a:lnTo>
                  <a:lnTo>
                    <a:pt x="2433" y="612"/>
                  </a:lnTo>
                  <a:lnTo>
                    <a:pt x="2498" y="562"/>
                  </a:lnTo>
                  <a:lnTo>
                    <a:pt x="2559" y="508"/>
                  </a:lnTo>
                  <a:lnTo>
                    <a:pt x="2407" y="508"/>
                  </a:lnTo>
                  <a:close/>
                  <a:moveTo>
                    <a:pt x="1069" y="508"/>
                  </a:moveTo>
                  <a:lnTo>
                    <a:pt x="1108" y="570"/>
                  </a:lnTo>
                  <a:lnTo>
                    <a:pt x="1148" y="627"/>
                  </a:lnTo>
                  <a:lnTo>
                    <a:pt x="1191" y="680"/>
                  </a:lnTo>
                  <a:lnTo>
                    <a:pt x="1236" y="727"/>
                  </a:lnTo>
                  <a:lnTo>
                    <a:pt x="1283" y="768"/>
                  </a:lnTo>
                  <a:lnTo>
                    <a:pt x="1332" y="804"/>
                  </a:lnTo>
                  <a:lnTo>
                    <a:pt x="1381" y="835"/>
                  </a:lnTo>
                  <a:lnTo>
                    <a:pt x="1431" y="858"/>
                  </a:lnTo>
                  <a:lnTo>
                    <a:pt x="1484" y="875"/>
                  </a:lnTo>
                  <a:lnTo>
                    <a:pt x="1536" y="886"/>
                  </a:lnTo>
                  <a:lnTo>
                    <a:pt x="1591" y="890"/>
                  </a:lnTo>
                  <a:lnTo>
                    <a:pt x="1645" y="886"/>
                  </a:lnTo>
                  <a:lnTo>
                    <a:pt x="1698" y="875"/>
                  </a:lnTo>
                  <a:lnTo>
                    <a:pt x="1750" y="858"/>
                  </a:lnTo>
                  <a:lnTo>
                    <a:pt x="1801" y="835"/>
                  </a:lnTo>
                  <a:lnTo>
                    <a:pt x="1850" y="804"/>
                  </a:lnTo>
                  <a:lnTo>
                    <a:pt x="1899" y="768"/>
                  </a:lnTo>
                  <a:lnTo>
                    <a:pt x="1946" y="727"/>
                  </a:lnTo>
                  <a:lnTo>
                    <a:pt x="1990" y="680"/>
                  </a:lnTo>
                  <a:lnTo>
                    <a:pt x="2034" y="627"/>
                  </a:lnTo>
                  <a:lnTo>
                    <a:pt x="2074" y="570"/>
                  </a:lnTo>
                  <a:lnTo>
                    <a:pt x="2113" y="508"/>
                  </a:lnTo>
                  <a:lnTo>
                    <a:pt x="1069" y="508"/>
                  </a:lnTo>
                  <a:close/>
                  <a:moveTo>
                    <a:pt x="623" y="508"/>
                  </a:moveTo>
                  <a:lnTo>
                    <a:pt x="684" y="562"/>
                  </a:lnTo>
                  <a:lnTo>
                    <a:pt x="749" y="612"/>
                  </a:lnTo>
                  <a:lnTo>
                    <a:pt x="815" y="659"/>
                  </a:lnTo>
                  <a:lnTo>
                    <a:pt x="885" y="701"/>
                  </a:lnTo>
                  <a:lnTo>
                    <a:pt x="846" y="641"/>
                  </a:lnTo>
                  <a:lnTo>
                    <a:pt x="810" y="576"/>
                  </a:lnTo>
                  <a:lnTo>
                    <a:pt x="775" y="508"/>
                  </a:lnTo>
                  <a:lnTo>
                    <a:pt x="623" y="508"/>
                  </a:lnTo>
                  <a:close/>
                  <a:moveTo>
                    <a:pt x="0" y="0"/>
                  </a:moveTo>
                  <a:lnTo>
                    <a:pt x="274" y="0"/>
                  </a:lnTo>
                  <a:lnTo>
                    <a:pt x="303" y="68"/>
                  </a:lnTo>
                  <a:lnTo>
                    <a:pt x="335" y="133"/>
                  </a:lnTo>
                  <a:lnTo>
                    <a:pt x="371" y="197"/>
                  </a:lnTo>
                  <a:lnTo>
                    <a:pt x="410" y="259"/>
                  </a:lnTo>
                  <a:lnTo>
                    <a:pt x="422" y="256"/>
                  </a:lnTo>
                  <a:lnTo>
                    <a:pt x="433" y="254"/>
                  </a:lnTo>
                  <a:lnTo>
                    <a:pt x="675" y="254"/>
                  </a:lnTo>
                  <a:lnTo>
                    <a:pt x="652" y="172"/>
                  </a:lnTo>
                  <a:lnTo>
                    <a:pt x="631" y="87"/>
                  </a:lnTo>
                  <a:lnTo>
                    <a:pt x="612" y="0"/>
                  </a:lnTo>
                  <a:lnTo>
                    <a:pt x="877" y="0"/>
                  </a:lnTo>
                  <a:lnTo>
                    <a:pt x="892" y="67"/>
                  </a:lnTo>
                  <a:lnTo>
                    <a:pt x="909" y="131"/>
                  </a:lnTo>
                  <a:lnTo>
                    <a:pt x="928" y="194"/>
                  </a:lnTo>
                  <a:lnTo>
                    <a:pt x="949" y="254"/>
                  </a:lnTo>
                  <a:lnTo>
                    <a:pt x="2233" y="254"/>
                  </a:lnTo>
                  <a:lnTo>
                    <a:pt x="2253" y="194"/>
                  </a:lnTo>
                  <a:lnTo>
                    <a:pt x="2273" y="131"/>
                  </a:lnTo>
                  <a:lnTo>
                    <a:pt x="2290" y="67"/>
                  </a:lnTo>
                  <a:lnTo>
                    <a:pt x="2306" y="0"/>
                  </a:lnTo>
                  <a:lnTo>
                    <a:pt x="2569" y="0"/>
                  </a:lnTo>
                  <a:lnTo>
                    <a:pt x="2551" y="87"/>
                  </a:lnTo>
                  <a:lnTo>
                    <a:pt x="2530" y="172"/>
                  </a:lnTo>
                  <a:lnTo>
                    <a:pt x="2506" y="254"/>
                  </a:lnTo>
                  <a:lnTo>
                    <a:pt x="2748" y="254"/>
                  </a:lnTo>
                  <a:lnTo>
                    <a:pt x="2760" y="256"/>
                  </a:lnTo>
                  <a:lnTo>
                    <a:pt x="2772" y="259"/>
                  </a:lnTo>
                  <a:lnTo>
                    <a:pt x="2811" y="197"/>
                  </a:lnTo>
                  <a:lnTo>
                    <a:pt x="2847" y="133"/>
                  </a:lnTo>
                  <a:lnTo>
                    <a:pt x="2879" y="68"/>
                  </a:lnTo>
                  <a:lnTo>
                    <a:pt x="2908" y="0"/>
                  </a:lnTo>
                  <a:lnTo>
                    <a:pt x="3180" y="0"/>
                  </a:lnTo>
                  <a:lnTo>
                    <a:pt x="3147" y="93"/>
                  </a:lnTo>
                  <a:lnTo>
                    <a:pt x="3107" y="184"/>
                  </a:lnTo>
                  <a:lnTo>
                    <a:pt x="3064" y="272"/>
                  </a:lnTo>
                  <a:lnTo>
                    <a:pt x="3014" y="357"/>
                  </a:lnTo>
                  <a:lnTo>
                    <a:pt x="2960" y="439"/>
                  </a:lnTo>
                  <a:lnTo>
                    <a:pt x="2901" y="517"/>
                  </a:lnTo>
                  <a:lnTo>
                    <a:pt x="2837" y="591"/>
                  </a:lnTo>
                  <a:lnTo>
                    <a:pt x="2770" y="662"/>
                  </a:lnTo>
                  <a:lnTo>
                    <a:pt x="2698" y="729"/>
                  </a:lnTo>
                  <a:lnTo>
                    <a:pt x="2622" y="791"/>
                  </a:lnTo>
                  <a:lnTo>
                    <a:pt x="2543" y="850"/>
                  </a:lnTo>
                  <a:lnTo>
                    <a:pt x="2460" y="903"/>
                  </a:lnTo>
                  <a:lnTo>
                    <a:pt x="2374" y="951"/>
                  </a:lnTo>
                  <a:lnTo>
                    <a:pt x="2284" y="995"/>
                  </a:lnTo>
                  <a:lnTo>
                    <a:pt x="2193" y="1034"/>
                  </a:lnTo>
                  <a:lnTo>
                    <a:pt x="2098" y="1067"/>
                  </a:lnTo>
                  <a:lnTo>
                    <a:pt x="2000" y="1094"/>
                  </a:lnTo>
                  <a:lnTo>
                    <a:pt x="1902" y="1115"/>
                  </a:lnTo>
                  <a:lnTo>
                    <a:pt x="1800" y="1131"/>
                  </a:lnTo>
                  <a:lnTo>
                    <a:pt x="1696" y="1141"/>
                  </a:lnTo>
                  <a:lnTo>
                    <a:pt x="1591" y="1144"/>
                  </a:lnTo>
                  <a:lnTo>
                    <a:pt x="1486" y="1141"/>
                  </a:lnTo>
                  <a:lnTo>
                    <a:pt x="1382" y="1131"/>
                  </a:lnTo>
                  <a:lnTo>
                    <a:pt x="1280" y="1115"/>
                  </a:lnTo>
                  <a:lnTo>
                    <a:pt x="1180" y="1094"/>
                  </a:lnTo>
                  <a:lnTo>
                    <a:pt x="1084" y="1067"/>
                  </a:lnTo>
                  <a:lnTo>
                    <a:pt x="989" y="1034"/>
                  </a:lnTo>
                  <a:lnTo>
                    <a:pt x="896" y="995"/>
                  </a:lnTo>
                  <a:lnTo>
                    <a:pt x="807" y="951"/>
                  </a:lnTo>
                  <a:lnTo>
                    <a:pt x="722" y="903"/>
                  </a:lnTo>
                  <a:lnTo>
                    <a:pt x="639" y="850"/>
                  </a:lnTo>
                  <a:lnTo>
                    <a:pt x="560" y="791"/>
                  </a:lnTo>
                  <a:lnTo>
                    <a:pt x="484" y="729"/>
                  </a:lnTo>
                  <a:lnTo>
                    <a:pt x="412" y="662"/>
                  </a:lnTo>
                  <a:lnTo>
                    <a:pt x="344" y="591"/>
                  </a:lnTo>
                  <a:lnTo>
                    <a:pt x="281" y="517"/>
                  </a:lnTo>
                  <a:lnTo>
                    <a:pt x="222" y="439"/>
                  </a:lnTo>
                  <a:lnTo>
                    <a:pt x="168" y="357"/>
                  </a:lnTo>
                  <a:lnTo>
                    <a:pt x="118" y="272"/>
                  </a:lnTo>
                  <a:lnTo>
                    <a:pt x="73" y="184"/>
                  </a:lnTo>
                  <a:lnTo>
                    <a:pt x="35" y="9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4" name="Freeform 216">
            <a:extLst>
              <a:ext uri="{FF2B5EF4-FFF2-40B4-BE49-F238E27FC236}">
                <a16:creationId xmlns:a16="http://schemas.microsoft.com/office/drawing/2014/main" id="{FE181BE0-6391-4E72-BBDB-12081BAF6DCB}"/>
              </a:ext>
            </a:extLst>
          </p:cNvPr>
          <p:cNvSpPr>
            <a:spLocks noEditPoints="1"/>
          </p:cNvSpPr>
          <p:nvPr/>
        </p:nvSpPr>
        <p:spPr bwMode="auto">
          <a:xfrm>
            <a:off x="4774238" y="2808653"/>
            <a:ext cx="275579" cy="277427"/>
          </a:xfrm>
          <a:custGeom>
            <a:avLst/>
            <a:gdLst>
              <a:gd name="T0" fmla="*/ 141 w 153"/>
              <a:gd name="T1" fmla="*/ 154 h 154"/>
              <a:gd name="T2" fmla="*/ 133 w 153"/>
              <a:gd name="T3" fmla="*/ 150 h 154"/>
              <a:gd name="T4" fmla="*/ 101 w 153"/>
              <a:gd name="T5" fmla="*/ 119 h 154"/>
              <a:gd name="T6" fmla="*/ 65 w 153"/>
              <a:gd name="T7" fmla="*/ 130 h 154"/>
              <a:gd name="T8" fmla="*/ 0 w 153"/>
              <a:gd name="T9" fmla="*/ 65 h 154"/>
              <a:gd name="T10" fmla="*/ 65 w 153"/>
              <a:gd name="T11" fmla="*/ 0 h 154"/>
              <a:gd name="T12" fmla="*/ 130 w 153"/>
              <a:gd name="T13" fmla="*/ 65 h 154"/>
              <a:gd name="T14" fmla="*/ 118 w 153"/>
              <a:gd name="T15" fmla="*/ 102 h 154"/>
              <a:gd name="T16" fmla="*/ 150 w 153"/>
              <a:gd name="T17" fmla="*/ 134 h 154"/>
              <a:gd name="T18" fmla="*/ 153 w 153"/>
              <a:gd name="T19" fmla="*/ 142 h 154"/>
              <a:gd name="T20" fmla="*/ 141 w 153"/>
              <a:gd name="T21" fmla="*/ 154 h 154"/>
              <a:gd name="T22" fmla="*/ 65 w 153"/>
              <a:gd name="T23" fmla="*/ 24 h 154"/>
              <a:gd name="T24" fmla="*/ 23 w 153"/>
              <a:gd name="T25" fmla="*/ 65 h 154"/>
              <a:gd name="T26" fmla="*/ 65 w 153"/>
              <a:gd name="T27" fmla="*/ 107 h 154"/>
              <a:gd name="T28" fmla="*/ 106 w 153"/>
              <a:gd name="T29" fmla="*/ 65 h 154"/>
              <a:gd name="T30" fmla="*/ 65 w 153"/>
              <a:gd name="T31" fmla="*/ 2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3" h="154">
                <a:moveTo>
                  <a:pt x="141" y="154"/>
                </a:moveTo>
                <a:cubicBezTo>
                  <a:pt x="138" y="154"/>
                  <a:pt x="135" y="153"/>
                  <a:pt x="133" y="150"/>
                </a:cubicBezTo>
                <a:cubicBezTo>
                  <a:pt x="101" y="119"/>
                  <a:pt x="101" y="119"/>
                  <a:pt x="101" y="119"/>
                </a:cubicBezTo>
                <a:cubicBezTo>
                  <a:pt x="91" y="126"/>
                  <a:pt x="78" y="130"/>
                  <a:pt x="65" y="130"/>
                </a:cubicBezTo>
                <a:cubicBezTo>
                  <a:pt x="29" y="130"/>
                  <a:pt x="0" y="10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78"/>
                  <a:pt x="126" y="91"/>
                  <a:pt x="118" y="102"/>
                </a:cubicBezTo>
                <a:cubicBezTo>
                  <a:pt x="150" y="134"/>
                  <a:pt x="150" y="134"/>
                  <a:pt x="150" y="134"/>
                </a:cubicBezTo>
                <a:cubicBezTo>
                  <a:pt x="152" y="136"/>
                  <a:pt x="153" y="139"/>
                  <a:pt x="153" y="142"/>
                </a:cubicBezTo>
                <a:cubicBezTo>
                  <a:pt x="153" y="149"/>
                  <a:pt x="148" y="154"/>
                  <a:pt x="141" y="154"/>
                </a:cubicBezTo>
                <a:close/>
                <a:moveTo>
                  <a:pt x="65" y="24"/>
                </a:moveTo>
                <a:cubicBezTo>
                  <a:pt x="42" y="24"/>
                  <a:pt x="23" y="42"/>
                  <a:pt x="23" y="65"/>
                </a:cubicBezTo>
                <a:cubicBezTo>
                  <a:pt x="23" y="88"/>
                  <a:pt x="42" y="107"/>
                  <a:pt x="65" y="107"/>
                </a:cubicBezTo>
                <a:cubicBezTo>
                  <a:pt x="87" y="107"/>
                  <a:pt x="106" y="88"/>
                  <a:pt x="106" y="65"/>
                </a:cubicBezTo>
                <a:cubicBezTo>
                  <a:pt x="106" y="42"/>
                  <a:pt x="87" y="24"/>
                  <a:pt x="65" y="2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A1E186-61CD-4E0C-A300-1DBC90C7D567}"/>
              </a:ext>
            </a:extLst>
          </p:cNvPr>
          <p:cNvCxnSpPr>
            <a:cxnSpLocks/>
          </p:cNvCxnSpPr>
          <p:nvPr/>
        </p:nvCxnSpPr>
        <p:spPr>
          <a:xfrm>
            <a:off x="1512278" y="3548095"/>
            <a:ext cx="180042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7B9C1C-0924-4EA8-AE01-BE7B3497D2AB}"/>
              </a:ext>
            </a:extLst>
          </p:cNvPr>
          <p:cNvGrpSpPr/>
          <p:nvPr/>
        </p:nvGrpSpPr>
        <p:grpSpPr>
          <a:xfrm>
            <a:off x="3547276" y="3077201"/>
            <a:ext cx="811491" cy="924784"/>
            <a:chOff x="3538483" y="2558455"/>
            <a:chExt cx="811491" cy="924784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04BA56C4-7B92-4CA8-BC5B-ACBD56BFC8A7}"/>
                </a:ext>
              </a:extLst>
            </p:cNvPr>
            <p:cNvSpPr/>
            <p:nvPr/>
          </p:nvSpPr>
          <p:spPr>
            <a:xfrm>
              <a:off x="3538483" y="2732673"/>
              <a:ext cx="571500" cy="750566"/>
            </a:xfrm>
            <a:prstGeom prst="snip1Rect">
              <a:avLst>
                <a:gd name="adj" fmla="val 35128"/>
              </a:avLst>
            </a:prstGeom>
            <a:solidFill>
              <a:schemeClr val="bg1"/>
            </a:solidFill>
            <a:ln w="38100">
              <a:solidFill>
                <a:srgbClr val="65C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2B44B0B4-C833-4213-A1E9-EB4499F319C2}"/>
                </a:ext>
              </a:extLst>
            </p:cNvPr>
            <p:cNvSpPr/>
            <p:nvPr/>
          </p:nvSpPr>
          <p:spPr>
            <a:xfrm>
              <a:off x="3620545" y="2648441"/>
              <a:ext cx="571500" cy="750566"/>
            </a:xfrm>
            <a:prstGeom prst="snip1Rect">
              <a:avLst>
                <a:gd name="adj" fmla="val 35128"/>
              </a:avLst>
            </a:prstGeom>
            <a:solidFill>
              <a:schemeClr val="bg1"/>
            </a:solidFill>
            <a:ln w="38100">
              <a:solidFill>
                <a:srgbClr val="65C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1909397E-4610-44A6-BDC9-3EAC58DBB362}"/>
                </a:ext>
              </a:extLst>
            </p:cNvPr>
            <p:cNvSpPr/>
            <p:nvPr/>
          </p:nvSpPr>
          <p:spPr>
            <a:xfrm>
              <a:off x="3698377" y="2558455"/>
              <a:ext cx="571500" cy="750566"/>
            </a:xfrm>
            <a:prstGeom prst="snip1Rect">
              <a:avLst>
                <a:gd name="adj" fmla="val 35128"/>
              </a:avLst>
            </a:prstGeom>
            <a:solidFill>
              <a:schemeClr val="bg1"/>
            </a:solidFill>
            <a:ln w="38100">
              <a:solidFill>
                <a:srgbClr val="65C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rgbClr val="65C1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BD7982-485F-4E8A-9207-2928F8E80A55}"/>
                </a:ext>
              </a:extLst>
            </p:cNvPr>
            <p:cNvSpPr txBox="1"/>
            <p:nvPr/>
          </p:nvSpPr>
          <p:spPr>
            <a:xfrm>
              <a:off x="3635309" y="2806642"/>
              <a:ext cx="714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>
                  <a:solidFill>
                    <a:srgbClr val="65C1FF"/>
                  </a:solidFill>
                </a:rPr>
                <a:t>HTML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4E9552-8D63-4108-A04C-32ACF3FB1135}"/>
              </a:ext>
            </a:extLst>
          </p:cNvPr>
          <p:cNvGrpSpPr/>
          <p:nvPr/>
        </p:nvGrpSpPr>
        <p:grpSpPr>
          <a:xfrm>
            <a:off x="5466860" y="3077201"/>
            <a:ext cx="811491" cy="924784"/>
            <a:chOff x="3538483" y="2558455"/>
            <a:chExt cx="811491" cy="924784"/>
          </a:xfrm>
        </p:grpSpPr>
        <p:sp>
          <p:nvSpPr>
            <p:cNvPr id="25" name="Rectangle: Single Corner Snipped 24">
              <a:extLst>
                <a:ext uri="{FF2B5EF4-FFF2-40B4-BE49-F238E27FC236}">
                  <a16:creationId xmlns:a16="http://schemas.microsoft.com/office/drawing/2014/main" id="{C81C6E32-381F-44D4-A02B-AE1F9C22129F}"/>
                </a:ext>
              </a:extLst>
            </p:cNvPr>
            <p:cNvSpPr/>
            <p:nvPr/>
          </p:nvSpPr>
          <p:spPr>
            <a:xfrm>
              <a:off x="3538483" y="2732673"/>
              <a:ext cx="571500" cy="750566"/>
            </a:xfrm>
            <a:prstGeom prst="snip1Rect">
              <a:avLst>
                <a:gd name="adj" fmla="val 35128"/>
              </a:avLst>
            </a:prstGeom>
            <a:solidFill>
              <a:schemeClr val="bg1"/>
            </a:solidFill>
            <a:ln w="38100">
              <a:solidFill>
                <a:srgbClr val="65C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7C2351C2-34AA-42CC-8D94-0011E5A46B8F}"/>
                </a:ext>
              </a:extLst>
            </p:cNvPr>
            <p:cNvSpPr/>
            <p:nvPr/>
          </p:nvSpPr>
          <p:spPr>
            <a:xfrm>
              <a:off x="3620545" y="2648441"/>
              <a:ext cx="571500" cy="750566"/>
            </a:xfrm>
            <a:prstGeom prst="snip1Rect">
              <a:avLst>
                <a:gd name="adj" fmla="val 35128"/>
              </a:avLst>
            </a:prstGeom>
            <a:solidFill>
              <a:schemeClr val="bg1"/>
            </a:solidFill>
            <a:ln w="38100">
              <a:solidFill>
                <a:srgbClr val="65C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024584CD-BD33-44D4-AA7E-81925A15C82C}"/>
                </a:ext>
              </a:extLst>
            </p:cNvPr>
            <p:cNvSpPr/>
            <p:nvPr/>
          </p:nvSpPr>
          <p:spPr>
            <a:xfrm>
              <a:off x="3698377" y="2558455"/>
              <a:ext cx="571500" cy="750566"/>
            </a:xfrm>
            <a:prstGeom prst="snip1Rect">
              <a:avLst>
                <a:gd name="adj" fmla="val 35128"/>
              </a:avLst>
            </a:prstGeom>
            <a:solidFill>
              <a:schemeClr val="bg1"/>
            </a:solidFill>
            <a:ln w="38100">
              <a:solidFill>
                <a:srgbClr val="65C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rgbClr val="65C1FF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736C06-CC8C-4DC3-AE06-0B1FE9F79ED3}"/>
                </a:ext>
              </a:extLst>
            </p:cNvPr>
            <p:cNvSpPr txBox="1"/>
            <p:nvPr/>
          </p:nvSpPr>
          <p:spPr>
            <a:xfrm>
              <a:off x="3635309" y="2775864"/>
              <a:ext cx="7146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>
                  <a:solidFill>
                    <a:srgbClr val="65C1FF"/>
                  </a:solidFill>
                </a:rPr>
                <a:t>KB</a:t>
              </a:r>
              <a:endParaRPr lang="en-GB" sz="1600">
                <a:solidFill>
                  <a:srgbClr val="65C1FF"/>
                </a:solidFill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32F73E-C5FF-4A56-B8FF-71D9DB1522B0}"/>
              </a:ext>
            </a:extLst>
          </p:cNvPr>
          <p:cNvCxnSpPr>
            <a:cxnSpLocks/>
          </p:cNvCxnSpPr>
          <p:nvPr/>
        </p:nvCxnSpPr>
        <p:spPr>
          <a:xfrm>
            <a:off x="4422531" y="3167187"/>
            <a:ext cx="87923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15AAB0-0DEC-4C2F-807A-66CC9B6DC17A}"/>
              </a:ext>
            </a:extLst>
          </p:cNvPr>
          <p:cNvCxnSpPr>
            <a:cxnSpLocks/>
          </p:cNvCxnSpPr>
          <p:nvPr/>
        </p:nvCxnSpPr>
        <p:spPr>
          <a:xfrm flipH="1">
            <a:off x="4422532" y="3839771"/>
            <a:ext cx="8704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21484D-5DBD-48DF-AF79-664634356852}"/>
              </a:ext>
            </a:extLst>
          </p:cNvPr>
          <p:cNvCxnSpPr/>
          <p:nvPr/>
        </p:nvCxnSpPr>
        <p:spPr>
          <a:xfrm>
            <a:off x="6427173" y="3543842"/>
            <a:ext cx="1371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297">
            <a:extLst>
              <a:ext uri="{FF2B5EF4-FFF2-40B4-BE49-F238E27FC236}">
                <a16:creationId xmlns:a16="http://schemas.microsoft.com/office/drawing/2014/main" id="{D41EBD71-497E-4A45-AB0F-D537B513D69C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2257118" y="3141110"/>
            <a:ext cx="313529" cy="306999"/>
          </a:xfrm>
          <a:custGeom>
            <a:avLst/>
            <a:gdLst>
              <a:gd name="T0" fmla="*/ 142 w 148"/>
              <a:gd name="T1" fmla="*/ 88 h 145"/>
              <a:gd name="T2" fmla="*/ 121 w 148"/>
              <a:gd name="T3" fmla="*/ 88 h 145"/>
              <a:gd name="T4" fmla="*/ 115 w 148"/>
              <a:gd name="T5" fmla="*/ 115 h 145"/>
              <a:gd name="T6" fmla="*/ 134 w 148"/>
              <a:gd name="T7" fmla="*/ 135 h 145"/>
              <a:gd name="T8" fmla="*/ 134 w 148"/>
              <a:gd name="T9" fmla="*/ 143 h 145"/>
              <a:gd name="T10" fmla="*/ 130 w 148"/>
              <a:gd name="T11" fmla="*/ 145 h 145"/>
              <a:gd name="T12" fmla="*/ 126 w 148"/>
              <a:gd name="T13" fmla="*/ 143 h 145"/>
              <a:gd name="T14" fmla="*/ 108 w 148"/>
              <a:gd name="T15" fmla="*/ 125 h 145"/>
              <a:gd name="T16" fmla="*/ 80 w 148"/>
              <a:gd name="T17" fmla="*/ 136 h 145"/>
              <a:gd name="T18" fmla="*/ 80 w 148"/>
              <a:gd name="T19" fmla="*/ 53 h 145"/>
              <a:gd name="T20" fmla="*/ 68 w 148"/>
              <a:gd name="T21" fmla="*/ 53 h 145"/>
              <a:gd name="T22" fmla="*/ 68 w 148"/>
              <a:gd name="T23" fmla="*/ 136 h 145"/>
              <a:gd name="T24" fmla="*/ 39 w 148"/>
              <a:gd name="T25" fmla="*/ 124 h 145"/>
              <a:gd name="T26" fmla="*/ 22 w 148"/>
              <a:gd name="T27" fmla="*/ 143 h 145"/>
              <a:gd name="T28" fmla="*/ 18 w 148"/>
              <a:gd name="T29" fmla="*/ 145 h 145"/>
              <a:gd name="T30" fmla="*/ 14 w 148"/>
              <a:gd name="T31" fmla="*/ 143 h 145"/>
              <a:gd name="T32" fmla="*/ 13 w 148"/>
              <a:gd name="T33" fmla="*/ 135 h 145"/>
              <a:gd name="T34" fmla="*/ 32 w 148"/>
              <a:gd name="T35" fmla="*/ 114 h 145"/>
              <a:gd name="T36" fmla="*/ 27 w 148"/>
              <a:gd name="T37" fmla="*/ 88 h 145"/>
              <a:gd name="T38" fmla="*/ 6 w 148"/>
              <a:gd name="T39" fmla="*/ 88 h 145"/>
              <a:gd name="T40" fmla="*/ 0 w 148"/>
              <a:gd name="T41" fmla="*/ 82 h 145"/>
              <a:gd name="T42" fmla="*/ 6 w 148"/>
              <a:gd name="T43" fmla="*/ 77 h 145"/>
              <a:gd name="T44" fmla="*/ 27 w 148"/>
              <a:gd name="T45" fmla="*/ 77 h 145"/>
              <a:gd name="T46" fmla="*/ 27 w 148"/>
              <a:gd name="T47" fmla="*/ 49 h 145"/>
              <a:gd name="T48" fmla="*/ 11 w 148"/>
              <a:gd name="T49" fmla="*/ 33 h 145"/>
              <a:gd name="T50" fmla="*/ 11 w 148"/>
              <a:gd name="T51" fmla="*/ 25 h 145"/>
              <a:gd name="T52" fmla="*/ 19 w 148"/>
              <a:gd name="T53" fmla="*/ 25 h 145"/>
              <a:gd name="T54" fmla="*/ 35 w 148"/>
              <a:gd name="T55" fmla="*/ 41 h 145"/>
              <a:gd name="T56" fmla="*/ 113 w 148"/>
              <a:gd name="T57" fmla="*/ 41 h 145"/>
              <a:gd name="T58" fmla="*/ 129 w 148"/>
              <a:gd name="T59" fmla="*/ 25 h 145"/>
              <a:gd name="T60" fmla="*/ 137 w 148"/>
              <a:gd name="T61" fmla="*/ 25 h 145"/>
              <a:gd name="T62" fmla="*/ 137 w 148"/>
              <a:gd name="T63" fmla="*/ 33 h 145"/>
              <a:gd name="T64" fmla="*/ 121 w 148"/>
              <a:gd name="T65" fmla="*/ 49 h 145"/>
              <a:gd name="T66" fmla="*/ 121 w 148"/>
              <a:gd name="T67" fmla="*/ 77 h 145"/>
              <a:gd name="T68" fmla="*/ 142 w 148"/>
              <a:gd name="T69" fmla="*/ 77 h 145"/>
              <a:gd name="T70" fmla="*/ 148 w 148"/>
              <a:gd name="T71" fmla="*/ 82 h 145"/>
              <a:gd name="T72" fmla="*/ 142 w 148"/>
              <a:gd name="T73" fmla="*/ 88 h 145"/>
              <a:gd name="T74" fmla="*/ 44 w 148"/>
              <a:gd name="T75" fmla="*/ 29 h 145"/>
              <a:gd name="T76" fmla="*/ 74 w 148"/>
              <a:gd name="T77" fmla="*/ 0 h 145"/>
              <a:gd name="T78" fmla="*/ 104 w 148"/>
              <a:gd name="T79" fmla="*/ 29 h 145"/>
              <a:gd name="T80" fmla="*/ 44 w 148"/>
              <a:gd name="T81" fmla="*/ 2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8" h="145">
                <a:moveTo>
                  <a:pt x="142" y="88"/>
                </a:moveTo>
                <a:cubicBezTo>
                  <a:pt x="121" y="88"/>
                  <a:pt x="121" y="88"/>
                  <a:pt x="121" y="88"/>
                </a:cubicBezTo>
                <a:cubicBezTo>
                  <a:pt x="121" y="100"/>
                  <a:pt x="119" y="109"/>
                  <a:pt x="115" y="115"/>
                </a:cubicBezTo>
                <a:cubicBezTo>
                  <a:pt x="134" y="135"/>
                  <a:pt x="134" y="135"/>
                  <a:pt x="134" y="135"/>
                </a:cubicBezTo>
                <a:cubicBezTo>
                  <a:pt x="137" y="137"/>
                  <a:pt x="137" y="141"/>
                  <a:pt x="134" y="143"/>
                </a:cubicBezTo>
                <a:cubicBezTo>
                  <a:pt x="133" y="144"/>
                  <a:pt x="132" y="145"/>
                  <a:pt x="130" y="145"/>
                </a:cubicBezTo>
                <a:cubicBezTo>
                  <a:pt x="129" y="145"/>
                  <a:pt x="127" y="144"/>
                  <a:pt x="126" y="143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8" y="125"/>
                  <a:pt x="96" y="136"/>
                  <a:pt x="80" y="136"/>
                </a:cubicBezTo>
                <a:cubicBezTo>
                  <a:pt x="80" y="53"/>
                  <a:pt x="80" y="53"/>
                  <a:pt x="80" y="53"/>
                </a:cubicBezTo>
                <a:cubicBezTo>
                  <a:pt x="68" y="53"/>
                  <a:pt x="68" y="53"/>
                  <a:pt x="68" y="53"/>
                </a:cubicBezTo>
                <a:cubicBezTo>
                  <a:pt x="68" y="136"/>
                  <a:pt x="68" y="136"/>
                  <a:pt x="68" y="136"/>
                </a:cubicBezTo>
                <a:cubicBezTo>
                  <a:pt x="51" y="136"/>
                  <a:pt x="39" y="124"/>
                  <a:pt x="39" y="124"/>
                </a:cubicBezTo>
                <a:cubicBezTo>
                  <a:pt x="22" y="143"/>
                  <a:pt x="22" y="143"/>
                  <a:pt x="22" y="143"/>
                </a:cubicBezTo>
                <a:cubicBezTo>
                  <a:pt x="21" y="144"/>
                  <a:pt x="19" y="145"/>
                  <a:pt x="18" y="145"/>
                </a:cubicBezTo>
                <a:cubicBezTo>
                  <a:pt x="16" y="145"/>
                  <a:pt x="15" y="144"/>
                  <a:pt x="14" y="143"/>
                </a:cubicBezTo>
                <a:cubicBezTo>
                  <a:pt x="11" y="141"/>
                  <a:pt x="11" y="137"/>
                  <a:pt x="13" y="135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29" y="107"/>
                  <a:pt x="27" y="99"/>
                  <a:pt x="27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3" y="88"/>
                  <a:pt x="0" y="86"/>
                  <a:pt x="0" y="82"/>
                </a:cubicBezTo>
                <a:cubicBezTo>
                  <a:pt x="0" y="79"/>
                  <a:pt x="3" y="77"/>
                  <a:pt x="6" y="77"/>
                </a:cubicBezTo>
                <a:cubicBezTo>
                  <a:pt x="27" y="77"/>
                  <a:pt x="27" y="77"/>
                  <a:pt x="27" y="77"/>
                </a:cubicBezTo>
                <a:cubicBezTo>
                  <a:pt x="27" y="65"/>
                  <a:pt x="27" y="56"/>
                  <a:pt x="27" y="49"/>
                </a:cubicBezTo>
                <a:cubicBezTo>
                  <a:pt x="11" y="33"/>
                  <a:pt x="11" y="33"/>
                  <a:pt x="11" y="33"/>
                </a:cubicBezTo>
                <a:cubicBezTo>
                  <a:pt x="8" y="31"/>
                  <a:pt x="8" y="27"/>
                  <a:pt x="11" y="25"/>
                </a:cubicBezTo>
                <a:cubicBezTo>
                  <a:pt x="13" y="23"/>
                  <a:pt x="17" y="23"/>
                  <a:pt x="19" y="25"/>
                </a:cubicBezTo>
                <a:cubicBezTo>
                  <a:pt x="35" y="41"/>
                  <a:pt x="35" y="41"/>
                  <a:pt x="35" y="41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29" y="25"/>
                  <a:pt x="129" y="25"/>
                  <a:pt x="129" y="25"/>
                </a:cubicBezTo>
                <a:cubicBezTo>
                  <a:pt x="131" y="23"/>
                  <a:pt x="135" y="23"/>
                  <a:pt x="137" y="25"/>
                </a:cubicBezTo>
                <a:cubicBezTo>
                  <a:pt x="140" y="27"/>
                  <a:pt x="140" y="31"/>
                  <a:pt x="137" y="33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121" y="56"/>
                  <a:pt x="121" y="65"/>
                  <a:pt x="121" y="77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5" y="77"/>
                  <a:pt x="148" y="79"/>
                  <a:pt x="148" y="82"/>
                </a:cubicBezTo>
                <a:cubicBezTo>
                  <a:pt x="148" y="86"/>
                  <a:pt x="145" y="88"/>
                  <a:pt x="142" y="88"/>
                </a:cubicBezTo>
                <a:close/>
                <a:moveTo>
                  <a:pt x="44" y="29"/>
                </a:moveTo>
                <a:cubicBezTo>
                  <a:pt x="44" y="13"/>
                  <a:pt x="58" y="0"/>
                  <a:pt x="74" y="0"/>
                </a:cubicBezTo>
                <a:cubicBezTo>
                  <a:pt x="90" y="0"/>
                  <a:pt x="104" y="13"/>
                  <a:pt x="104" y="29"/>
                </a:cubicBezTo>
                <a:lnTo>
                  <a:pt x="44" y="2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1" name="Freeform 392">
            <a:extLst>
              <a:ext uri="{FF2B5EF4-FFF2-40B4-BE49-F238E27FC236}">
                <a16:creationId xmlns:a16="http://schemas.microsoft.com/office/drawing/2014/main" id="{12790700-4E50-45F3-8CE9-6B1BBE58B485}"/>
              </a:ext>
            </a:extLst>
          </p:cNvPr>
          <p:cNvSpPr>
            <a:spLocks/>
          </p:cNvSpPr>
          <p:nvPr/>
        </p:nvSpPr>
        <p:spPr bwMode="auto">
          <a:xfrm rot="5400000">
            <a:off x="6953022" y="3164806"/>
            <a:ext cx="319901" cy="272510"/>
          </a:xfrm>
          <a:custGeom>
            <a:avLst/>
            <a:gdLst>
              <a:gd name="T0" fmla="*/ 166 w 166"/>
              <a:gd name="T1" fmla="*/ 133 h 142"/>
              <a:gd name="T2" fmla="*/ 157 w 166"/>
              <a:gd name="T3" fmla="*/ 142 h 142"/>
              <a:gd name="T4" fmla="*/ 127 w 166"/>
              <a:gd name="T5" fmla="*/ 142 h 142"/>
              <a:gd name="T6" fmla="*/ 119 w 166"/>
              <a:gd name="T7" fmla="*/ 133 h 142"/>
              <a:gd name="T8" fmla="*/ 119 w 166"/>
              <a:gd name="T9" fmla="*/ 104 h 142"/>
              <a:gd name="T10" fmla="*/ 127 w 166"/>
              <a:gd name="T11" fmla="*/ 95 h 142"/>
              <a:gd name="T12" fmla="*/ 136 w 166"/>
              <a:gd name="T13" fmla="*/ 95 h 142"/>
              <a:gd name="T14" fmla="*/ 136 w 166"/>
              <a:gd name="T15" fmla="*/ 77 h 142"/>
              <a:gd name="T16" fmla="*/ 89 w 166"/>
              <a:gd name="T17" fmla="*/ 77 h 142"/>
              <a:gd name="T18" fmla="*/ 89 w 166"/>
              <a:gd name="T19" fmla="*/ 95 h 142"/>
              <a:gd name="T20" fmla="*/ 98 w 166"/>
              <a:gd name="T21" fmla="*/ 95 h 142"/>
              <a:gd name="T22" fmla="*/ 107 w 166"/>
              <a:gd name="T23" fmla="*/ 104 h 142"/>
              <a:gd name="T24" fmla="*/ 107 w 166"/>
              <a:gd name="T25" fmla="*/ 133 h 142"/>
              <a:gd name="T26" fmla="*/ 98 w 166"/>
              <a:gd name="T27" fmla="*/ 142 h 142"/>
              <a:gd name="T28" fmla="*/ 68 w 166"/>
              <a:gd name="T29" fmla="*/ 142 h 142"/>
              <a:gd name="T30" fmla="*/ 59 w 166"/>
              <a:gd name="T31" fmla="*/ 133 h 142"/>
              <a:gd name="T32" fmla="*/ 59 w 166"/>
              <a:gd name="T33" fmla="*/ 104 h 142"/>
              <a:gd name="T34" fmla="*/ 68 w 166"/>
              <a:gd name="T35" fmla="*/ 95 h 142"/>
              <a:gd name="T36" fmla="*/ 77 w 166"/>
              <a:gd name="T37" fmla="*/ 95 h 142"/>
              <a:gd name="T38" fmla="*/ 77 w 166"/>
              <a:gd name="T39" fmla="*/ 77 h 142"/>
              <a:gd name="T40" fmla="*/ 30 w 166"/>
              <a:gd name="T41" fmla="*/ 77 h 142"/>
              <a:gd name="T42" fmla="*/ 30 w 166"/>
              <a:gd name="T43" fmla="*/ 95 h 142"/>
              <a:gd name="T44" fmla="*/ 39 w 166"/>
              <a:gd name="T45" fmla="*/ 95 h 142"/>
              <a:gd name="T46" fmla="*/ 48 w 166"/>
              <a:gd name="T47" fmla="*/ 104 h 142"/>
              <a:gd name="T48" fmla="*/ 48 w 166"/>
              <a:gd name="T49" fmla="*/ 133 h 142"/>
              <a:gd name="T50" fmla="*/ 39 w 166"/>
              <a:gd name="T51" fmla="*/ 142 h 142"/>
              <a:gd name="T52" fmla="*/ 9 w 166"/>
              <a:gd name="T53" fmla="*/ 142 h 142"/>
              <a:gd name="T54" fmla="*/ 0 w 166"/>
              <a:gd name="T55" fmla="*/ 133 h 142"/>
              <a:gd name="T56" fmla="*/ 0 w 166"/>
              <a:gd name="T57" fmla="*/ 104 h 142"/>
              <a:gd name="T58" fmla="*/ 9 w 166"/>
              <a:gd name="T59" fmla="*/ 95 h 142"/>
              <a:gd name="T60" fmla="*/ 18 w 166"/>
              <a:gd name="T61" fmla="*/ 95 h 142"/>
              <a:gd name="T62" fmla="*/ 18 w 166"/>
              <a:gd name="T63" fmla="*/ 77 h 142"/>
              <a:gd name="T64" fmla="*/ 30 w 166"/>
              <a:gd name="T65" fmla="*/ 65 h 142"/>
              <a:gd name="T66" fmla="*/ 77 w 166"/>
              <a:gd name="T67" fmla="*/ 65 h 142"/>
              <a:gd name="T68" fmla="*/ 77 w 166"/>
              <a:gd name="T69" fmla="*/ 48 h 142"/>
              <a:gd name="T70" fmla="*/ 68 w 166"/>
              <a:gd name="T71" fmla="*/ 48 h 142"/>
              <a:gd name="T72" fmla="*/ 59 w 166"/>
              <a:gd name="T73" fmla="*/ 39 h 142"/>
              <a:gd name="T74" fmla="*/ 59 w 166"/>
              <a:gd name="T75" fmla="*/ 9 h 142"/>
              <a:gd name="T76" fmla="*/ 68 w 166"/>
              <a:gd name="T77" fmla="*/ 0 h 142"/>
              <a:gd name="T78" fmla="*/ 98 w 166"/>
              <a:gd name="T79" fmla="*/ 0 h 142"/>
              <a:gd name="T80" fmla="*/ 107 w 166"/>
              <a:gd name="T81" fmla="*/ 9 h 142"/>
              <a:gd name="T82" fmla="*/ 107 w 166"/>
              <a:gd name="T83" fmla="*/ 39 h 142"/>
              <a:gd name="T84" fmla="*/ 98 w 166"/>
              <a:gd name="T85" fmla="*/ 48 h 142"/>
              <a:gd name="T86" fmla="*/ 89 w 166"/>
              <a:gd name="T87" fmla="*/ 48 h 142"/>
              <a:gd name="T88" fmla="*/ 89 w 166"/>
              <a:gd name="T89" fmla="*/ 65 h 142"/>
              <a:gd name="T90" fmla="*/ 136 w 166"/>
              <a:gd name="T91" fmla="*/ 65 h 142"/>
              <a:gd name="T92" fmla="*/ 148 w 166"/>
              <a:gd name="T93" fmla="*/ 77 h 142"/>
              <a:gd name="T94" fmla="*/ 148 w 166"/>
              <a:gd name="T95" fmla="*/ 95 h 142"/>
              <a:gd name="T96" fmla="*/ 157 w 166"/>
              <a:gd name="T97" fmla="*/ 95 h 142"/>
              <a:gd name="T98" fmla="*/ 166 w 166"/>
              <a:gd name="T99" fmla="*/ 104 h 142"/>
              <a:gd name="T100" fmla="*/ 166 w 166"/>
              <a:gd name="T101" fmla="*/ 133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6" h="142">
                <a:moveTo>
                  <a:pt x="166" y="133"/>
                </a:moveTo>
                <a:cubicBezTo>
                  <a:pt x="166" y="138"/>
                  <a:pt x="162" y="142"/>
                  <a:pt x="157" y="142"/>
                </a:cubicBezTo>
                <a:cubicBezTo>
                  <a:pt x="127" y="142"/>
                  <a:pt x="127" y="142"/>
                  <a:pt x="127" y="142"/>
                </a:cubicBezTo>
                <a:cubicBezTo>
                  <a:pt x="123" y="142"/>
                  <a:pt x="119" y="138"/>
                  <a:pt x="119" y="133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9" y="99"/>
                  <a:pt x="123" y="95"/>
                  <a:pt x="127" y="95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89" y="77"/>
                  <a:pt x="89" y="77"/>
                  <a:pt x="89" y="77"/>
                </a:cubicBezTo>
                <a:cubicBezTo>
                  <a:pt x="89" y="95"/>
                  <a:pt x="89" y="95"/>
                  <a:pt x="89" y="95"/>
                </a:cubicBezTo>
                <a:cubicBezTo>
                  <a:pt x="98" y="95"/>
                  <a:pt x="98" y="95"/>
                  <a:pt x="98" y="95"/>
                </a:cubicBezTo>
                <a:cubicBezTo>
                  <a:pt x="103" y="95"/>
                  <a:pt x="107" y="99"/>
                  <a:pt x="107" y="104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7" y="138"/>
                  <a:pt x="103" y="142"/>
                  <a:pt x="98" y="142"/>
                </a:cubicBezTo>
                <a:cubicBezTo>
                  <a:pt x="68" y="142"/>
                  <a:pt x="68" y="142"/>
                  <a:pt x="68" y="142"/>
                </a:cubicBezTo>
                <a:cubicBezTo>
                  <a:pt x="63" y="142"/>
                  <a:pt x="59" y="138"/>
                  <a:pt x="59" y="133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9" y="99"/>
                  <a:pt x="63" y="95"/>
                  <a:pt x="68" y="95"/>
                </a:cubicBezTo>
                <a:cubicBezTo>
                  <a:pt x="77" y="95"/>
                  <a:pt x="77" y="95"/>
                  <a:pt x="77" y="95"/>
                </a:cubicBezTo>
                <a:cubicBezTo>
                  <a:pt x="77" y="77"/>
                  <a:pt x="77" y="77"/>
                  <a:pt x="77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95"/>
                  <a:pt x="30" y="95"/>
                  <a:pt x="30" y="95"/>
                </a:cubicBezTo>
                <a:cubicBezTo>
                  <a:pt x="39" y="95"/>
                  <a:pt x="39" y="95"/>
                  <a:pt x="39" y="95"/>
                </a:cubicBezTo>
                <a:cubicBezTo>
                  <a:pt x="44" y="95"/>
                  <a:pt x="48" y="99"/>
                  <a:pt x="48" y="104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8" y="138"/>
                  <a:pt x="44" y="142"/>
                  <a:pt x="39" y="142"/>
                </a:cubicBezTo>
                <a:cubicBezTo>
                  <a:pt x="9" y="142"/>
                  <a:pt x="9" y="142"/>
                  <a:pt x="9" y="142"/>
                </a:cubicBezTo>
                <a:cubicBezTo>
                  <a:pt x="4" y="142"/>
                  <a:pt x="0" y="138"/>
                  <a:pt x="0" y="133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99"/>
                  <a:pt x="4" y="95"/>
                  <a:pt x="9" y="95"/>
                </a:cubicBezTo>
                <a:cubicBezTo>
                  <a:pt x="18" y="95"/>
                  <a:pt x="18" y="95"/>
                  <a:pt x="18" y="95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71"/>
                  <a:pt x="23" y="65"/>
                  <a:pt x="30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48"/>
                  <a:pt x="77" y="48"/>
                  <a:pt x="77" y="48"/>
                </a:cubicBezTo>
                <a:cubicBezTo>
                  <a:pt x="68" y="48"/>
                  <a:pt x="68" y="48"/>
                  <a:pt x="68" y="48"/>
                </a:cubicBezTo>
                <a:cubicBezTo>
                  <a:pt x="63" y="48"/>
                  <a:pt x="59" y="44"/>
                  <a:pt x="59" y="39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4"/>
                  <a:pt x="63" y="0"/>
                  <a:pt x="6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3" y="0"/>
                  <a:pt x="107" y="4"/>
                  <a:pt x="107" y="9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107" y="44"/>
                  <a:pt x="103" y="48"/>
                  <a:pt x="98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65"/>
                  <a:pt x="89" y="65"/>
                  <a:pt x="89" y="65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43" y="65"/>
                  <a:pt x="148" y="71"/>
                  <a:pt x="148" y="77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62" y="95"/>
                  <a:pt x="166" y="99"/>
                  <a:pt x="166" y="104"/>
                </a:cubicBezTo>
                <a:lnTo>
                  <a:pt x="166" y="1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6CEF1A58-31B1-4797-9AD5-8CF56F9D84D1}"/>
              </a:ext>
            </a:extLst>
          </p:cNvPr>
          <p:cNvSpPr/>
          <p:nvPr/>
        </p:nvSpPr>
        <p:spPr>
          <a:xfrm>
            <a:off x="8005540" y="3158845"/>
            <a:ext cx="571500" cy="750566"/>
          </a:xfrm>
          <a:prstGeom prst="foldedCorner">
            <a:avLst/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rgbClr val="65C1F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34F222-0A14-4F0B-A211-491AFD993C00}"/>
              </a:ext>
            </a:extLst>
          </p:cNvPr>
          <p:cNvSpPr txBox="1"/>
          <p:nvPr/>
        </p:nvSpPr>
        <p:spPr>
          <a:xfrm>
            <a:off x="7933957" y="3357804"/>
            <a:ext cx="7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65C1FF"/>
                </a:solidFill>
              </a:rPr>
              <a:t>final</a:t>
            </a:r>
            <a:endParaRPr lang="en-GB" sz="1400">
              <a:solidFill>
                <a:srgbClr val="65C1FF"/>
              </a:solidFill>
            </a:endParaRPr>
          </a:p>
        </p:txBody>
      </p:sp>
      <p:sp>
        <p:nvSpPr>
          <p:cNvPr id="55" name="Freeform 28">
            <a:extLst>
              <a:ext uri="{FF2B5EF4-FFF2-40B4-BE49-F238E27FC236}">
                <a16:creationId xmlns:a16="http://schemas.microsoft.com/office/drawing/2014/main" id="{601CC503-9DCE-4213-98E9-2ECE7F3F83DE}"/>
              </a:ext>
            </a:extLst>
          </p:cNvPr>
          <p:cNvSpPr>
            <a:spLocks/>
          </p:cNvSpPr>
          <p:nvPr/>
        </p:nvSpPr>
        <p:spPr bwMode="auto">
          <a:xfrm>
            <a:off x="4780839" y="4001985"/>
            <a:ext cx="262379" cy="262379"/>
          </a:xfrm>
          <a:custGeom>
            <a:avLst/>
            <a:gdLst>
              <a:gd name="T0" fmla="*/ 71 w 142"/>
              <a:gd name="T1" fmla="*/ 142 h 142"/>
              <a:gd name="T2" fmla="*/ 17 w 142"/>
              <a:gd name="T3" fmla="*/ 116 h 142"/>
              <a:gd name="T4" fmla="*/ 17 w 142"/>
              <a:gd name="T5" fmla="*/ 112 h 142"/>
              <a:gd name="T6" fmla="*/ 29 w 142"/>
              <a:gd name="T7" fmla="*/ 100 h 142"/>
              <a:gd name="T8" fmla="*/ 32 w 142"/>
              <a:gd name="T9" fmla="*/ 99 h 142"/>
              <a:gd name="T10" fmla="*/ 34 w 142"/>
              <a:gd name="T11" fmla="*/ 100 h 142"/>
              <a:gd name="T12" fmla="*/ 71 w 142"/>
              <a:gd name="T13" fmla="*/ 118 h 142"/>
              <a:gd name="T14" fmla="*/ 118 w 142"/>
              <a:gd name="T15" fmla="*/ 71 h 142"/>
              <a:gd name="T16" fmla="*/ 71 w 142"/>
              <a:gd name="T17" fmla="*/ 24 h 142"/>
              <a:gd name="T18" fmla="*/ 39 w 142"/>
              <a:gd name="T19" fmla="*/ 36 h 142"/>
              <a:gd name="T20" fmla="*/ 52 w 142"/>
              <a:gd name="T21" fmla="*/ 49 h 142"/>
              <a:gd name="T22" fmla="*/ 53 w 142"/>
              <a:gd name="T23" fmla="*/ 55 h 142"/>
              <a:gd name="T24" fmla="*/ 47 w 142"/>
              <a:gd name="T25" fmla="*/ 59 h 142"/>
              <a:gd name="T26" fmla="*/ 6 w 142"/>
              <a:gd name="T27" fmla="*/ 59 h 142"/>
              <a:gd name="T28" fmla="*/ 0 w 142"/>
              <a:gd name="T29" fmla="*/ 53 h 142"/>
              <a:gd name="T30" fmla="*/ 0 w 142"/>
              <a:gd name="T31" fmla="*/ 12 h 142"/>
              <a:gd name="T32" fmla="*/ 4 w 142"/>
              <a:gd name="T33" fmla="*/ 6 h 142"/>
              <a:gd name="T34" fmla="*/ 10 w 142"/>
              <a:gd name="T35" fmla="*/ 8 h 142"/>
              <a:gd name="T36" fmla="*/ 22 w 142"/>
              <a:gd name="T37" fmla="*/ 19 h 142"/>
              <a:gd name="T38" fmla="*/ 71 w 142"/>
              <a:gd name="T39" fmla="*/ 0 h 142"/>
              <a:gd name="T40" fmla="*/ 142 w 142"/>
              <a:gd name="T41" fmla="*/ 71 h 142"/>
              <a:gd name="T42" fmla="*/ 71 w 142"/>
              <a:gd name="T43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2" h="142">
                <a:moveTo>
                  <a:pt x="71" y="142"/>
                </a:moveTo>
                <a:cubicBezTo>
                  <a:pt x="50" y="142"/>
                  <a:pt x="30" y="133"/>
                  <a:pt x="17" y="116"/>
                </a:cubicBezTo>
                <a:cubicBezTo>
                  <a:pt x="16" y="115"/>
                  <a:pt x="16" y="113"/>
                  <a:pt x="17" y="112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30" y="99"/>
                  <a:pt x="31" y="99"/>
                  <a:pt x="32" y="99"/>
                </a:cubicBezTo>
                <a:cubicBezTo>
                  <a:pt x="32" y="99"/>
                  <a:pt x="33" y="99"/>
                  <a:pt x="34" y="100"/>
                </a:cubicBezTo>
                <a:cubicBezTo>
                  <a:pt x="43" y="112"/>
                  <a:pt x="56" y="118"/>
                  <a:pt x="71" y="118"/>
                </a:cubicBezTo>
                <a:cubicBezTo>
                  <a:pt x="97" y="118"/>
                  <a:pt x="118" y="97"/>
                  <a:pt x="118" y="71"/>
                </a:cubicBezTo>
                <a:cubicBezTo>
                  <a:pt x="118" y="45"/>
                  <a:pt x="97" y="24"/>
                  <a:pt x="71" y="24"/>
                </a:cubicBezTo>
                <a:cubicBezTo>
                  <a:pt x="59" y="24"/>
                  <a:pt x="48" y="28"/>
                  <a:pt x="39" y="36"/>
                </a:cubicBezTo>
                <a:cubicBezTo>
                  <a:pt x="52" y="49"/>
                  <a:pt x="52" y="49"/>
                  <a:pt x="52" y="49"/>
                </a:cubicBezTo>
                <a:cubicBezTo>
                  <a:pt x="53" y="51"/>
                  <a:pt x="54" y="53"/>
                  <a:pt x="53" y="55"/>
                </a:cubicBezTo>
                <a:cubicBezTo>
                  <a:pt x="52" y="58"/>
                  <a:pt x="50" y="59"/>
                  <a:pt x="47" y="59"/>
                </a:cubicBezTo>
                <a:cubicBezTo>
                  <a:pt x="6" y="59"/>
                  <a:pt x="6" y="59"/>
                  <a:pt x="6" y="59"/>
                </a:cubicBezTo>
                <a:cubicBezTo>
                  <a:pt x="3" y="59"/>
                  <a:pt x="0" y="56"/>
                  <a:pt x="0" y="5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9"/>
                  <a:pt x="2" y="7"/>
                  <a:pt x="4" y="6"/>
                </a:cubicBezTo>
                <a:cubicBezTo>
                  <a:pt x="6" y="5"/>
                  <a:pt x="9" y="6"/>
                  <a:pt x="10" y="8"/>
                </a:cubicBezTo>
                <a:cubicBezTo>
                  <a:pt x="22" y="19"/>
                  <a:pt x="22" y="19"/>
                  <a:pt x="22" y="19"/>
                </a:cubicBezTo>
                <a:cubicBezTo>
                  <a:pt x="35" y="7"/>
                  <a:pt x="53" y="0"/>
                  <a:pt x="71" y="0"/>
                </a:cubicBezTo>
                <a:cubicBezTo>
                  <a:pt x="110" y="0"/>
                  <a:pt x="142" y="32"/>
                  <a:pt x="142" y="71"/>
                </a:cubicBezTo>
                <a:cubicBezTo>
                  <a:pt x="142" y="110"/>
                  <a:pt x="110" y="142"/>
                  <a:pt x="71" y="14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6" name="Freeform 257">
            <a:extLst>
              <a:ext uri="{FF2B5EF4-FFF2-40B4-BE49-F238E27FC236}">
                <a16:creationId xmlns:a16="http://schemas.microsoft.com/office/drawing/2014/main" id="{C90299EB-7C51-4B66-BD09-526F3B81F56B}"/>
              </a:ext>
            </a:extLst>
          </p:cNvPr>
          <p:cNvSpPr>
            <a:spLocks noEditPoints="1"/>
          </p:cNvSpPr>
          <p:nvPr/>
        </p:nvSpPr>
        <p:spPr bwMode="auto">
          <a:xfrm>
            <a:off x="9320663" y="3247505"/>
            <a:ext cx="296165" cy="247160"/>
          </a:xfrm>
          <a:custGeom>
            <a:avLst/>
            <a:gdLst>
              <a:gd name="T0" fmla="*/ 108 w 142"/>
              <a:gd name="T1" fmla="*/ 64 h 119"/>
              <a:gd name="T2" fmla="*/ 58 w 142"/>
              <a:gd name="T3" fmla="*/ 114 h 119"/>
              <a:gd name="T4" fmla="*/ 53 w 142"/>
              <a:gd name="T5" fmla="*/ 116 h 119"/>
              <a:gd name="T6" fmla="*/ 48 w 142"/>
              <a:gd name="T7" fmla="*/ 110 h 119"/>
              <a:gd name="T8" fmla="*/ 48 w 142"/>
              <a:gd name="T9" fmla="*/ 83 h 119"/>
              <a:gd name="T10" fmla="*/ 6 w 142"/>
              <a:gd name="T11" fmla="*/ 83 h 119"/>
              <a:gd name="T12" fmla="*/ 0 w 142"/>
              <a:gd name="T13" fmla="*/ 77 h 119"/>
              <a:gd name="T14" fmla="*/ 0 w 142"/>
              <a:gd name="T15" fmla="*/ 42 h 119"/>
              <a:gd name="T16" fmla="*/ 6 w 142"/>
              <a:gd name="T17" fmla="*/ 36 h 119"/>
              <a:gd name="T18" fmla="*/ 48 w 142"/>
              <a:gd name="T19" fmla="*/ 36 h 119"/>
              <a:gd name="T20" fmla="*/ 48 w 142"/>
              <a:gd name="T21" fmla="*/ 9 h 119"/>
              <a:gd name="T22" fmla="*/ 53 w 142"/>
              <a:gd name="T23" fmla="*/ 3 h 119"/>
              <a:gd name="T24" fmla="*/ 58 w 142"/>
              <a:gd name="T25" fmla="*/ 5 h 119"/>
              <a:gd name="T26" fmla="*/ 108 w 142"/>
              <a:gd name="T27" fmla="*/ 55 h 119"/>
              <a:gd name="T28" fmla="*/ 110 w 142"/>
              <a:gd name="T29" fmla="*/ 59 h 119"/>
              <a:gd name="T30" fmla="*/ 108 w 142"/>
              <a:gd name="T31" fmla="*/ 64 h 119"/>
              <a:gd name="T32" fmla="*/ 142 w 142"/>
              <a:gd name="T33" fmla="*/ 92 h 119"/>
              <a:gd name="T34" fmla="*/ 116 w 142"/>
              <a:gd name="T35" fmla="*/ 119 h 119"/>
              <a:gd name="T36" fmla="*/ 86 w 142"/>
              <a:gd name="T37" fmla="*/ 119 h 119"/>
              <a:gd name="T38" fmla="*/ 83 w 142"/>
              <a:gd name="T39" fmla="*/ 116 h 119"/>
              <a:gd name="T40" fmla="*/ 86 w 142"/>
              <a:gd name="T41" fmla="*/ 107 h 119"/>
              <a:gd name="T42" fmla="*/ 116 w 142"/>
              <a:gd name="T43" fmla="*/ 107 h 119"/>
              <a:gd name="T44" fmla="*/ 130 w 142"/>
              <a:gd name="T45" fmla="*/ 92 h 119"/>
              <a:gd name="T46" fmla="*/ 130 w 142"/>
              <a:gd name="T47" fmla="*/ 27 h 119"/>
              <a:gd name="T48" fmla="*/ 116 w 142"/>
              <a:gd name="T49" fmla="*/ 12 h 119"/>
              <a:gd name="T50" fmla="*/ 89 w 142"/>
              <a:gd name="T51" fmla="*/ 12 h 119"/>
              <a:gd name="T52" fmla="*/ 83 w 142"/>
              <a:gd name="T53" fmla="*/ 9 h 119"/>
              <a:gd name="T54" fmla="*/ 86 w 142"/>
              <a:gd name="T55" fmla="*/ 0 h 119"/>
              <a:gd name="T56" fmla="*/ 116 w 142"/>
              <a:gd name="T57" fmla="*/ 0 h 119"/>
              <a:gd name="T58" fmla="*/ 142 w 142"/>
              <a:gd name="T59" fmla="*/ 27 h 119"/>
              <a:gd name="T60" fmla="*/ 142 w 142"/>
              <a:gd name="T61" fmla="*/ 9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2" h="119">
                <a:moveTo>
                  <a:pt x="108" y="64"/>
                </a:moveTo>
                <a:cubicBezTo>
                  <a:pt x="58" y="114"/>
                  <a:pt x="58" y="114"/>
                  <a:pt x="58" y="114"/>
                </a:cubicBezTo>
                <a:cubicBezTo>
                  <a:pt x="57" y="115"/>
                  <a:pt x="55" y="116"/>
                  <a:pt x="53" y="116"/>
                </a:cubicBezTo>
                <a:cubicBezTo>
                  <a:pt x="50" y="116"/>
                  <a:pt x="48" y="113"/>
                  <a:pt x="48" y="110"/>
                </a:cubicBezTo>
                <a:cubicBezTo>
                  <a:pt x="48" y="83"/>
                  <a:pt x="48" y="83"/>
                  <a:pt x="48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38"/>
                  <a:pt x="3" y="36"/>
                  <a:pt x="6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6"/>
                  <a:pt x="50" y="3"/>
                  <a:pt x="53" y="3"/>
                </a:cubicBezTo>
                <a:cubicBezTo>
                  <a:pt x="55" y="3"/>
                  <a:pt x="57" y="4"/>
                  <a:pt x="58" y="5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09" y="56"/>
                  <a:pt x="110" y="58"/>
                  <a:pt x="110" y="59"/>
                </a:cubicBezTo>
                <a:cubicBezTo>
                  <a:pt x="110" y="61"/>
                  <a:pt x="109" y="62"/>
                  <a:pt x="108" y="64"/>
                </a:cubicBezTo>
                <a:close/>
                <a:moveTo>
                  <a:pt x="142" y="92"/>
                </a:moveTo>
                <a:cubicBezTo>
                  <a:pt x="142" y="107"/>
                  <a:pt x="130" y="119"/>
                  <a:pt x="116" y="119"/>
                </a:cubicBezTo>
                <a:cubicBezTo>
                  <a:pt x="86" y="119"/>
                  <a:pt x="86" y="119"/>
                  <a:pt x="86" y="119"/>
                </a:cubicBezTo>
                <a:cubicBezTo>
                  <a:pt x="84" y="119"/>
                  <a:pt x="83" y="117"/>
                  <a:pt x="83" y="116"/>
                </a:cubicBezTo>
                <a:cubicBezTo>
                  <a:pt x="83" y="113"/>
                  <a:pt x="82" y="107"/>
                  <a:pt x="86" y="107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24" y="107"/>
                  <a:pt x="130" y="100"/>
                  <a:pt x="130" y="92"/>
                </a:cubicBezTo>
                <a:cubicBezTo>
                  <a:pt x="130" y="27"/>
                  <a:pt x="130" y="27"/>
                  <a:pt x="130" y="27"/>
                </a:cubicBezTo>
                <a:cubicBezTo>
                  <a:pt x="130" y="19"/>
                  <a:pt x="124" y="12"/>
                  <a:pt x="116" y="12"/>
                </a:cubicBezTo>
                <a:cubicBezTo>
                  <a:pt x="89" y="12"/>
                  <a:pt x="89" y="12"/>
                  <a:pt x="89" y="12"/>
                </a:cubicBezTo>
                <a:cubicBezTo>
                  <a:pt x="87" y="12"/>
                  <a:pt x="83" y="13"/>
                  <a:pt x="83" y="9"/>
                </a:cubicBezTo>
                <a:cubicBezTo>
                  <a:pt x="83" y="7"/>
                  <a:pt x="82" y="0"/>
                  <a:pt x="86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0" y="0"/>
                  <a:pt x="142" y="12"/>
                  <a:pt x="142" y="27"/>
                </a:cubicBezTo>
                <a:lnTo>
                  <a:pt x="142" y="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9A2B79-78C5-419B-AE4F-4EDECCFEECD8}"/>
              </a:ext>
            </a:extLst>
          </p:cNvPr>
          <p:cNvCxnSpPr/>
          <p:nvPr/>
        </p:nvCxnSpPr>
        <p:spPr>
          <a:xfrm>
            <a:off x="8782946" y="3538523"/>
            <a:ext cx="1371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396550-EBD1-4770-AD02-244E7E7C0D8C}"/>
              </a:ext>
            </a:extLst>
          </p:cNvPr>
          <p:cNvGrpSpPr/>
          <p:nvPr/>
        </p:nvGrpSpPr>
        <p:grpSpPr>
          <a:xfrm>
            <a:off x="10477246" y="3200775"/>
            <a:ext cx="624949" cy="666705"/>
            <a:chOff x="9313676" y="1457933"/>
            <a:chExt cx="624949" cy="666705"/>
          </a:xfrm>
          <a:solidFill>
            <a:schemeClr val="accent2"/>
          </a:solidFill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E8D5947-CA44-414A-8B6A-A00DF0B3F75F}"/>
                </a:ext>
              </a:extLst>
            </p:cNvPr>
            <p:cNvSpPr/>
            <p:nvPr/>
          </p:nvSpPr>
          <p:spPr>
            <a:xfrm rot="2019221">
              <a:off x="9709553" y="1457933"/>
              <a:ext cx="229072" cy="229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DC744E-541E-48E3-B70D-CA29504B1475}"/>
                </a:ext>
              </a:extLst>
            </p:cNvPr>
            <p:cNvSpPr/>
            <p:nvPr/>
          </p:nvSpPr>
          <p:spPr>
            <a:xfrm rot="2019221">
              <a:off x="9693393" y="1895566"/>
              <a:ext cx="229072" cy="229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B4947B-5959-4BFB-9308-8404AD0B6AE9}"/>
                </a:ext>
              </a:extLst>
            </p:cNvPr>
            <p:cNvSpPr/>
            <p:nvPr/>
          </p:nvSpPr>
          <p:spPr>
            <a:xfrm rot="2019221">
              <a:off x="9313676" y="1632239"/>
              <a:ext cx="229072" cy="229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Block Arc 60">
              <a:extLst>
                <a:ext uri="{FF2B5EF4-FFF2-40B4-BE49-F238E27FC236}">
                  <a16:creationId xmlns:a16="http://schemas.microsoft.com/office/drawing/2014/main" id="{11E81C43-E678-4C01-82ED-784C38FCE132}"/>
                </a:ext>
              </a:extLst>
            </p:cNvPr>
            <p:cNvSpPr/>
            <p:nvPr/>
          </p:nvSpPr>
          <p:spPr>
            <a:xfrm rot="2019221">
              <a:off x="9444592" y="1837644"/>
              <a:ext cx="308075" cy="135021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4BD48234-575A-4D33-8299-7CC9E4CF7CB8}"/>
                </a:ext>
              </a:extLst>
            </p:cNvPr>
            <p:cNvSpPr/>
            <p:nvPr/>
          </p:nvSpPr>
          <p:spPr>
            <a:xfrm rot="9557506">
              <a:off x="9443808" y="1540891"/>
              <a:ext cx="308075" cy="135021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AE00FDEB-9104-486B-8FAB-77AEB8BE15C6}"/>
                </a:ext>
              </a:extLst>
            </p:cNvPr>
            <p:cNvSpPr/>
            <p:nvPr/>
          </p:nvSpPr>
          <p:spPr>
            <a:xfrm rot="15949432">
              <a:off x="9704214" y="1725635"/>
              <a:ext cx="308075" cy="135021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5" name="Rounded Rectangle 128">
            <a:extLst>
              <a:ext uri="{FF2B5EF4-FFF2-40B4-BE49-F238E27FC236}">
                <a16:creationId xmlns:a16="http://schemas.microsoft.com/office/drawing/2014/main" id="{36C3B80B-5B53-4079-820B-2994B6A0BFAC}"/>
              </a:ext>
            </a:extLst>
          </p:cNvPr>
          <p:cNvSpPr/>
          <p:nvPr/>
        </p:nvSpPr>
        <p:spPr>
          <a:xfrm>
            <a:off x="1662158" y="3752944"/>
            <a:ext cx="1512830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Web crawling</a:t>
            </a:r>
            <a:endParaRPr lang="en-IN" sz="1600" dirty="0">
              <a:latin typeface="+mj-lt"/>
            </a:endParaRPr>
          </a:p>
        </p:txBody>
      </p:sp>
      <p:sp>
        <p:nvSpPr>
          <p:cNvPr id="73" name="Rounded Rectangle 128">
            <a:extLst>
              <a:ext uri="{FF2B5EF4-FFF2-40B4-BE49-F238E27FC236}">
                <a16:creationId xmlns:a16="http://schemas.microsoft.com/office/drawing/2014/main" id="{BAEF52EA-F834-4635-BDB6-EB8A3A1E1121}"/>
              </a:ext>
            </a:extLst>
          </p:cNvPr>
          <p:cNvSpPr/>
          <p:nvPr/>
        </p:nvSpPr>
        <p:spPr>
          <a:xfrm>
            <a:off x="6702172" y="3701549"/>
            <a:ext cx="826444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Merge</a:t>
            </a:r>
            <a:endParaRPr lang="en-IN" sz="1600" dirty="0">
              <a:latin typeface="+mj-lt"/>
            </a:endParaRPr>
          </a:p>
        </p:txBody>
      </p:sp>
      <p:sp>
        <p:nvSpPr>
          <p:cNvPr id="74" name="Rounded Rectangle 128">
            <a:extLst>
              <a:ext uri="{FF2B5EF4-FFF2-40B4-BE49-F238E27FC236}">
                <a16:creationId xmlns:a16="http://schemas.microsoft.com/office/drawing/2014/main" id="{A1B5820D-42B2-4493-907B-3739084A18F3}"/>
              </a:ext>
            </a:extLst>
          </p:cNvPr>
          <p:cNvSpPr/>
          <p:nvPr/>
        </p:nvSpPr>
        <p:spPr>
          <a:xfrm>
            <a:off x="9053963" y="3679600"/>
            <a:ext cx="826444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Import</a:t>
            </a:r>
            <a:endParaRPr lang="en-IN" sz="1600" dirty="0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FF3B0F6-E4C8-4400-BEB5-97C19F0E8337}"/>
              </a:ext>
            </a:extLst>
          </p:cNvPr>
          <p:cNvSpPr/>
          <p:nvPr/>
        </p:nvSpPr>
        <p:spPr>
          <a:xfrm>
            <a:off x="3386787" y="2514600"/>
            <a:ext cx="5350058" cy="2066120"/>
          </a:xfrm>
          <a:prstGeom prst="roundRect">
            <a:avLst>
              <a:gd name="adj" fmla="val 5603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128">
            <a:extLst>
              <a:ext uri="{FF2B5EF4-FFF2-40B4-BE49-F238E27FC236}">
                <a16:creationId xmlns:a16="http://schemas.microsoft.com/office/drawing/2014/main" id="{9F5150BD-6D94-4467-9694-436C4F34B2BC}"/>
              </a:ext>
            </a:extLst>
          </p:cNvPr>
          <p:cNvSpPr/>
          <p:nvPr/>
        </p:nvSpPr>
        <p:spPr>
          <a:xfrm>
            <a:off x="4773262" y="4892513"/>
            <a:ext cx="2577108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Information extraction</a:t>
            </a:r>
            <a:endParaRPr lang="en-IN" sz="16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B7BFAF-9074-4588-A4F3-80A770248F5B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9295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Solution Architecture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Information extraction</a:t>
            </a:r>
            <a:endParaRPr lang="en-IN" sz="1600" dirty="0">
              <a:latin typeface="+mj-lt"/>
            </a:endParaRPr>
          </a:p>
        </p:txBody>
      </p:sp>
      <p:sp>
        <p:nvSpPr>
          <p:cNvPr id="14" name="Freeform 216">
            <a:extLst>
              <a:ext uri="{FF2B5EF4-FFF2-40B4-BE49-F238E27FC236}">
                <a16:creationId xmlns:a16="http://schemas.microsoft.com/office/drawing/2014/main" id="{FE181BE0-6391-4E72-BBDB-12081BAF6DCB}"/>
              </a:ext>
            </a:extLst>
          </p:cNvPr>
          <p:cNvSpPr>
            <a:spLocks noEditPoints="1"/>
          </p:cNvSpPr>
          <p:nvPr/>
        </p:nvSpPr>
        <p:spPr bwMode="auto">
          <a:xfrm>
            <a:off x="5820483" y="2355736"/>
            <a:ext cx="311465" cy="313554"/>
          </a:xfrm>
          <a:custGeom>
            <a:avLst/>
            <a:gdLst>
              <a:gd name="T0" fmla="*/ 141 w 153"/>
              <a:gd name="T1" fmla="*/ 154 h 154"/>
              <a:gd name="T2" fmla="*/ 133 w 153"/>
              <a:gd name="T3" fmla="*/ 150 h 154"/>
              <a:gd name="T4" fmla="*/ 101 w 153"/>
              <a:gd name="T5" fmla="*/ 119 h 154"/>
              <a:gd name="T6" fmla="*/ 65 w 153"/>
              <a:gd name="T7" fmla="*/ 130 h 154"/>
              <a:gd name="T8" fmla="*/ 0 w 153"/>
              <a:gd name="T9" fmla="*/ 65 h 154"/>
              <a:gd name="T10" fmla="*/ 65 w 153"/>
              <a:gd name="T11" fmla="*/ 0 h 154"/>
              <a:gd name="T12" fmla="*/ 130 w 153"/>
              <a:gd name="T13" fmla="*/ 65 h 154"/>
              <a:gd name="T14" fmla="*/ 118 w 153"/>
              <a:gd name="T15" fmla="*/ 102 h 154"/>
              <a:gd name="T16" fmla="*/ 150 w 153"/>
              <a:gd name="T17" fmla="*/ 134 h 154"/>
              <a:gd name="T18" fmla="*/ 153 w 153"/>
              <a:gd name="T19" fmla="*/ 142 h 154"/>
              <a:gd name="T20" fmla="*/ 141 w 153"/>
              <a:gd name="T21" fmla="*/ 154 h 154"/>
              <a:gd name="T22" fmla="*/ 65 w 153"/>
              <a:gd name="T23" fmla="*/ 24 h 154"/>
              <a:gd name="T24" fmla="*/ 23 w 153"/>
              <a:gd name="T25" fmla="*/ 65 h 154"/>
              <a:gd name="T26" fmla="*/ 65 w 153"/>
              <a:gd name="T27" fmla="*/ 107 h 154"/>
              <a:gd name="T28" fmla="*/ 106 w 153"/>
              <a:gd name="T29" fmla="*/ 65 h 154"/>
              <a:gd name="T30" fmla="*/ 65 w 153"/>
              <a:gd name="T31" fmla="*/ 2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3" h="154">
                <a:moveTo>
                  <a:pt x="141" y="154"/>
                </a:moveTo>
                <a:cubicBezTo>
                  <a:pt x="138" y="154"/>
                  <a:pt x="135" y="153"/>
                  <a:pt x="133" y="150"/>
                </a:cubicBezTo>
                <a:cubicBezTo>
                  <a:pt x="101" y="119"/>
                  <a:pt x="101" y="119"/>
                  <a:pt x="101" y="119"/>
                </a:cubicBezTo>
                <a:cubicBezTo>
                  <a:pt x="91" y="126"/>
                  <a:pt x="78" y="130"/>
                  <a:pt x="65" y="130"/>
                </a:cubicBezTo>
                <a:cubicBezTo>
                  <a:pt x="29" y="130"/>
                  <a:pt x="0" y="10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78"/>
                  <a:pt x="126" y="91"/>
                  <a:pt x="118" y="102"/>
                </a:cubicBezTo>
                <a:cubicBezTo>
                  <a:pt x="150" y="134"/>
                  <a:pt x="150" y="134"/>
                  <a:pt x="150" y="134"/>
                </a:cubicBezTo>
                <a:cubicBezTo>
                  <a:pt x="152" y="136"/>
                  <a:pt x="153" y="139"/>
                  <a:pt x="153" y="142"/>
                </a:cubicBezTo>
                <a:cubicBezTo>
                  <a:pt x="153" y="149"/>
                  <a:pt x="148" y="154"/>
                  <a:pt x="141" y="154"/>
                </a:cubicBezTo>
                <a:close/>
                <a:moveTo>
                  <a:pt x="65" y="24"/>
                </a:moveTo>
                <a:cubicBezTo>
                  <a:pt x="42" y="24"/>
                  <a:pt x="23" y="42"/>
                  <a:pt x="23" y="65"/>
                </a:cubicBezTo>
                <a:cubicBezTo>
                  <a:pt x="23" y="88"/>
                  <a:pt x="42" y="107"/>
                  <a:pt x="65" y="107"/>
                </a:cubicBezTo>
                <a:cubicBezTo>
                  <a:pt x="87" y="107"/>
                  <a:pt x="106" y="88"/>
                  <a:pt x="106" y="65"/>
                </a:cubicBezTo>
                <a:cubicBezTo>
                  <a:pt x="106" y="42"/>
                  <a:pt x="87" y="24"/>
                  <a:pt x="65" y="2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04BA56C4-7B92-4CA8-BC5B-ACBD56BFC8A7}"/>
              </a:ext>
            </a:extLst>
          </p:cNvPr>
          <p:cNvSpPr/>
          <p:nvPr/>
        </p:nvSpPr>
        <p:spPr>
          <a:xfrm>
            <a:off x="1129318" y="2689724"/>
            <a:ext cx="2106673" cy="2766750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2B44B0B4-C833-4213-A1E9-EB4499F319C2}"/>
              </a:ext>
            </a:extLst>
          </p:cNvPr>
          <p:cNvSpPr/>
          <p:nvPr/>
        </p:nvSpPr>
        <p:spPr>
          <a:xfrm>
            <a:off x="1431816" y="2379227"/>
            <a:ext cx="2106673" cy="2766750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909397E-4610-44A6-BDC9-3EAC58DBB362}"/>
              </a:ext>
            </a:extLst>
          </p:cNvPr>
          <p:cNvSpPr/>
          <p:nvPr/>
        </p:nvSpPr>
        <p:spPr>
          <a:xfrm>
            <a:off x="1718722" y="2047519"/>
            <a:ext cx="2106673" cy="2766750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rgbClr val="65C1FF"/>
              </a:solidFill>
            </a:endParaRP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C81C6E32-381F-44D4-A02B-AE1F9C22129F}"/>
              </a:ext>
            </a:extLst>
          </p:cNvPr>
          <p:cNvSpPr/>
          <p:nvPr/>
        </p:nvSpPr>
        <p:spPr>
          <a:xfrm>
            <a:off x="8205322" y="2689724"/>
            <a:ext cx="2106673" cy="2766750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7C2351C2-34AA-42CC-8D94-0011E5A46B8F}"/>
              </a:ext>
            </a:extLst>
          </p:cNvPr>
          <p:cNvSpPr/>
          <p:nvPr/>
        </p:nvSpPr>
        <p:spPr>
          <a:xfrm>
            <a:off x="8507820" y="2379227"/>
            <a:ext cx="2106673" cy="2766750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024584CD-BD33-44D4-AA7E-81925A15C82C}"/>
              </a:ext>
            </a:extLst>
          </p:cNvPr>
          <p:cNvSpPr/>
          <p:nvPr/>
        </p:nvSpPr>
        <p:spPr>
          <a:xfrm>
            <a:off x="8794726" y="2047519"/>
            <a:ext cx="2106673" cy="2766750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rgbClr val="65C1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36C06-CC8C-4DC3-AE06-0B1FE9F79ED3}"/>
              </a:ext>
            </a:extLst>
          </p:cNvPr>
          <p:cNvSpPr txBox="1"/>
          <p:nvPr/>
        </p:nvSpPr>
        <p:spPr>
          <a:xfrm>
            <a:off x="8929678" y="2828835"/>
            <a:ext cx="84083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>
                <a:solidFill>
                  <a:schemeClr val="accent2"/>
                </a:solidFill>
              </a:rPr>
              <a:t>url:</a:t>
            </a:r>
          </a:p>
          <a:p>
            <a:r>
              <a:rPr lang="en-GB">
                <a:solidFill>
                  <a:schemeClr val="accent2"/>
                </a:solidFill>
              </a:rPr>
              <a:t>name:</a:t>
            </a:r>
          </a:p>
          <a:p>
            <a:r>
              <a:rPr lang="en-GB">
                <a:solidFill>
                  <a:schemeClr val="accent2"/>
                </a:solidFill>
              </a:rPr>
              <a:t>dob:</a:t>
            </a:r>
          </a:p>
          <a:p>
            <a:r>
              <a:rPr lang="en-GB">
                <a:solidFill>
                  <a:schemeClr val="accent2"/>
                </a:solidFill>
              </a:rPr>
              <a:t>city: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32F73E-C5FF-4A56-B8FF-71D9DB1522B0}"/>
              </a:ext>
            </a:extLst>
          </p:cNvPr>
          <p:cNvCxnSpPr>
            <a:cxnSpLocks/>
          </p:cNvCxnSpPr>
          <p:nvPr/>
        </p:nvCxnSpPr>
        <p:spPr>
          <a:xfrm>
            <a:off x="4355698" y="2773480"/>
            <a:ext cx="324103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128">
            <a:extLst>
              <a:ext uri="{FF2B5EF4-FFF2-40B4-BE49-F238E27FC236}">
                <a16:creationId xmlns:a16="http://schemas.microsoft.com/office/drawing/2014/main" id="{CEC7A625-D494-4E65-B0EF-BCA16F6DF8DD}"/>
              </a:ext>
            </a:extLst>
          </p:cNvPr>
          <p:cNvSpPr/>
          <p:nvPr/>
        </p:nvSpPr>
        <p:spPr>
          <a:xfrm>
            <a:off x="1903891" y="2515258"/>
            <a:ext cx="744059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6" name="Rounded Rectangle 128">
            <a:extLst>
              <a:ext uri="{FF2B5EF4-FFF2-40B4-BE49-F238E27FC236}">
                <a16:creationId xmlns:a16="http://schemas.microsoft.com/office/drawing/2014/main" id="{DABF75A2-E136-4DC9-A553-6E32333B4D82}"/>
              </a:ext>
            </a:extLst>
          </p:cNvPr>
          <p:cNvSpPr/>
          <p:nvPr/>
        </p:nvSpPr>
        <p:spPr>
          <a:xfrm>
            <a:off x="2766186" y="2515258"/>
            <a:ext cx="469805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8" name="Rounded Rectangle 128">
            <a:extLst>
              <a:ext uri="{FF2B5EF4-FFF2-40B4-BE49-F238E27FC236}">
                <a16:creationId xmlns:a16="http://schemas.microsoft.com/office/drawing/2014/main" id="{C3D13582-9A5F-47C4-B0F2-4D92A2A2BB2C}"/>
              </a:ext>
            </a:extLst>
          </p:cNvPr>
          <p:cNvSpPr/>
          <p:nvPr/>
        </p:nvSpPr>
        <p:spPr>
          <a:xfrm>
            <a:off x="1903322" y="2680670"/>
            <a:ext cx="997041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9" name="Rounded Rectangle 128">
            <a:extLst>
              <a:ext uri="{FF2B5EF4-FFF2-40B4-BE49-F238E27FC236}">
                <a16:creationId xmlns:a16="http://schemas.microsoft.com/office/drawing/2014/main" id="{1B53B9F7-F8C6-4137-B0E2-C901AD0E357E}"/>
              </a:ext>
            </a:extLst>
          </p:cNvPr>
          <p:cNvSpPr/>
          <p:nvPr/>
        </p:nvSpPr>
        <p:spPr>
          <a:xfrm>
            <a:off x="2962245" y="2675454"/>
            <a:ext cx="500093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0" name="Rounded Rectangle 128">
            <a:extLst>
              <a:ext uri="{FF2B5EF4-FFF2-40B4-BE49-F238E27FC236}">
                <a16:creationId xmlns:a16="http://schemas.microsoft.com/office/drawing/2014/main" id="{BE0226C8-4999-450C-A6C5-90AB0854A370}"/>
              </a:ext>
            </a:extLst>
          </p:cNvPr>
          <p:cNvSpPr/>
          <p:nvPr/>
        </p:nvSpPr>
        <p:spPr>
          <a:xfrm>
            <a:off x="2421485" y="2853852"/>
            <a:ext cx="1293265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4" name="Rounded Rectangle 128">
            <a:extLst>
              <a:ext uri="{FF2B5EF4-FFF2-40B4-BE49-F238E27FC236}">
                <a16:creationId xmlns:a16="http://schemas.microsoft.com/office/drawing/2014/main" id="{B4DC3841-CFD9-45DB-9B25-24154C94DAE7}"/>
              </a:ext>
            </a:extLst>
          </p:cNvPr>
          <p:cNvSpPr/>
          <p:nvPr/>
        </p:nvSpPr>
        <p:spPr>
          <a:xfrm>
            <a:off x="1903892" y="2853830"/>
            <a:ext cx="475792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4" name="Rounded Rectangle 128">
            <a:extLst>
              <a:ext uri="{FF2B5EF4-FFF2-40B4-BE49-F238E27FC236}">
                <a16:creationId xmlns:a16="http://schemas.microsoft.com/office/drawing/2014/main" id="{8846EB57-BF4A-4428-AFC4-DE61315BC5FC}"/>
              </a:ext>
            </a:extLst>
          </p:cNvPr>
          <p:cNvSpPr/>
          <p:nvPr/>
        </p:nvSpPr>
        <p:spPr>
          <a:xfrm>
            <a:off x="1903322" y="3030021"/>
            <a:ext cx="1811428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6" name="Rounded Rectangle 128">
            <a:extLst>
              <a:ext uri="{FF2B5EF4-FFF2-40B4-BE49-F238E27FC236}">
                <a16:creationId xmlns:a16="http://schemas.microsoft.com/office/drawing/2014/main" id="{3EEA83E2-C4BF-42FB-8D49-E9C9DADC42F2}"/>
              </a:ext>
            </a:extLst>
          </p:cNvPr>
          <p:cNvSpPr/>
          <p:nvPr/>
        </p:nvSpPr>
        <p:spPr>
          <a:xfrm>
            <a:off x="1903891" y="3200832"/>
            <a:ext cx="996472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7" name="Rounded Rectangle 128">
            <a:extLst>
              <a:ext uri="{FF2B5EF4-FFF2-40B4-BE49-F238E27FC236}">
                <a16:creationId xmlns:a16="http://schemas.microsoft.com/office/drawing/2014/main" id="{7279963C-613C-4A81-9D85-439CBFC7540D}"/>
              </a:ext>
            </a:extLst>
          </p:cNvPr>
          <p:cNvSpPr/>
          <p:nvPr/>
        </p:nvSpPr>
        <p:spPr>
          <a:xfrm>
            <a:off x="2968473" y="3195982"/>
            <a:ext cx="744059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8" name="Rounded Rectangle 128">
            <a:extLst>
              <a:ext uri="{FF2B5EF4-FFF2-40B4-BE49-F238E27FC236}">
                <a16:creationId xmlns:a16="http://schemas.microsoft.com/office/drawing/2014/main" id="{EAE1F78D-0578-4C6C-BE4C-F385263973F1}"/>
              </a:ext>
            </a:extLst>
          </p:cNvPr>
          <p:cNvSpPr/>
          <p:nvPr/>
        </p:nvSpPr>
        <p:spPr>
          <a:xfrm>
            <a:off x="2521780" y="3380880"/>
            <a:ext cx="744059" cy="481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9" name="Rounded Rectangle 128">
            <a:extLst>
              <a:ext uri="{FF2B5EF4-FFF2-40B4-BE49-F238E27FC236}">
                <a16:creationId xmlns:a16="http://schemas.microsoft.com/office/drawing/2014/main" id="{8F0F8F50-AF53-4B2A-A999-3AC91B723900}"/>
              </a:ext>
            </a:extLst>
          </p:cNvPr>
          <p:cNvSpPr/>
          <p:nvPr/>
        </p:nvSpPr>
        <p:spPr>
          <a:xfrm>
            <a:off x="3340503" y="3379306"/>
            <a:ext cx="372030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1" name="Rounded Rectangle 128">
            <a:extLst>
              <a:ext uri="{FF2B5EF4-FFF2-40B4-BE49-F238E27FC236}">
                <a16:creationId xmlns:a16="http://schemas.microsoft.com/office/drawing/2014/main" id="{E61E5388-1ED9-4C6C-B22D-6F335113CCD5}"/>
              </a:ext>
            </a:extLst>
          </p:cNvPr>
          <p:cNvSpPr/>
          <p:nvPr/>
        </p:nvSpPr>
        <p:spPr>
          <a:xfrm>
            <a:off x="1897929" y="3380880"/>
            <a:ext cx="564155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2" name="Rounded Rectangle 128">
            <a:extLst>
              <a:ext uri="{FF2B5EF4-FFF2-40B4-BE49-F238E27FC236}">
                <a16:creationId xmlns:a16="http://schemas.microsoft.com/office/drawing/2014/main" id="{77FDED74-2DCB-4CD0-9780-1861DE4BBC38}"/>
              </a:ext>
            </a:extLst>
          </p:cNvPr>
          <p:cNvSpPr/>
          <p:nvPr/>
        </p:nvSpPr>
        <p:spPr>
          <a:xfrm>
            <a:off x="1897929" y="3565189"/>
            <a:ext cx="1814603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5" name="Rounded Rectangle 128">
            <a:extLst>
              <a:ext uri="{FF2B5EF4-FFF2-40B4-BE49-F238E27FC236}">
                <a16:creationId xmlns:a16="http://schemas.microsoft.com/office/drawing/2014/main" id="{12764824-290A-4D0E-AA28-193CC11C740F}"/>
              </a:ext>
            </a:extLst>
          </p:cNvPr>
          <p:cNvSpPr/>
          <p:nvPr/>
        </p:nvSpPr>
        <p:spPr>
          <a:xfrm>
            <a:off x="2743201" y="3756733"/>
            <a:ext cx="951842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7" name="Rounded Rectangle 128">
            <a:extLst>
              <a:ext uri="{FF2B5EF4-FFF2-40B4-BE49-F238E27FC236}">
                <a16:creationId xmlns:a16="http://schemas.microsoft.com/office/drawing/2014/main" id="{75D7014D-EE89-40A2-8B05-BCACCF3C3EAF}"/>
              </a:ext>
            </a:extLst>
          </p:cNvPr>
          <p:cNvSpPr/>
          <p:nvPr/>
        </p:nvSpPr>
        <p:spPr>
          <a:xfrm>
            <a:off x="1903891" y="3756733"/>
            <a:ext cx="744059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8" name="Rounded Rectangle 128">
            <a:extLst>
              <a:ext uri="{FF2B5EF4-FFF2-40B4-BE49-F238E27FC236}">
                <a16:creationId xmlns:a16="http://schemas.microsoft.com/office/drawing/2014/main" id="{A325D337-10A4-4E8F-8141-81904D2F9072}"/>
              </a:ext>
            </a:extLst>
          </p:cNvPr>
          <p:cNvSpPr/>
          <p:nvPr/>
        </p:nvSpPr>
        <p:spPr>
          <a:xfrm>
            <a:off x="2363811" y="3939614"/>
            <a:ext cx="744059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9" name="Rounded Rectangle 128">
            <a:extLst>
              <a:ext uri="{FF2B5EF4-FFF2-40B4-BE49-F238E27FC236}">
                <a16:creationId xmlns:a16="http://schemas.microsoft.com/office/drawing/2014/main" id="{7B476331-4FC2-49B9-AF0B-01D534AE704E}"/>
              </a:ext>
            </a:extLst>
          </p:cNvPr>
          <p:cNvSpPr/>
          <p:nvPr/>
        </p:nvSpPr>
        <p:spPr>
          <a:xfrm>
            <a:off x="3177508" y="3936919"/>
            <a:ext cx="517536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0" name="Rounded Rectangle 128">
            <a:extLst>
              <a:ext uri="{FF2B5EF4-FFF2-40B4-BE49-F238E27FC236}">
                <a16:creationId xmlns:a16="http://schemas.microsoft.com/office/drawing/2014/main" id="{371180F7-4576-4980-878A-CC992E99B5BB}"/>
              </a:ext>
            </a:extLst>
          </p:cNvPr>
          <p:cNvSpPr/>
          <p:nvPr/>
        </p:nvSpPr>
        <p:spPr>
          <a:xfrm>
            <a:off x="1897930" y="3935592"/>
            <a:ext cx="361370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1" name="Rounded Rectangle 128">
            <a:extLst>
              <a:ext uri="{FF2B5EF4-FFF2-40B4-BE49-F238E27FC236}">
                <a16:creationId xmlns:a16="http://schemas.microsoft.com/office/drawing/2014/main" id="{510BF7D0-0F4E-4F4C-AF86-65505A21FEAE}"/>
              </a:ext>
            </a:extLst>
          </p:cNvPr>
          <p:cNvSpPr/>
          <p:nvPr/>
        </p:nvSpPr>
        <p:spPr>
          <a:xfrm>
            <a:off x="1903891" y="4144010"/>
            <a:ext cx="839310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2" name="Rounded Rectangle 128">
            <a:extLst>
              <a:ext uri="{FF2B5EF4-FFF2-40B4-BE49-F238E27FC236}">
                <a16:creationId xmlns:a16="http://schemas.microsoft.com/office/drawing/2014/main" id="{81BE1871-ABE7-4A03-B520-69DBE75D2928}"/>
              </a:ext>
            </a:extLst>
          </p:cNvPr>
          <p:cNvSpPr/>
          <p:nvPr/>
        </p:nvSpPr>
        <p:spPr>
          <a:xfrm>
            <a:off x="2850429" y="4144009"/>
            <a:ext cx="839310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9" name="Rounded Rectangle 128">
            <a:extLst>
              <a:ext uri="{FF2B5EF4-FFF2-40B4-BE49-F238E27FC236}">
                <a16:creationId xmlns:a16="http://schemas.microsoft.com/office/drawing/2014/main" id="{A2EBFFFE-D179-47B1-8EE2-16E36609DA47}"/>
              </a:ext>
            </a:extLst>
          </p:cNvPr>
          <p:cNvSpPr/>
          <p:nvPr/>
        </p:nvSpPr>
        <p:spPr>
          <a:xfrm>
            <a:off x="2416786" y="4350048"/>
            <a:ext cx="1293265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0" name="Rounded Rectangle 128">
            <a:extLst>
              <a:ext uri="{FF2B5EF4-FFF2-40B4-BE49-F238E27FC236}">
                <a16:creationId xmlns:a16="http://schemas.microsoft.com/office/drawing/2014/main" id="{E54F50D7-1752-4B24-96AB-17E5A46113D3}"/>
              </a:ext>
            </a:extLst>
          </p:cNvPr>
          <p:cNvSpPr/>
          <p:nvPr/>
        </p:nvSpPr>
        <p:spPr>
          <a:xfrm>
            <a:off x="1899193" y="4350026"/>
            <a:ext cx="475792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BBB97E-511B-47C3-8845-0C0F86529585}"/>
              </a:ext>
            </a:extLst>
          </p:cNvPr>
          <p:cNvSpPr txBox="1"/>
          <p:nvPr/>
        </p:nvSpPr>
        <p:spPr>
          <a:xfrm>
            <a:off x="1856326" y="2132484"/>
            <a:ext cx="95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&lt;html&gt;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3EFFD5D-ED66-44D6-A864-CEFBCFE4E773}"/>
              </a:ext>
            </a:extLst>
          </p:cNvPr>
          <p:cNvSpPr txBox="1"/>
          <p:nvPr/>
        </p:nvSpPr>
        <p:spPr>
          <a:xfrm>
            <a:off x="1856326" y="4432921"/>
            <a:ext cx="95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&lt;/html&gt;</a:t>
            </a:r>
          </a:p>
        </p:txBody>
      </p:sp>
      <p:sp>
        <p:nvSpPr>
          <p:cNvPr id="93" name="Rounded Rectangle 128">
            <a:extLst>
              <a:ext uri="{FF2B5EF4-FFF2-40B4-BE49-F238E27FC236}">
                <a16:creationId xmlns:a16="http://schemas.microsoft.com/office/drawing/2014/main" id="{8082C9B7-F2B0-4D6C-AAC0-24806E8EDCCF}"/>
              </a:ext>
            </a:extLst>
          </p:cNvPr>
          <p:cNvSpPr/>
          <p:nvPr/>
        </p:nvSpPr>
        <p:spPr>
          <a:xfrm>
            <a:off x="5328993" y="2926910"/>
            <a:ext cx="1294444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Extract</a:t>
            </a:r>
            <a:endParaRPr lang="en-IN" sz="1600" dirty="0">
              <a:latin typeface="+mj-lt"/>
            </a:endParaRPr>
          </a:p>
        </p:txBody>
      </p:sp>
      <p:sp>
        <p:nvSpPr>
          <p:cNvPr id="95" name="Rounded Rectangle 128">
            <a:extLst>
              <a:ext uri="{FF2B5EF4-FFF2-40B4-BE49-F238E27FC236}">
                <a16:creationId xmlns:a16="http://schemas.microsoft.com/office/drawing/2014/main" id="{FE56F544-E25F-45B6-8976-A3984CE56A8F}"/>
              </a:ext>
            </a:extLst>
          </p:cNvPr>
          <p:cNvSpPr/>
          <p:nvPr/>
        </p:nvSpPr>
        <p:spPr>
          <a:xfrm>
            <a:off x="1903890" y="2517971"/>
            <a:ext cx="744059" cy="45719"/>
          </a:xfrm>
          <a:prstGeom prst="roundRect">
            <a:avLst>
              <a:gd name="adj" fmla="val 398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6" name="Rounded Rectangle 128">
            <a:extLst>
              <a:ext uri="{FF2B5EF4-FFF2-40B4-BE49-F238E27FC236}">
                <a16:creationId xmlns:a16="http://schemas.microsoft.com/office/drawing/2014/main" id="{8AF4AD80-3072-47C9-82BE-C66C077B8720}"/>
              </a:ext>
            </a:extLst>
          </p:cNvPr>
          <p:cNvSpPr/>
          <p:nvPr/>
        </p:nvSpPr>
        <p:spPr>
          <a:xfrm>
            <a:off x="2965224" y="2678167"/>
            <a:ext cx="500093" cy="45719"/>
          </a:xfrm>
          <a:prstGeom prst="roundRect">
            <a:avLst>
              <a:gd name="adj" fmla="val 398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7" name="Rounded Rectangle 128">
            <a:extLst>
              <a:ext uri="{FF2B5EF4-FFF2-40B4-BE49-F238E27FC236}">
                <a16:creationId xmlns:a16="http://schemas.microsoft.com/office/drawing/2014/main" id="{337E10C2-575C-4F18-8BB2-6FDA9C88B50E}"/>
              </a:ext>
            </a:extLst>
          </p:cNvPr>
          <p:cNvSpPr/>
          <p:nvPr/>
        </p:nvSpPr>
        <p:spPr>
          <a:xfrm>
            <a:off x="1900908" y="3383593"/>
            <a:ext cx="564155" cy="45719"/>
          </a:xfrm>
          <a:prstGeom prst="roundRect">
            <a:avLst>
              <a:gd name="adj" fmla="val 398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8" name="Rounded Rectangle 128">
            <a:extLst>
              <a:ext uri="{FF2B5EF4-FFF2-40B4-BE49-F238E27FC236}">
                <a16:creationId xmlns:a16="http://schemas.microsoft.com/office/drawing/2014/main" id="{A82EAF41-DC84-45E4-AE1D-D83498FFECEF}"/>
              </a:ext>
            </a:extLst>
          </p:cNvPr>
          <p:cNvSpPr/>
          <p:nvPr/>
        </p:nvSpPr>
        <p:spPr>
          <a:xfrm>
            <a:off x="3180487" y="3939632"/>
            <a:ext cx="517536" cy="45719"/>
          </a:xfrm>
          <a:prstGeom prst="roundRect">
            <a:avLst>
              <a:gd name="adj" fmla="val 398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69DB06-5B7C-46D4-A561-55C56848F7F4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1436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3" grpId="0" animBg="1"/>
      <p:bldP spid="95" grpId="1" animBg="1"/>
      <p:bldP spid="96" grpId="1" animBg="1"/>
      <p:bldP spid="97" grpId="1" animBg="1"/>
      <p:bldP spid="9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Solution Architecture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/>
              <a:t>HTML parsing</a:t>
            </a:r>
            <a:endParaRPr lang="en-IN" sz="1600" dirty="0"/>
          </a:p>
        </p:txBody>
      </p:sp>
      <p:sp>
        <p:nvSpPr>
          <p:cNvPr id="14" name="Freeform 216">
            <a:extLst>
              <a:ext uri="{FF2B5EF4-FFF2-40B4-BE49-F238E27FC236}">
                <a16:creationId xmlns:a16="http://schemas.microsoft.com/office/drawing/2014/main" id="{FE181BE0-6391-4E72-BBDB-12081BAF6DCB}"/>
              </a:ext>
            </a:extLst>
          </p:cNvPr>
          <p:cNvSpPr>
            <a:spLocks noEditPoints="1"/>
          </p:cNvSpPr>
          <p:nvPr/>
        </p:nvSpPr>
        <p:spPr bwMode="auto">
          <a:xfrm>
            <a:off x="5820483" y="2355736"/>
            <a:ext cx="311465" cy="313554"/>
          </a:xfrm>
          <a:custGeom>
            <a:avLst/>
            <a:gdLst>
              <a:gd name="T0" fmla="*/ 141 w 153"/>
              <a:gd name="T1" fmla="*/ 154 h 154"/>
              <a:gd name="T2" fmla="*/ 133 w 153"/>
              <a:gd name="T3" fmla="*/ 150 h 154"/>
              <a:gd name="T4" fmla="*/ 101 w 153"/>
              <a:gd name="T5" fmla="*/ 119 h 154"/>
              <a:gd name="T6" fmla="*/ 65 w 153"/>
              <a:gd name="T7" fmla="*/ 130 h 154"/>
              <a:gd name="T8" fmla="*/ 0 w 153"/>
              <a:gd name="T9" fmla="*/ 65 h 154"/>
              <a:gd name="T10" fmla="*/ 65 w 153"/>
              <a:gd name="T11" fmla="*/ 0 h 154"/>
              <a:gd name="T12" fmla="*/ 130 w 153"/>
              <a:gd name="T13" fmla="*/ 65 h 154"/>
              <a:gd name="T14" fmla="*/ 118 w 153"/>
              <a:gd name="T15" fmla="*/ 102 h 154"/>
              <a:gd name="T16" fmla="*/ 150 w 153"/>
              <a:gd name="T17" fmla="*/ 134 h 154"/>
              <a:gd name="T18" fmla="*/ 153 w 153"/>
              <a:gd name="T19" fmla="*/ 142 h 154"/>
              <a:gd name="T20" fmla="*/ 141 w 153"/>
              <a:gd name="T21" fmla="*/ 154 h 154"/>
              <a:gd name="T22" fmla="*/ 65 w 153"/>
              <a:gd name="T23" fmla="*/ 24 h 154"/>
              <a:gd name="T24" fmla="*/ 23 w 153"/>
              <a:gd name="T25" fmla="*/ 65 h 154"/>
              <a:gd name="T26" fmla="*/ 65 w 153"/>
              <a:gd name="T27" fmla="*/ 107 h 154"/>
              <a:gd name="T28" fmla="*/ 106 w 153"/>
              <a:gd name="T29" fmla="*/ 65 h 154"/>
              <a:gd name="T30" fmla="*/ 65 w 153"/>
              <a:gd name="T31" fmla="*/ 2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3" h="154">
                <a:moveTo>
                  <a:pt x="141" y="154"/>
                </a:moveTo>
                <a:cubicBezTo>
                  <a:pt x="138" y="154"/>
                  <a:pt x="135" y="153"/>
                  <a:pt x="133" y="150"/>
                </a:cubicBezTo>
                <a:cubicBezTo>
                  <a:pt x="101" y="119"/>
                  <a:pt x="101" y="119"/>
                  <a:pt x="101" y="119"/>
                </a:cubicBezTo>
                <a:cubicBezTo>
                  <a:pt x="91" y="126"/>
                  <a:pt x="78" y="130"/>
                  <a:pt x="65" y="130"/>
                </a:cubicBezTo>
                <a:cubicBezTo>
                  <a:pt x="29" y="130"/>
                  <a:pt x="0" y="10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78"/>
                  <a:pt x="126" y="91"/>
                  <a:pt x="118" y="102"/>
                </a:cubicBezTo>
                <a:cubicBezTo>
                  <a:pt x="150" y="134"/>
                  <a:pt x="150" y="134"/>
                  <a:pt x="150" y="134"/>
                </a:cubicBezTo>
                <a:cubicBezTo>
                  <a:pt x="152" y="136"/>
                  <a:pt x="153" y="139"/>
                  <a:pt x="153" y="142"/>
                </a:cubicBezTo>
                <a:cubicBezTo>
                  <a:pt x="153" y="149"/>
                  <a:pt x="148" y="154"/>
                  <a:pt x="141" y="154"/>
                </a:cubicBezTo>
                <a:close/>
                <a:moveTo>
                  <a:pt x="65" y="24"/>
                </a:moveTo>
                <a:cubicBezTo>
                  <a:pt x="42" y="24"/>
                  <a:pt x="23" y="42"/>
                  <a:pt x="23" y="65"/>
                </a:cubicBezTo>
                <a:cubicBezTo>
                  <a:pt x="23" y="88"/>
                  <a:pt x="42" y="107"/>
                  <a:pt x="65" y="107"/>
                </a:cubicBezTo>
                <a:cubicBezTo>
                  <a:pt x="87" y="107"/>
                  <a:pt x="106" y="88"/>
                  <a:pt x="106" y="65"/>
                </a:cubicBezTo>
                <a:cubicBezTo>
                  <a:pt x="106" y="42"/>
                  <a:pt x="87" y="24"/>
                  <a:pt x="65" y="2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04BA56C4-7B92-4CA8-BC5B-ACBD56BFC8A7}"/>
              </a:ext>
            </a:extLst>
          </p:cNvPr>
          <p:cNvSpPr/>
          <p:nvPr/>
        </p:nvSpPr>
        <p:spPr>
          <a:xfrm>
            <a:off x="1129318" y="2689724"/>
            <a:ext cx="2106673" cy="2766750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2B44B0B4-C833-4213-A1E9-EB4499F319C2}"/>
              </a:ext>
            </a:extLst>
          </p:cNvPr>
          <p:cNvSpPr/>
          <p:nvPr/>
        </p:nvSpPr>
        <p:spPr>
          <a:xfrm>
            <a:off x="1431816" y="2379227"/>
            <a:ext cx="2106673" cy="2766750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1909397E-4610-44A6-BDC9-3EAC58DBB362}"/>
              </a:ext>
            </a:extLst>
          </p:cNvPr>
          <p:cNvSpPr/>
          <p:nvPr/>
        </p:nvSpPr>
        <p:spPr>
          <a:xfrm>
            <a:off x="1718722" y="2047519"/>
            <a:ext cx="2106673" cy="2766750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rgbClr val="65C1FF"/>
              </a:solidFill>
            </a:endParaRP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C81C6E32-381F-44D4-A02B-AE1F9C22129F}"/>
              </a:ext>
            </a:extLst>
          </p:cNvPr>
          <p:cNvSpPr/>
          <p:nvPr/>
        </p:nvSpPr>
        <p:spPr>
          <a:xfrm>
            <a:off x="8205322" y="2689724"/>
            <a:ext cx="2106673" cy="2766750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7C2351C2-34AA-42CC-8D94-0011E5A46B8F}"/>
              </a:ext>
            </a:extLst>
          </p:cNvPr>
          <p:cNvSpPr/>
          <p:nvPr/>
        </p:nvSpPr>
        <p:spPr>
          <a:xfrm>
            <a:off x="8507820" y="2379227"/>
            <a:ext cx="2106673" cy="2766750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024584CD-BD33-44D4-AA7E-81925A15C82C}"/>
              </a:ext>
            </a:extLst>
          </p:cNvPr>
          <p:cNvSpPr/>
          <p:nvPr/>
        </p:nvSpPr>
        <p:spPr>
          <a:xfrm>
            <a:off x="8794726" y="2047519"/>
            <a:ext cx="2106673" cy="2766750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rgbClr val="65C1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36C06-CC8C-4DC3-AE06-0B1FE9F79ED3}"/>
              </a:ext>
            </a:extLst>
          </p:cNvPr>
          <p:cNvSpPr txBox="1"/>
          <p:nvPr/>
        </p:nvSpPr>
        <p:spPr>
          <a:xfrm>
            <a:off x="8929678" y="2828835"/>
            <a:ext cx="84083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>
                <a:solidFill>
                  <a:schemeClr val="accent2"/>
                </a:solidFill>
              </a:rPr>
              <a:t>url:</a:t>
            </a:r>
          </a:p>
          <a:p>
            <a:r>
              <a:rPr lang="en-GB">
                <a:solidFill>
                  <a:schemeClr val="accent2"/>
                </a:solidFill>
              </a:rPr>
              <a:t>name:</a:t>
            </a:r>
          </a:p>
          <a:p>
            <a:r>
              <a:rPr lang="en-GB">
                <a:solidFill>
                  <a:schemeClr val="accent2"/>
                </a:solidFill>
              </a:rPr>
              <a:t>dob:</a:t>
            </a:r>
          </a:p>
          <a:p>
            <a:r>
              <a:rPr lang="en-GB">
                <a:solidFill>
                  <a:schemeClr val="accent2"/>
                </a:solidFill>
              </a:rPr>
              <a:t>city: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32F73E-C5FF-4A56-B8FF-71D9DB1522B0}"/>
              </a:ext>
            </a:extLst>
          </p:cNvPr>
          <p:cNvCxnSpPr>
            <a:cxnSpLocks/>
          </p:cNvCxnSpPr>
          <p:nvPr/>
        </p:nvCxnSpPr>
        <p:spPr>
          <a:xfrm>
            <a:off x="4355698" y="2773480"/>
            <a:ext cx="324103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15AAB0-0DEC-4C2F-807A-66CC9B6DC17A}"/>
              </a:ext>
            </a:extLst>
          </p:cNvPr>
          <p:cNvCxnSpPr>
            <a:cxnSpLocks/>
          </p:cNvCxnSpPr>
          <p:nvPr/>
        </p:nvCxnSpPr>
        <p:spPr>
          <a:xfrm flipH="1">
            <a:off x="4355702" y="4618045"/>
            <a:ext cx="320862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28">
            <a:extLst>
              <a:ext uri="{FF2B5EF4-FFF2-40B4-BE49-F238E27FC236}">
                <a16:creationId xmlns:a16="http://schemas.microsoft.com/office/drawing/2014/main" id="{601CC503-9DCE-4213-98E9-2ECE7F3F83DE}"/>
              </a:ext>
            </a:extLst>
          </p:cNvPr>
          <p:cNvSpPr>
            <a:spLocks/>
          </p:cNvSpPr>
          <p:nvPr/>
        </p:nvSpPr>
        <p:spPr bwMode="auto">
          <a:xfrm>
            <a:off x="5842187" y="4771475"/>
            <a:ext cx="268056" cy="268056"/>
          </a:xfrm>
          <a:custGeom>
            <a:avLst/>
            <a:gdLst>
              <a:gd name="T0" fmla="*/ 71 w 142"/>
              <a:gd name="T1" fmla="*/ 142 h 142"/>
              <a:gd name="T2" fmla="*/ 17 w 142"/>
              <a:gd name="T3" fmla="*/ 116 h 142"/>
              <a:gd name="T4" fmla="*/ 17 w 142"/>
              <a:gd name="T5" fmla="*/ 112 h 142"/>
              <a:gd name="T6" fmla="*/ 29 w 142"/>
              <a:gd name="T7" fmla="*/ 100 h 142"/>
              <a:gd name="T8" fmla="*/ 32 w 142"/>
              <a:gd name="T9" fmla="*/ 99 h 142"/>
              <a:gd name="T10" fmla="*/ 34 w 142"/>
              <a:gd name="T11" fmla="*/ 100 h 142"/>
              <a:gd name="T12" fmla="*/ 71 w 142"/>
              <a:gd name="T13" fmla="*/ 118 h 142"/>
              <a:gd name="T14" fmla="*/ 118 w 142"/>
              <a:gd name="T15" fmla="*/ 71 h 142"/>
              <a:gd name="T16" fmla="*/ 71 w 142"/>
              <a:gd name="T17" fmla="*/ 24 h 142"/>
              <a:gd name="T18" fmla="*/ 39 w 142"/>
              <a:gd name="T19" fmla="*/ 36 h 142"/>
              <a:gd name="T20" fmla="*/ 52 w 142"/>
              <a:gd name="T21" fmla="*/ 49 h 142"/>
              <a:gd name="T22" fmla="*/ 53 w 142"/>
              <a:gd name="T23" fmla="*/ 55 h 142"/>
              <a:gd name="T24" fmla="*/ 47 w 142"/>
              <a:gd name="T25" fmla="*/ 59 h 142"/>
              <a:gd name="T26" fmla="*/ 6 w 142"/>
              <a:gd name="T27" fmla="*/ 59 h 142"/>
              <a:gd name="T28" fmla="*/ 0 w 142"/>
              <a:gd name="T29" fmla="*/ 53 h 142"/>
              <a:gd name="T30" fmla="*/ 0 w 142"/>
              <a:gd name="T31" fmla="*/ 12 h 142"/>
              <a:gd name="T32" fmla="*/ 4 w 142"/>
              <a:gd name="T33" fmla="*/ 6 h 142"/>
              <a:gd name="T34" fmla="*/ 10 w 142"/>
              <a:gd name="T35" fmla="*/ 8 h 142"/>
              <a:gd name="T36" fmla="*/ 22 w 142"/>
              <a:gd name="T37" fmla="*/ 19 h 142"/>
              <a:gd name="T38" fmla="*/ 71 w 142"/>
              <a:gd name="T39" fmla="*/ 0 h 142"/>
              <a:gd name="T40" fmla="*/ 142 w 142"/>
              <a:gd name="T41" fmla="*/ 71 h 142"/>
              <a:gd name="T42" fmla="*/ 71 w 142"/>
              <a:gd name="T43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2" h="142">
                <a:moveTo>
                  <a:pt x="71" y="142"/>
                </a:moveTo>
                <a:cubicBezTo>
                  <a:pt x="50" y="142"/>
                  <a:pt x="30" y="133"/>
                  <a:pt x="17" y="116"/>
                </a:cubicBezTo>
                <a:cubicBezTo>
                  <a:pt x="16" y="115"/>
                  <a:pt x="16" y="113"/>
                  <a:pt x="17" y="112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30" y="99"/>
                  <a:pt x="31" y="99"/>
                  <a:pt x="32" y="99"/>
                </a:cubicBezTo>
                <a:cubicBezTo>
                  <a:pt x="32" y="99"/>
                  <a:pt x="33" y="99"/>
                  <a:pt x="34" y="100"/>
                </a:cubicBezTo>
                <a:cubicBezTo>
                  <a:pt x="43" y="112"/>
                  <a:pt x="56" y="118"/>
                  <a:pt x="71" y="118"/>
                </a:cubicBezTo>
                <a:cubicBezTo>
                  <a:pt x="97" y="118"/>
                  <a:pt x="118" y="97"/>
                  <a:pt x="118" y="71"/>
                </a:cubicBezTo>
                <a:cubicBezTo>
                  <a:pt x="118" y="45"/>
                  <a:pt x="97" y="24"/>
                  <a:pt x="71" y="24"/>
                </a:cubicBezTo>
                <a:cubicBezTo>
                  <a:pt x="59" y="24"/>
                  <a:pt x="48" y="28"/>
                  <a:pt x="39" y="36"/>
                </a:cubicBezTo>
                <a:cubicBezTo>
                  <a:pt x="52" y="49"/>
                  <a:pt x="52" y="49"/>
                  <a:pt x="52" y="49"/>
                </a:cubicBezTo>
                <a:cubicBezTo>
                  <a:pt x="53" y="51"/>
                  <a:pt x="54" y="53"/>
                  <a:pt x="53" y="55"/>
                </a:cubicBezTo>
                <a:cubicBezTo>
                  <a:pt x="52" y="58"/>
                  <a:pt x="50" y="59"/>
                  <a:pt x="47" y="59"/>
                </a:cubicBezTo>
                <a:cubicBezTo>
                  <a:pt x="6" y="59"/>
                  <a:pt x="6" y="59"/>
                  <a:pt x="6" y="59"/>
                </a:cubicBezTo>
                <a:cubicBezTo>
                  <a:pt x="3" y="59"/>
                  <a:pt x="0" y="56"/>
                  <a:pt x="0" y="5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9"/>
                  <a:pt x="2" y="7"/>
                  <a:pt x="4" y="6"/>
                </a:cubicBezTo>
                <a:cubicBezTo>
                  <a:pt x="6" y="5"/>
                  <a:pt x="9" y="6"/>
                  <a:pt x="10" y="8"/>
                </a:cubicBezTo>
                <a:cubicBezTo>
                  <a:pt x="22" y="19"/>
                  <a:pt x="22" y="19"/>
                  <a:pt x="22" y="19"/>
                </a:cubicBezTo>
                <a:cubicBezTo>
                  <a:pt x="35" y="7"/>
                  <a:pt x="53" y="0"/>
                  <a:pt x="71" y="0"/>
                </a:cubicBezTo>
                <a:cubicBezTo>
                  <a:pt x="110" y="0"/>
                  <a:pt x="142" y="32"/>
                  <a:pt x="142" y="71"/>
                </a:cubicBezTo>
                <a:cubicBezTo>
                  <a:pt x="142" y="110"/>
                  <a:pt x="110" y="142"/>
                  <a:pt x="71" y="14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5" name="Rounded Rectangle 128">
            <a:extLst>
              <a:ext uri="{FF2B5EF4-FFF2-40B4-BE49-F238E27FC236}">
                <a16:creationId xmlns:a16="http://schemas.microsoft.com/office/drawing/2014/main" id="{CEC7A625-D494-4E65-B0EF-BCA16F6DF8DD}"/>
              </a:ext>
            </a:extLst>
          </p:cNvPr>
          <p:cNvSpPr/>
          <p:nvPr/>
        </p:nvSpPr>
        <p:spPr>
          <a:xfrm>
            <a:off x="1903891" y="2515258"/>
            <a:ext cx="744059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6" name="Rounded Rectangle 128">
            <a:extLst>
              <a:ext uri="{FF2B5EF4-FFF2-40B4-BE49-F238E27FC236}">
                <a16:creationId xmlns:a16="http://schemas.microsoft.com/office/drawing/2014/main" id="{DABF75A2-E136-4DC9-A553-6E32333B4D82}"/>
              </a:ext>
            </a:extLst>
          </p:cNvPr>
          <p:cNvSpPr/>
          <p:nvPr/>
        </p:nvSpPr>
        <p:spPr>
          <a:xfrm>
            <a:off x="2766186" y="2515258"/>
            <a:ext cx="469805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8" name="Rounded Rectangle 128">
            <a:extLst>
              <a:ext uri="{FF2B5EF4-FFF2-40B4-BE49-F238E27FC236}">
                <a16:creationId xmlns:a16="http://schemas.microsoft.com/office/drawing/2014/main" id="{C3D13582-9A5F-47C4-B0F2-4D92A2A2BB2C}"/>
              </a:ext>
            </a:extLst>
          </p:cNvPr>
          <p:cNvSpPr/>
          <p:nvPr/>
        </p:nvSpPr>
        <p:spPr>
          <a:xfrm>
            <a:off x="1903322" y="2680670"/>
            <a:ext cx="997041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9" name="Rounded Rectangle 128">
            <a:extLst>
              <a:ext uri="{FF2B5EF4-FFF2-40B4-BE49-F238E27FC236}">
                <a16:creationId xmlns:a16="http://schemas.microsoft.com/office/drawing/2014/main" id="{1B53B9F7-F8C6-4137-B0E2-C901AD0E357E}"/>
              </a:ext>
            </a:extLst>
          </p:cNvPr>
          <p:cNvSpPr/>
          <p:nvPr/>
        </p:nvSpPr>
        <p:spPr>
          <a:xfrm>
            <a:off x="2962245" y="2675454"/>
            <a:ext cx="500093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0" name="Rounded Rectangle 128">
            <a:extLst>
              <a:ext uri="{FF2B5EF4-FFF2-40B4-BE49-F238E27FC236}">
                <a16:creationId xmlns:a16="http://schemas.microsoft.com/office/drawing/2014/main" id="{BE0226C8-4999-450C-A6C5-90AB0854A370}"/>
              </a:ext>
            </a:extLst>
          </p:cNvPr>
          <p:cNvSpPr/>
          <p:nvPr/>
        </p:nvSpPr>
        <p:spPr>
          <a:xfrm>
            <a:off x="2421485" y="2853852"/>
            <a:ext cx="1293265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4" name="Rounded Rectangle 128">
            <a:extLst>
              <a:ext uri="{FF2B5EF4-FFF2-40B4-BE49-F238E27FC236}">
                <a16:creationId xmlns:a16="http://schemas.microsoft.com/office/drawing/2014/main" id="{B4DC3841-CFD9-45DB-9B25-24154C94DAE7}"/>
              </a:ext>
            </a:extLst>
          </p:cNvPr>
          <p:cNvSpPr/>
          <p:nvPr/>
        </p:nvSpPr>
        <p:spPr>
          <a:xfrm>
            <a:off x="1903892" y="2853830"/>
            <a:ext cx="475792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4" name="Rounded Rectangle 128">
            <a:extLst>
              <a:ext uri="{FF2B5EF4-FFF2-40B4-BE49-F238E27FC236}">
                <a16:creationId xmlns:a16="http://schemas.microsoft.com/office/drawing/2014/main" id="{8846EB57-BF4A-4428-AFC4-DE61315BC5FC}"/>
              </a:ext>
            </a:extLst>
          </p:cNvPr>
          <p:cNvSpPr/>
          <p:nvPr/>
        </p:nvSpPr>
        <p:spPr>
          <a:xfrm>
            <a:off x="1903322" y="3030021"/>
            <a:ext cx="1811428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6" name="Rounded Rectangle 128">
            <a:extLst>
              <a:ext uri="{FF2B5EF4-FFF2-40B4-BE49-F238E27FC236}">
                <a16:creationId xmlns:a16="http://schemas.microsoft.com/office/drawing/2014/main" id="{3EEA83E2-C4BF-42FB-8D49-E9C9DADC42F2}"/>
              </a:ext>
            </a:extLst>
          </p:cNvPr>
          <p:cNvSpPr/>
          <p:nvPr/>
        </p:nvSpPr>
        <p:spPr>
          <a:xfrm>
            <a:off x="1903891" y="3200832"/>
            <a:ext cx="996472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7" name="Rounded Rectangle 128">
            <a:extLst>
              <a:ext uri="{FF2B5EF4-FFF2-40B4-BE49-F238E27FC236}">
                <a16:creationId xmlns:a16="http://schemas.microsoft.com/office/drawing/2014/main" id="{7279963C-613C-4A81-9D85-439CBFC7540D}"/>
              </a:ext>
            </a:extLst>
          </p:cNvPr>
          <p:cNvSpPr/>
          <p:nvPr/>
        </p:nvSpPr>
        <p:spPr>
          <a:xfrm>
            <a:off x="2968473" y="3195982"/>
            <a:ext cx="744059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8" name="Rounded Rectangle 128">
            <a:extLst>
              <a:ext uri="{FF2B5EF4-FFF2-40B4-BE49-F238E27FC236}">
                <a16:creationId xmlns:a16="http://schemas.microsoft.com/office/drawing/2014/main" id="{EAE1F78D-0578-4C6C-BE4C-F385263973F1}"/>
              </a:ext>
            </a:extLst>
          </p:cNvPr>
          <p:cNvSpPr/>
          <p:nvPr/>
        </p:nvSpPr>
        <p:spPr>
          <a:xfrm>
            <a:off x="2521780" y="3380880"/>
            <a:ext cx="744059" cy="481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9" name="Rounded Rectangle 128">
            <a:extLst>
              <a:ext uri="{FF2B5EF4-FFF2-40B4-BE49-F238E27FC236}">
                <a16:creationId xmlns:a16="http://schemas.microsoft.com/office/drawing/2014/main" id="{8F0F8F50-AF53-4B2A-A999-3AC91B723900}"/>
              </a:ext>
            </a:extLst>
          </p:cNvPr>
          <p:cNvSpPr/>
          <p:nvPr/>
        </p:nvSpPr>
        <p:spPr>
          <a:xfrm>
            <a:off x="3340503" y="3379306"/>
            <a:ext cx="372030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1" name="Rounded Rectangle 128">
            <a:extLst>
              <a:ext uri="{FF2B5EF4-FFF2-40B4-BE49-F238E27FC236}">
                <a16:creationId xmlns:a16="http://schemas.microsoft.com/office/drawing/2014/main" id="{E61E5388-1ED9-4C6C-B22D-6F335113CCD5}"/>
              </a:ext>
            </a:extLst>
          </p:cNvPr>
          <p:cNvSpPr/>
          <p:nvPr/>
        </p:nvSpPr>
        <p:spPr>
          <a:xfrm>
            <a:off x="1897929" y="3380880"/>
            <a:ext cx="564155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2" name="Rounded Rectangle 128">
            <a:extLst>
              <a:ext uri="{FF2B5EF4-FFF2-40B4-BE49-F238E27FC236}">
                <a16:creationId xmlns:a16="http://schemas.microsoft.com/office/drawing/2014/main" id="{77FDED74-2DCB-4CD0-9780-1861DE4BBC38}"/>
              </a:ext>
            </a:extLst>
          </p:cNvPr>
          <p:cNvSpPr/>
          <p:nvPr/>
        </p:nvSpPr>
        <p:spPr>
          <a:xfrm>
            <a:off x="1897929" y="3565189"/>
            <a:ext cx="1814603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5" name="Rounded Rectangle 128">
            <a:extLst>
              <a:ext uri="{FF2B5EF4-FFF2-40B4-BE49-F238E27FC236}">
                <a16:creationId xmlns:a16="http://schemas.microsoft.com/office/drawing/2014/main" id="{12764824-290A-4D0E-AA28-193CC11C740F}"/>
              </a:ext>
            </a:extLst>
          </p:cNvPr>
          <p:cNvSpPr/>
          <p:nvPr/>
        </p:nvSpPr>
        <p:spPr>
          <a:xfrm>
            <a:off x="2743201" y="3756733"/>
            <a:ext cx="951842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7" name="Rounded Rectangle 128">
            <a:extLst>
              <a:ext uri="{FF2B5EF4-FFF2-40B4-BE49-F238E27FC236}">
                <a16:creationId xmlns:a16="http://schemas.microsoft.com/office/drawing/2014/main" id="{75D7014D-EE89-40A2-8B05-BCACCF3C3EAF}"/>
              </a:ext>
            </a:extLst>
          </p:cNvPr>
          <p:cNvSpPr/>
          <p:nvPr/>
        </p:nvSpPr>
        <p:spPr>
          <a:xfrm>
            <a:off x="1903891" y="3756733"/>
            <a:ext cx="744059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8" name="Rounded Rectangle 128">
            <a:extLst>
              <a:ext uri="{FF2B5EF4-FFF2-40B4-BE49-F238E27FC236}">
                <a16:creationId xmlns:a16="http://schemas.microsoft.com/office/drawing/2014/main" id="{A325D337-10A4-4E8F-8141-81904D2F9072}"/>
              </a:ext>
            </a:extLst>
          </p:cNvPr>
          <p:cNvSpPr/>
          <p:nvPr/>
        </p:nvSpPr>
        <p:spPr>
          <a:xfrm>
            <a:off x="2363811" y="3939614"/>
            <a:ext cx="744059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9" name="Rounded Rectangle 128">
            <a:extLst>
              <a:ext uri="{FF2B5EF4-FFF2-40B4-BE49-F238E27FC236}">
                <a16:creationId xmlns:a16="http://schemas.microsoft.com/office/drawing/2014/main" id="{7B476331-4FC2-49B9-AF0B-01D534AE704E}"/>
              </a:ext>
            </a:extLst>
          </p:cNvPr>
          <p:cNvSpPr/>
          <p:nvPr/>
        </p:nvSpPr>
        <p:spPr>
          <a:xfrm>
            <a:off x="3177508" y="3936919"/>
            <a:ext cx="517536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0" name="Rounded Rectangle 128">
            <a:extLst>
              <a:ext uri="{FF2B5EF4-FFF2-40B4-BE49-F238E27FC236}">
                <a16:creationId xmlns:a16="http://schemas.microsoft.com/office/drawing/2014/main" id="{371180F7-4576-4980-878A-CC992E99B5BB}"/>
              </a:ext>
            </a:extLst>
          </p:cNvPr>
          <p:cNvSpPr/>
          <p:nvPr/>
        </p:nvSpPr>
        <p:spPr>
          <a:xfrm>
            <a:off x="1897930" y="3935592"/>
            <a:ext cx="361370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1" name="Rounded Rectangle 128">
            <a:extLst>
              <a:ext uri="{FF2B5EF4-FFF2-40B4-BE49-F238E27FC236}">
                <a16:creationId xmlns:a16="http://schemas.microsoft.com/office/drawing/2014/main" id="{510BF7D0-0F4E-4F4C-AF86-65505A21FEAE}"/>
              </a:ext>
            </a:extLst>
          </p:cNvPr>
          <p:cNvSpPr/>
          <p:nvPr/>
        </p:nvSpPr>
        <p:spPr>
          <a:xfrm>
            <a:off x="1903891" y="4144010"/>
            <a:ext cx="839310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2" name="Rounded Rectangle 128">
            <a:extLst>
              <a:ext uri="{FF2B5EF4-FFF2-40B4-BE49-F238E27FC236}">
                <a16:creationId xmlns:a16="http://schemas.microsoft.com/office/drawing/2014/main" id="{81BE1871-ABE7-4A03-B520-69DBE75D2928}"/>
              </a:ext>
            </a:extLst>
          </p:cNvPr>
          <p:cNvSpPr/>
          <p:nvPr/>
        </p:nvSpPr>
        <p:spPr>
          <a:xfrm>
            <a:off x="2850429" y="4144009"/>
            <a:ext cx="839310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89" name="Rounded Rectangle 128">
            <a:extLst>
              <a:ext uri="{FF2B5EF4-FFF2-40B4-BE49-F238E27FC236}">
                <a16:creationId xmlns:a16="http://schemas.microsoft.com/office/drawing/2014/main" id="{A2EBFFFE-D179-47B1-8EE2-16E36609DA47}"/>
              </a:ext>
            </a:extLst>
          </p:cNvPr>
          <p:cNvSpPr/>
          <p:nvPr/>
        </p:nvSpPr>
        <p:spPr>
          <a:xfrm>
            <a:off x="2416786" y="4350048"/>
            <a:ext cx="1293265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0" name="Rounded Rectangle 128">
            <a:extLst>
              <a:ext uri="{FF2B5EF4-FFF2-40B4-BE49-F238E27FC236}">
                <a16:creationId xmlns:a16="http://schemas.microsoft.com/office/drawing/2014/main" id="{E54F50D7-1752-4B24-96AB-17E5A46113D3}"/>
              </a:ext>
            </a:extLst>
          </p:cNvPr>
          <p:cNvSpPr/>
          <p:nvPr/>
        </p:nvSpPr>
        <p:spPr>
          <a:xfrm>
            <a:off x="1899193" y="4350026"/>
            <a:ext cx="475792" cy="45719"/>
          </a:xfrm>
          <a:prstGeom prst="roundRect">
            <a:avLst>
              <a:gd name="adj" fmla="val 398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BBB97E-511B-47C3-8845-0C0F86529585}"/>
              </a:ext>
            </a:extLst>
          </p:cNvPr>
          <p:cNvSpPr txBox="1"/>
          <p:nvPr/>
        </p:nvSpPr>
        <p:spPr>
          <a:xfrm>
            <a:off x="1856326" y="2132484"/>
            <a:ext cx="95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&lt;html&gt;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3EFFD5D-ED66-44D6-A864-CEFBCFE4E773}"/>
              </a:ext>
            </a:extLst>
          </p:cNvPr>
          <p:cNvSpPr txBox="1"/>
          <p:nvPr/>
        </p:nvSpPr>
        <p:spPr>
          <a:xfrm>
            <a:off x="1856326" y="4432921"/>
            <a:ext cx="95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&lt;/html&gt;</a:t>
            </a:r>
          </a:p>
        </p:txBody>
      </p:sp>
      <p:sp>
        <p:nvSpPr>
          <p:cNvPr id="93" name="Rounded Rectangle 128">
            <a:extLst>
              <a:ext uri="{FF2B5EF4-FFF2-40B4-BE49-F238E27FC236}">
                <a16:creationId xmlns:a16="http://schemas.microsoft.com/office/drawing/2014/main" id="{8082C9B7-F2B0-4D6C-AAC0-24806E8EDCCF}"/>
              </a:ext>
            </a:extLst>
          </p:cNvPr>
          <p:cNvSpPr/>
          <p:nvPr/>
        </p:nvSpPr>
        <p:spPr>
          <a:xfrm>
            <a:off x="5328993" y="2926910"/>
            <a:ext cx="1294444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Extract</a:t>
            </a:r>
            <a:endParaRPr lang="en-IN" sz="1600" dirty="0">
              <a:latin typeface="+mj-lt"/>
            </a:endParaRPr>
          </a:p>
        </p:txBody>
      </p:sp>
      <p:sp>
        <p:nvSpPr>
          <p:cNvPr id="94" name="Rounded Rectangle 128">
            <a:extLst>
              <a:ext uri="{FF2B5EF4-FFF2-40B4-BE49-F238E27FC236}">
                <a16:creationId xmlns:a16="http://schemas.microsoft.com/office/drawing/2014/main" id="{09D565F5-A067-4DC5-BECF-C02B3910DD72}"/>
              </a:ext>
            </a:extLst>
          </p:cNvPr>
          <p:cNvSpPr/>
          <p:nvPr/>
        </p:nvSpPr>
        <p:spPr>
          <a:xfrm>
            <a:off x="5328288" y="4236427"/>
            <a:ext cx="1294444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Repeat</a:t>
            </a:r>
            <a:endParaRPr lang="en-IN" sz="1600" dirty="0">
              <a:latin typeface="+mj-lt"/>
            </a:endParaRPr>
          </a:p>
        </p:txBody>
      </p:sp>
      <p:sp>
        <p:nvSpPr>
          <p:cNvPr id="95" name="Rounded Rectangle 128">
            <a:extLst>
              <a:ext uri="{FF2B5EF4-FFF2-40B4-BE49-F238E27FC236}">
                <a16:creationId xmlns:a16="http://schemas.microsoft.com/office/drawing/2014/main" id="{FE56F544-E25F-45B6-8976-A3984CE56A8F}"/>
              </a:ext>
            </a:extLst>
          </p:cNvPr>
          <p:cNvSpPr/>
          <p:nvPr/>
        </p:nvSpPr>
        <p:spPr>
          <a:xfrm>
            <a:off x="9476032" y="3030020"/>
            <a:ext cx="744059" cy="45719"/>
          </a:xfrm>
          <a:prstGeom prst="roundRect">
            <a:avLst>
              <a:gd name="adj" fmla="val 398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6" name="Rounded Rectangle 128">
            <a:extLst>
              <a:ext uri="{FF2B5EF4-FFF2-40B4-BE49-F238E27FC236}">
                <a16:creationId xmlns:a16="http://schemas.microsoft.com/office/drawing/2014/main" id="{8AF4AD80-3072-47C9-82BE-C66C077B8720}"/>
              </a:ext>
            </a:extLst>
          </p:cNvPr>
          <p:cNvSpPr/>
          <p:nvPr/>
        </p:nvSpPr>
        <p:spPr>
          <a:xfrm>
            <a:off x="9713105" y="3276924"/>
            <a:ext cx="500093" cy="45719"/>
          </a:xfrm>
          <a:prstGeom prst="roundRect">
            <a:avLst>
              <a:gd name="adj" fmla="val 398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7" name="Rounded Rectangle 128">
            <a:extLst>
              <a:ext uri="{FF2B5EF4-FFF2-40B4-BE49-F238E27FC236}">
                <a16:creationId xmlns:a16="http://schemas.microsoft.com/office/drawing/2014/main" id="{337E10C2-575C-4F18-8BB2-6FDA9C88B50E}"/>
              </a:ext>
            </a:extLst>
          </p:cNvPr>
          <p:cNvSpPr/>
          <p:nvPr/>
        </p:nvSpPr>
        <p:spPr>
          <a:xfrm>
            <a:off x="9561156" y="3564489"/>
            <a:ext cx="564155" cy="45719"/>
          </a:xfrm>
          <a:prstGeom prst="roundRect">
            <a:avLst>
              <a:gd name="adj" fmla="val 398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8" name="Rounded Rectangle 128">
            <a:extLst>
              <a:ext uri="{FF2B5EF4-FFF2-40B4-BE49-F238E27FC236}">
                <a16:creationId xmlns:a16="http://schemas.microsoft.com/office/drawing/2014/main" id="{A82EAF41-DC84-45E4-AE1D-D83498FFECEF}"/>
              </a:ext>
            </a:extLst>
          </p:cNvPr>
          <p:cNvSpPr/>
          <p:nvPr/>
        </p:nvSpPr>
        <p:spPr>
          <a:xfrm>
            <a:off x="9476032" y="3852054"/>
            <a:ext cx="517536" cy="45719"/>
          </a:xfrm>
          <a:prstGeom prst="roundRect">
            <a:avLst>
              <a:gd name="adj" fmla="val 398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F0426E-CE18-4DDF-A26A-E9F326F7D078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4010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3C9860-2F74-4849-A154-12E9F9BA59C4}"/>
              </a:ext>
            </a:extLst>
          </p:cNvPr>
          <p:cNvSpPr txBox="1">
            <a:spLocks/>
          </p:cNvSpPr>
          <p:nvPr/>
        </p:nvSpPr>
        <p:spPr>
          <a:xfrm>
            <a:off x="1761501" y="278526"/>
            <a:ext cx="8668657" cy="3983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>
                <a:solidFill>
                  <a:schemeClr val="bg1">
                    <a:lumMod val="50000"/>
                  </a:schemeClr>
                </a:solidFill>
              </a:rPr>
              <a:t>Solution Architecture</a:t>
            </a:r>
            <a:endParaRPr lang="en-IN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128">
            <a:extLst>
              <a:ext uri="{FF2B5EF4-FFF2-40B4-BE49-F238E27FC236}">
                <a16:creationId xmlns:a16="http://schemas.microsoft.com/office/drawing/2014/main" id="{9A34ACF3-69D4-4F93-BB93-DCE100448E40}"/>
              </a:ext>
            </a:extLst>
          </p:cNvPr>
          <p:cNvSpPr/>
          <p:nvPr/>
        </p:nvSpPr>
        <p:spPr>
          <a:xfrm>
            <a:off x="4342291" y="889994"/>
            <a:ext cx="3507076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Data alignment</a:t>
            </a:r>
            <a:endParaRPr lang="en-IN" sz="1600" dirty="0">
              <a:latin typeface="+mj-lt"/>
            </a:endParaRP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C81C6E32-381F-44D4-A02B-AE1F9C22129F}"/>
              </a:ext>
            </a:extLst>
          </p:cNvPr>
          <p:cNvSpPr/>
          <p:nvPr/>
        </p:nvSpPr>
        <p:spPr>
          <a:xfrm>
            <a:off x="9108591" y="2481859"/>
            <a:ext cx="2106672" cy="2766749"/>
          </a:xfrm>
          <a:prstGeom prst="foldedCorner">
            <a:avLst/>
          </a:prstGeom>
          <a:noFill/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7C2351C2-34AA-42CC-8D94-0011E5A46B8F}"/>
              </a:ext>
            </a:extLst>
          </p:cNvPr>
          <p:cNvSpPr/>
          <p:nvPr/>
        </p:nvSpPr>
        <p:spPr>
          <a:xfrm>
            <a:off x="4880700" y="2481859"/>
            <a:ext cx="2106672" cy="2766749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024584CD-BD33-44D4-AA7E-81925A15C82C}"/>
              </a:ext>
            </a:extLst>
          </p:cNvPr>
          <p:cNvSpPr/>
          <p:nvPr/>
        </p:nvSpPr>
        <p:spPr>
          <a:xfrm>
            <a:off x="1357610" y="2481859"/>
            <a:ext cx="2106672" cy="2766749"/>
          </a:xfrm>
          <a:prstGeom prst="snip1Rect">
            <a:avLst>
              <a:gd name="adj" fmla="val 35128"/>
            </a:avLst>
          </a:prstGeom>
          <a:solidFill>
            <a:schemeClr val="bg1"/>
          </a:solidFill>
          <a:ln w="38100">
            <a:solidFill>
              <a:srgbClr val="65C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rgbClr val="65C1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6AEE58-B96C-46E8-8118-33878AD3DAD5}"/>
              </a:ext>
            </a:extLst>
          </p:cNvPr>
          <p:cNvGrpSpPr/>
          <p:nvPr/>
        </p:nvGrpSpPr>
        <p:grpSpPr>
          <a:xfrm>
            <a:off x="1492558" y="3263175"/>
            <a:ext cx="1281574" cy="369332"/>
            <a:chOff x="1492558" y="3263175"/>
            <a:chExt cx="1281574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736C06-CC8C-4DC3-AE06-0B1FE9F79ED3}"/>
                </a:ext>
              </a:extLst>
            </p:cNvPr>
            <p:cNvSpPr txBox="1"/>
            <p:nvPr/>
          </p:nvSpPr>
          <p:spPr>
            <a:xfrm>
              <a:off x="1492558" y="3263175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>
                  <a:solidFill>
                    <a:srgbClr val="65C1FF"/>
                  </a:solidFill>
                </a:rPr>
                <a:t>url:</a:t>
              </a:r>
            </a:p>
          </p:txBody>
        </p:sp>
        <p:sp>
          <p:nvSpPr>
            <p:cNvPr id="95" name="Rounded Rectangle 128">
              <a:extLst>
                <a:ext uri="{FF2B5EF4-FFF2-40B4-BE49-F238E27FC236}">
                  <a16:creationId xmlns:a16="http://schemas.microsoft.com/office/drawing/2014/main" id="{FE56F544-E25F-45B6-8976-A3984CE56A8F}"/>
                </a:ext>
              </a:extLst>
            </p:cNvPr>
            <p:cNvSpPr/>
            <p:nvPr/>
          </p:nvSpPr>
          <p:spPr>
            <a:xfrm>
              <a:off x="2030073" y="3464360"/>
              <a:ext cx="744059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28084B-90A4-43A4-B220-D7FE79394AB9}"/>
              </a:ext>
            </a:extLst>
          </p:cNvPr>
          <p:cNvGrpSpPr/>
          <p:nvPr/>
        </p:nvGrpSpPr>
        <p:grpSpPr>
          <a:xfrm>
            <a:off x="1492558" y="3550207"/>
            <a:ext cx="1309668" cy="369332"/>
            <a:chOff x="1492558" y="3550207"/>
            <a:chExt cx="1309668" cy="369332"/>
          </a:xfrm>
        </p:grpSpPr>
        <p:sp>
          <p:nvSpPr>
            <p:cNvPr id="96" name="Rounded Rectangle 128">
              <a:extLst>
                <a:ext uri="{FF2B5EF4-FFF2-40B4-BE49-F238E27FC236}">
                  <a16:creationId xmlns:a16="http://schemas.microsoft.com/office/drawing/2014/main" id="{8AF4AD80-3072-47C9-82BE-C66C077B8720}"/>
                </a:ext>
              </a:extLst>
            </p:cNvPr>
            <p:cNvSpPr/>
            <p:nvPr/>
          </p:nvSpPr>
          <p:spPr>
            <a:xfrm>
              <a:off x="2302133" y="3714811"/>
              <a:ext cx="500093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5D44CF-E4A4-4013-B69D-53185533AA93}"/>
                </a:ext>
              </a:extLst>
            </p:cNvPr>
            <p:cNvSpPr txBox="1"/>
            <p:nvPr/>
          </p:nvSpPr>
          <p:spPr>
            <a:xfrm>
              <a:off x="1492558" y="3550207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name: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399CF2-2BB8-4FEB-8447-68839A269A89}"/>
              </a:ext>
            </a:extLst>
          </p:cNvPr>
          <p:cNvGrpSpPr/>
          <p:nvPr/>
        </p:nvGrpSpPr>
        <p:grpSpPr>
          <a:xfrm>
            <a:off x="1492557" y="3819062"/>
            <a:ext cx="1195634" cy="369332"/>
            <a:chOff x="1492557" y="3819062"/>
            <a:chExt cx="1195634" cy="369332"/>
          </a:xfrm>
        </p:grpSpPr>
        <p:sp>
          <p:nvSpPr>
            <p:cNvPr id="97" name="Rounded Rectangle 128">
              <a:extLst>
                <a:ext uri="{FF2B5EF4-FFF2-40B4-BE49-F238E27FC236}">
                  <a16:creationId xmlns:a16="http://schemas.microsoft.com/office/drawing/2014/main" id="{337E10C2-575C-4F18-8BB2-6FDA9C88B50E}"/>
                </a:ext>
              </a:extLst>
            </p:cNvPr>
            <p:cNvSpPr/>
            <p:nvPr/>
          </p:nvSpPr>
          <p:spPr>
            <a:xfrm>
              <a:off x="2124036" y="3999528"/>
              <a:ext cx="564155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79B6CA-65AE-4312-964B-AD96787785DC}"/>
                </a:ext>
              </a:extLst>
            </p:cNvPr>
            <p:cNvSpPr txBox="1"/>
            <p:nvPr/>
          </p:nvSpPr>
          <p:spPr>
            <a:xfrm>
              <a:off x="1492557" y="381906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dob: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7A93AC8-4B23-4BFF-85CF-C7E2040E9F26}"/>
              </a:ext>
            </a:extLst>
          </p:cNvPr>
          <p:cNvGrpSpPr/>
          <p:nvPr/>
        </p:nvGrpSpPr>
        <p:grpSpPr>
          <a:xfrm>
            <a:off x="1492556" y="4090922"/>
            <a:ext cx="1099606" cy="369332"/>
            <a:chOff x="1492556" y="4090922"/>
            <a:chExt cx="1099606" cy="369332"/>
          </a:xfrm>
        </p:grpSpPr>
        <p:sp>
          <p:nvSpPr>
            <p:cNvPr id="98" name="Rounded Rectangle 128">
              <a:extLst>
                <a:ext uri="{FF2B5EF4-FFF2-40B4-BE49-F238E27FC236}">
                  <a16:creationId xmlns:a16="http://schemas.microsoft.com/office/drawing/2014/main" id="{A82EAF41-DC84-45E4-AE1D-D83498FFECEF}"/>
                </a:ext>
              </a:extLst>
            </p:cNvPr>
            <p:cNvSpPr/>
            <p:nvPr/>
          </p:nvSpPr>
          <p:spPr>
            <a:xfrm>
              <a:off x="2074626" y="4281623"/>
              <a:ext cx="517536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FE72F7-D468-45AA-A48F-72AC87C59C7D}"/>
                </a:ext>
              </a:extLst>
            </p:cNvPr>
            <p:cNvSpPr txBox="1"/>
            <p:nvPr/>
          </p:nvSpPr>
          <p:spPr>
            <a:xfrm>
              <a:off x="1492556" y="409092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city: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83687C-20F3-48FC-A344-D4BD6B1B90B6}"/>
              </a:ext>
            </a:extLst>
          </p:cNvPr>
          <p:cNvGrpSpPr/>
          <p:nvPr/>
        </p:nvGrpSpPr>
        <p:grpSpPr>
          <a:xfrm>
            <a:off x="4996396" y="3263175"/>
            <a:ext cx="1281574" cy="369332"/>
            <a:chOff x="1492558" y="3263175"/>
            <a:chExt cx="1281574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9C10EA-369D-4766-80A8-560CDB240C53}"/>
                </a:ext>
              </a:extLst>
            </p:cNvPr>
            <p:cNvSpPr txBox="1"/>
            <p:nvPr/>
          </p:nvSpPr>
          <p:spPr>
            <a:xfrm>
              <a:off x="1492558" y="3263175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>
                  <a:solidFill>
                    <a:srgbClr val="65C1FF"/>
                  </a:solidFill>
                </a:rPr>
                <a:t>url:</a:t>
              </a:r>
            </a:p>
          </p:txBody>
        </p:sp>
        <p:sp>
          <p:nvSpPr>
            <p:cNvPr id="63" name="Rounded Rectangle 128">
              <a:extLst>
                <a:ext uri="{FF2B5EF4-FFF2-40B4-BE49-F238E27FC236}">
                  <a16:creationId xmlns:a16="http://schemas.microsoft.com/office/drawing/2014/main" id="{15465006-4598-4568-B1AC-A0D1D46F1138}"/>
                </a:ext>
              </a:extLst>
            </p:cNvPr>
            <p:cNvSpPr/>
            <p:nvPr/>
          </p:nvSpPr>
          <p:spPr>
            <a:xfrm>
              <a:off x="2030073" y="3464360"/>
              <a:ext cx="744059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2256FD5-6002-4BB9-847B-958BE4674E41}"/>
              </a:ext>
            </a:extLst>
          </p:cNvPr>
          <p:cNvGrpSpPr/>
          <p:nvPr/>
        </p:nvGrpSpPr>
        <p:grpSpPr>
          <a:xfrm>
            <a:off x="4996396" y="3550207"/>
            <a:ext cx="1309668" cy="369332"/>
            <a:chOff x="1492558" y="3550207"/>
            <a:chExt cx="1309668" cy="369332"/>
          </a:xfrm>
        </p:grpSpPr>
        <p:sp>
          <p:nvSpPr>
            <p:cNvPr id="70" name="Rounded Rectangle 128">
              <a:extLst>
                <a:ext uri="{FF2B5EF4-FFF2-40B4-BE49-F238E27FC236}">
                  <a16:creationId xmlns:a16="http://schemas.microsoft.com/office/drawing/2014/main" id="{2ED6D8A3-3428-4761-A4E6-DF810D73FFC8}"/>
                </a:ext>
              </a:extLst>
            </p:cNvPr>
            <p:cNvSpPr/>
            <p:nvPr/>
          </p:nvSpPr>
          <p:spPr>
            <a:xfrm>
              <a:off x="2302133" y="3714811"/>
              <a:ext cx="500093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AF1ADA-21DF-4487-BCB6-8E57C24EDC43}"/>
                </a:ext>
              </a:extLst>
            </p:cNvPr>
            <p:cNvSpPr txBox="1"/>
            <p:nvPr/>
          </p:nvSpPr>
          <p:spPr>
            <a:xfrm>
              <a:off x="1492558" y="3550207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name: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4137D4E-656F-4FA8-95AC-9C0A4782BCD7}"/>
              </a:ext>
            </a:extLst>
          </p:cNvPr>
          <p:cNvGrpSpPr/>
          <p:nvPr/>
        </p:nvGrpSpPr>
        <p:grpSpPr>
          <a:xfrm>
            <a:off x="4996395" y="3819062"/>
            <a:ext cx="1195634" cy="369332"/>
            <a:chOff x="1492557" y="3819062"/>
            <a:chExt cx="1195634" cy="369332"/>
          </a:xfrm>
        </p:grpSpPr>
        <p:sp>
          <p:nvSpPr>
            <p:cNvPr id="76" name="Rounded Rectangle 128">
              <a:extLst>
                <a:ext uri="{FF2B5EF4-FFF2-40B4-BE49-F238E27FC236}">
                  <a16:creationId xmlns:a16="http://schemas.microsoft.com/office/drawing/2014/main" id="{19690940-5C07-434D-9D4C-DBFFF189BDEE}"/>
                </a:ext>
              </a:extLst>
            </p:cNvPr>
            <p:cNvSpPr/>
            <p:nvPr/>
          </p:nvSpPr>
          <p:spPr>
            <a:xfrm>
              <a:off x="2302133" y="3999528"/>
              <a:ext cx="386058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3CBD240-8292-4599-B943-FE8D38EF7590}"/>
                </a:ext>
              </a:extLst>
            </p:cNvPr>
            <p:cNvSpPr txBox="1"/>
            <p:nvPr/>
          </p:nvSpPr>
          <p:spPr>
            <a:xfrm>
              <a:off x="1492557" y="381906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height: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4ADC72D-CE9E-4F6C-83C8-9D96FD8D00AF}"/>
              </a:ext>
            </a:extLst>
          </p:cNvPr>
          <p:cNvGrpSpPr/>
          <p:nvPr/>
        </p:nvGrpSpPr>
        <p:grpSpPr>
          <a:xfrm>
            <a:off x="4996394" y="4090922"/>
            <a:ext cx="1549662" cy="369332"/>
            <a:chOff x="1492556" y="4090922"/>
            <a:chExt cx="1549662" cy="369332"/>
          </a:xfrm>
        </p:grpSpPr>
        <p:sp>
          <p:nvSpPr>
            <p:cNvPr id="85" name="Rounded Rectangle 128">
              <a:extLst>
                <a:ext uri="{FF2B5EF4-FFF2-40B4-BE49-F238E27FC236}">
                  <a16:creationId xmlns:a16="http://schemas.microsoft.com/office/drawing/2014/main" id="{96EFB868-C21A-4AB0-B722-3DCDEE9630AB}"/>
                </a:ext>
              </a:extLst>
            </p:cNvPr>
            <p:cNvSpPr/>
            <p:nvPr/>
          </p:nvSpPr>
          <p:spPr>
            <a:xfrm>
              <a:off x="2074626" y="4281623"/>
              <a:ext cx="967592" cy="45719"/>
            </a:xfrm>
            <a:prstGeom prst="roundRect">
              <a:avLst>
                <a:gd name="adj" fmla="val 39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9C91017-8805-4DB8-935C-FECEC63E4314}"/>
                </a:ext>
              </a:extLst>
            </p:cNvPr>
            <p:cNvSpPr txBox="1"/>
            <p:nvPr/>
          </p:nvSpPr>
          <p:spPr>
            <a:xfrm>
              <a:off x="1492556" y="4090922"/>
              <a:ext cx="840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>
                  <a:solidFill>
                    <a:srgbClr val="65C1FF"/>
                  </a:solidFill>
                </a:rPr>
                <a:t>wiki: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4AFA976-1827-4C10-BD37-6DB9A330EB85}"/>
              </a:ext>
            </a:extLst>
          </p:cNvPr>
          <p:cNvCxnSpPr/>
          <p:nvPr/>
        </p:nvCxnSpPr>
        <p:spPr>
          <a:xfrm>
            <a:off x="7297746" y="3892208"/>
            <a:ext cx="1371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392">
            <a:extLst>
              <a:ext uri="{FF2B5EF4-FFF2-40B4-BE49-F238E27FC236}">
                <a16:creationId xmlns:a16="http://schemas.microsoft.com/office/drawing/2014/main" id="{F474E485-A176-4806-81FD-D70AB5A2E16A}"/>
              </a:ext>
            </a:extLst>
          </p:cNvPr>
          <p:cNvSpPr>
            <a:spLocks/>
          </p:cNvSpPr>
          <p:nvPr/>
        </p:nvSpPr>
        <p:spPr bwMode="auto">
          <a:xfrm rot="5400000">
            <a:off x="7823595" y="3513172"/>
            <a:ext cx="319901" cy="272510"/>
          </a:xfrm>
          <a:custGeom>
            <a:avLst/>
            <a:gdLst>
              <a:gd name="T0" fmla="*/ 166 w 166"/>
              <a:gd name="T1" fmla="*/ 133 h 142"/>
              <a:gd name="T2" fmla="*/ 157 w 166"/>
              <a:gd name="T3" fmla="*/ 142 h 142"/>
              <a:gd name="T4" fmla="*/ 127 w 166"/>
              <a:gd name="T5" fmla="*/ 142 h 142"/>
              <a:gd name="T6" fmla="*/ 119 w 166"/>
              <a:gd name="T7" fmla="*/ 133 h 142"/>
              <a:gd name="T8" fmla="*/ 119 w 166"/>
              <a:gd name="T9" fmla="*/ 104 h 142"/>
              <a:gd name="T10" fmla="*/ 127 w 166"/>
              <a:gd name="T11" fmla="*/ 95 h 142"/>
              <a:gd name="T12" fmla="*/ 136 w 166"/>
              <a:gd name="T13" fmla="*/ 95 h 142"/>
              <a:gd name="T14" fmla="*/ 136 w 166"/>
              <a:gd name="T15" fmla="*/ 77 h 142"/>
              <a:gd name="T16" fmla="*/ 89 w 166"/>
              <a:gd name="T17" fmla="*/ 77 h 142"/>
              <a:gd name="T18" fmla="*/ 89 w 166"/>
              <a:gd name="T19" fmla="*/ 95 h 142"/>
              <a:gd name="T20" fmla="*/ 98 w 166"/>
              <a:gd name="T21" fmla="*/ 95 h 142"/>
              <a:gd name="T22" fmla="*/ 107 w 166"/>
              <a:gd name="T23" fmla="*/ 104 h 142"/>
              <a:gd name="T24" fmla="*/ 107 w 166"/>
              <a:gd name="T25" fmla="*/ 133 h 142"/>
              <a:gd name="T26" fmla="*/ 98 w 166"/>
              <a:gd name="T27" fmla="*/ 142 h 142"/>
              <a:gd name="T28" fmla="*/ 68 w 166"/>
              <a:gd name="T29" fmla="*/ 142 h 142"/>
              <a:gd name="T30" fmla="*/ 59 w 166"/>
              <a:gd name="T31" fmla="*/ 133 h 142"/>
              <a:gd name="T32" fmla="*/ 59 w 166"/>
              <a:gd name="T33" fmla="*/ 104 h 142"/>
              <a:gd name="T34" fmla="*/ 68 w 166"/>
              <a:gd name="T35" fmla="*/ 95 h 142"/>
              <a:gd name="T36" fmla="*/ 77 w 166"/>
              <a:gd name="T37" fmla="*/ 95 h 142"/>
              <a:gd name="T38" fmla="*/ 77 w 166"/>
              <a:gd name="T39" fmla="*/ 77 h 142"/>
              <a:gd name="T40" fmla="*/ 30 w 166"/>
              <a:gd name="T41" fmla="*/ 77 h 142"/>
              <a:gd name="T42" fmla="*/ 30 w 166"/>
              <a:gd name="T43" fmla="*/ 95 h 142"/>
              <a:gd name="T44" fmla="*/ 39 w 166"/>
              <a:gd name="T45" fmla="*/ 95 h 142"/>
              <a:gd name="T46" fmla="*/ 48 w 166"/>
              <a:gd name="T47" fmla="*/ 104 h 142"/>
              <a:gd name="T48" fmla="*/ 48 w 166"/>
              <a:gd name="T49" fmla="*/ 133 h 142"/>
              <a:gd name="T50" fmla="*/ 39 w 166"/>
              <a:gd name="T51" fmla="*/ 142 h 142"/>
              <a:gd name="T52" fmla="*/ 9 w 166"/>
              <a:gd name="T53" fmla="*/ 142 h 142"/>
              <a:gd name="T54" fmla="*/ 0 w 166"/>
              <a:gd name="T55" fmla="*/ 133 h 142"/>
              <a:gd name="T56" fmla="*/ 0 w 166"/>
              <a:gd name="T57" fmla="*/ 104 h 142"/>
              <a:gd name="T58" fmla="*/ 9 w 166"/>
              <a:gd name="T59" fmla="*/ 95 h 142"/>
              <a:gd name="T60" fmla="*/ 18 w 166"/>
              <a:gd name="T61" fmla="*/ 95 h 142"/>
              <a:gd name="T62" fmla="*/ 18 w 166"/>
              <a:gd name="T63" fmla="*/ 77 h 142"/>
              <a:gd name="T64" fmla="*/ 30 w 166"/>
              <a:gd name="T65" fmla="*/ 65 h 142"/>
              <a:gd name="T66" fmla="*/ 77 w 166"/>
              <a:gd name="T67" fmla="*/ 65 h 142"/>
              <a:gd name="T68" fmla="*/ 77 w 166"/>
              <a:gd name="T69" fmla="*/ 48 h 142"/>
              <a:gd name="T70" fmla="*/ 68 w 166"/>
              <a:gd name="T71" fmla="*/ 48 h 142"/>
              <a:gd name="T72" fmla="*/ 59 w 166"/>
              <a:gd name="T73" fmla="*/ 39 h 142"/>
              <a:gd name="T74" fmla="*/ 59 w 166"/>
              <a:gd name="T75" fmla="*/ 9 h 142"/>
              <a:gd name="T76" fmla="*/ 68 w 166"/>
              <a:gd name="T77" fmla="*/ 0 h 142"/>
              <a:gd name="T78" fmla="*/ 98 w 166"/>
              <a:gd name="T79" fmla="*/ 0 h 142"/>
              <a:gd name="T80" fmla="*/ 107 w 166"/>
              <a:gd name="T81" fmla="*/ 9 h 142"/>
              <a:gd name="T82" fmla="*/ 107 w 166"/>
              <a:gd name="T83" fmla="*/ 39 h 142"/>
              <a:gd name="T84" fmla="*/ 98 w 166"/>
              <a:gd name="T85" fmla="*/ 48 h 142"/>
              <a:gd name="T86" fmla="*/ 89 w 166"/>
              <a:gd name="T87" fmla="*/ 48 h 142"/>
              <a:gd name="T88" fmla="*/ 89 w 166"/>
              <a:gd name="T89" fmla="*/ 65 h 142"/>
              <a:gd name="T90" fmla="*/ 136 w 166"/>
              <a:gd name="T91" fmla="*/ 65 h 142"/>
              <a:gd name="T92" fmla="*/ 148 w 166"/>
              <a:gd name="T93" fmla="*/ 77 h 142"/>
              <a:gd name="T94" fmla="*/ 148 w 166"/>
              <a:gd name="T95" fmla="*/ 95 h 142"/>
              <a:gd name="T96" fmla="*/ 157 w 166"/>
              <a:gd name="T97" fmla="*/ 95 h 142"/>
              <a:gd name="T98" fmla="*/ 166 w 166"/>
              <a:gd name="T99" fmla="*/ 104 h 142"/>
              <a:gd name="T100" fmla="*/ 166 w 166"/>
              <a:gd name="T101" fmla="*/ 133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6" h="142">
                <a:moveTo>
                  <a:pt x="166" y="133"/>
                </a:moveTo>
                <a:cubicBezTo>
                  <a:pt x="166" y="138"/>
                  <a:pt x="162" y="142"/>
                  <a:pt x="157" y="142"/>
                </a:cubicBezTo>
                <a:cubicBezTo>
                  <a:pt x="127" y="142"/>
                  <a:pt x="127" y="142"/>
                  <a:pt x="127" y="142"/>
                </a:cubicBezTo>
                <a:cubicBezTo>
                  <a:pt x="123" y="142"/>
                  <a:pt x="119" y="138"/>
                  <a:pt x="119" y="133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9" y="99"/>
                  <a:pt x="123" y="95"/>
                  <a:pt x="127" y="95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89" y="77"/>
                  <a:pt x="89" y="77"/>
                  <a:pt x="89" y="77"/>
                </a:cubicBezTo>
                <a:cubicBezTo>
                  <a:pt x="89" y="95"/>
                  <a:pt x="89" y="95"/>
                  <a:pt x="89" y="95"/>
                </a:cubicBezTo>
                <a:cubicBezTo>
                  <a:pt x="98" y="95"/>
                  <a:pt x="98" y="95"/>
                  <a:pt x="98" y="95"/>
                </a:cubicBezTo>
                <a:cubicBezTo>
                  <a:pt x="103" y="95"/>
                  <a:pt x="107" y="99"/>
                  <a:pt x="107" y="104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7" y="138"/>
                  <a:pt x="103" y="142"/>
                  <a:pt x="98" y="142"/>
                </a:cubicBezTo>
                <a:cubicBezTo>
                  <a:pt x="68" y="142"/>
                  <a:pt x="68" y="142"/>
                  <a:pt x="68" y="142"/>
                </a:cubicBezTo>
                <a:cubicBezTo>
                  <a:pt x="63" y="142"/>
                  <a:pt x="59" y="138"/>
                  <a:pt x="59" y="133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9" y="99"/>
                  <a:pt x="63" y="95"/>
                  <a:pt x="68" y="95"/>
                </a:cubicBezTo>
                <a:cubicBezTo>
                  <a:pt x="77" y="95"/>
                  <a:pt x="77" y="95"/>
                  <a:pt x="77" y="95"/>
                </a:cubicBezTo>
                <a:cubicBezTo>
                  <a:pt x="77" y="77"/>
                  <a:pt x="77" y="77"/>
                  <a:pt x="77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95"/>
                  <a:pt x="30" y="95"/>
                  <a:pt x="30" y="95"/>
                </a:cubicBezTo>
                <a:cubicBezTo>
                  <a:pt x="39" y="95"/>
                  <a:pt x="39" y="95"/>
                  <a:pt x="39" y="95"/>
                </a:cubicBezTo>
                <a:cubicBezTo>
                  <a:pt x="44" y="95"/>
                  <a:pt x="48" y="99"/>
                  <a:pt x="48" y="104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8" y="138"/>
                  <a:pt x="44" y="142"/>
                  <a:pt x="39" y="142"/>
                </a:cubicBezTo>
                <a:cubicBezTo>
                  <a:pt x="9" y="142"/>
                  <a:pt x="9" y="142"/>
                  <a:pt x="9" y="142"/>
                </a:cubicBezTo>
                <a:cubicBezTo>
                  <a:pt x="4" y="142"/>
                  <a:pt x="0" y="138"/>
                  <a:pt x="0" y="133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99"/>
                  <a:pt x="4" y="95"/>
                  <a:pt x="9" y="95"/>
                </a:cubicBezTo>
                <a:cubicBezTo>
                  <a:pt x="18" y="95"/>
                  <a:pt x="18" y="95"/>
                  <a:pt x="18" y="95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71"/>
                  <a:pt x="23" y="65"/>
                  <a:pt x="30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48"/>
                  <a:pt x="77" y="48"/>
                  <a:pt x="77" y="48"/>
                </a:cubicBezTo>
                <a:cubicBezTo>
                  <a:pt x="68" y="48"/>
                  <a:pt x="68" y="48"/>
                  <a:pt x="68" y="48"/>
                </a:cubicBezTo>
                <a:cubicBezTo>
                  <a:pt x="63" y="48"/>
                  <a:pt x="59" y="44"/>
                  <a:pt x="59" y="39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4"/>
                  <a:pt x="63" y="0"/>
                  <a:pt x="68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3" y="0"/>
                  <a:pt x="107" y="4"/>
                  <a:pt x="107" y="9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107" y="44"/>
                  <a:pt x="103" y="48"/>
                  <a:pt x="98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65"/>
                  <a:pt x="89" y="65"/>
                  <a:pt x="89" y="65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43" y="65"/>
                  <a:pt x="148" y="71"/>
                  <a:pt x="148" y="77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62" y="95"/>
                  <a:pt x="166" y="99"/>
                  <a:pt x="166" y="104"/>
                </a:cubicBezTo>
                <a:lnTo>
                  <a:pt x="166" y="13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7" name="Rounded Rectangle 128">
            <a:extLst>
              <a:ext uri="{FF2B5EF4-FFF2-40B4-BE49-F238E27FC236}">
                <a16:creationId xmlns:a16="http://schemas.microsoft.com/office/drawing/2014/main" id="{CC6DD979-85CF-4864-AB77-02372FEA0939}"/>
              </a:ext>
            </a:extLst>
          </p:cNvPr>
          <p:cNvSpPr/>
          <p:nvPr/>
        </p:nvSpPr>
        <p:spPr>
          <a:xfrm>
            <a:off x="7572745" y="4049915"/>
            <a:ext cx="826444" cy="277427"/>
          </a:xfrm>
          <a:prstGeom prst="roundRect">
            <a:avLst>
              <a:gd name="adj" fmla="val 39829"/>
            </a:avLst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>
                <a:latin typeface="+mj-lt"/>
              </a:rPr>
              <a:t>Merge</a:t>
            </a:r>
            <a:endParaRPr lang="en-IN" sz="1600" dirty="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061F38-1FDA-4EF2-AC7F-CD33FC9768E3}"/>
              </a:ext>
            </a:extLst>
          </p:cNvPr>
          <p:cNvSpPr txBox="1"/>
          <p:nvPr/>
        </p:nvSpPr>
        <p:spPr>
          <a:xfrm>
            <a:off x="11401425" y="361950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4328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tuar Template">
  <a:themeElements>
    <a:clrScheme name="Flat Colors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8BE0"/>
      </a:accent1>
      <a:accent2>
        <a:srgbClr val="65C1FF"/>
      </a:accent2>
      <a:accent3>
        <a:srgbClr val="C8DB4D"/>
      </a:accent3>
      <a:accent4>
        <a:srgbClr val="FFC000"/>
      </a:accent4>
      <a:accent5>
        <a:srgbClr val="EE5A47"/>
      </a:accent5>
      <a:accent6>
        <a:srgbClr val="F89D3C"/>
      </a:accent6>
      <a:hlink>
        <a:srgbClr val="0563C1"/>
      </a:hlink>
      <a:folHlink>
        <a:srgbClr val="954F72"/>
      </a:folHlink>
    </a:clrScheme>
    <a:fontScheme name="Young &amp; Aller">
      <a:majorFont>
        <a:latin typeface="Young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1037</Words>
  <Application>Microsoft Office PowerPoint</Application>
  <PresentationFormat>Widescreen</PresentationFormat>
  <Paragraphs>306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Young</vt:lpstr>
      <vt:lpstr>Arial</vt:lpstr>
      <vt:lpstr>Calibri</vt:lpstr>
      <vt:lpstr>FontAwesome</vt:lpstr>
      <vt:lpstr>Lato</vt:lpstr>
      <vt:lpstr>Lato Light</vt:lpstr>
      <vt:lpstr>Actuar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process</dc:title>
  <dc:creator>Ian Vu</dc:creator>
  <cp:lastModifiedBy>Ian Vu</cp:lastModifiedBy>
  <cp:revision>108</cp:revision>
  <dcterms:created xsi:type="dcterms:W3CDTF">2018-11-12T04:38:06Z</dcterms:created>
  <dcterms:modified xsi:type="dcterms:W3CDTF">2018-12-03T10:18:15Z</dcterms:modified>
</cp:coreProperties>
</file>