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4423-335F-4EE8-97F1-03E3ECBAD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CE4E3-4DB2-4D8B-AC6D-5F507991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0D2E-7E74-4632-8F89-DECA0AB3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E27C-E95F-4658-BAF5-C6EF11C4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C559-62CF-4084-A2C2-B6676BCC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4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2A94-F94E-4F08-B088-52B84B06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C236D-E09C-4A0E-81F1-16DD69094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C9C3-7574-41A1-8A63-95EBE3EB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8225-A074-4B84-8B4C-0DF0C365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C1F8-FBCF-415D-8A4A-825AC361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9C186-4F2E-436E-ADB9-E37014D1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2C8B1-FCA5-40EC-84AE-5A687A48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491E-58FC-4197-A002-44375B72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A7BA-5BCA-46DE-9B8E-0456C8DB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D41E-DB46-4ECF-8A7E-FFB044E0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0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249B-73E9-4532-A741-EFB76DA2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3742-E398-4A1F-B0F8-94BF048F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22B8-84EE-4EB1-AB63-C8EC73A0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D23A-2D8D-41D2-B904-A6D1786C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BD44-90C2-40E3-9B99-120DCF9A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C744-B70A-41C1-A285-84124DB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41EC-954A-4485-96E8-46A3E819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3C6D-4184-4A69-A325-B9726130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4AE1-F3EC-4E5E-A5CA-C25CEFA1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57705-5183-44D2-9549-AC197AB2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7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98B4-DD1B-423F-95A8-023E7B72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449E-FCA7-4524-9542-D0E164A89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67CAE-6591-4499-819F-D4FC165C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D2581-BE46-4BB7-9652-4FA59F9A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FD62-D9E1-41EF-B7D1-66982347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E068-A6C3-4D10-B4C8-1ED4CB8C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46DB-9123-4B06-9485-A6A79696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F4B0-1843-4655-9852-2E1E269F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68143-69A6-4529-8977-6DD821C9B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A47B4-CF52-446C-B488-29AADB6F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10CA3-2769-45F9-AEDC-9A32D3CD2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C4744-FA2F-4727-8282-F93414FA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39FB9-0A2C-4C44-94C6-8CE3573F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21A85-08F3-4D3B-959F-FE9202FB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3FF7-06BB-4656-B809-EB0E639A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6A99E-2A01-499C-9C16-4FA5959F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5DD45-3C15-4359-B3B9-DE57A5F1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0CEC6-41AB-4786-B7E7-3351ED1E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1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A555E-11AF-4FA3-8088-CD3B40F8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DD333-4973-498D-BC79-8CB40F5F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93C21-72F7-43C4-91C9-F2DCE276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5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BE28-2995-463C-9959-7C7075DF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C000-3483-45ED-8D83-CF5B7F17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5A81F-5FC8-419D-87A0-384D59E8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21D95-858C-4418-BC7A-83A3355E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C20EA-3131-433D-B968-10DA5E92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1EF96-ACA8-400B-8204-5522EC9D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3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C307-593F-4E05-8789-7C10931E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D059C-0AC5-44FD-933F-51E9E21A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9B96A-AA81-43CD-8D6C-E57627DAE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F93A5-A7A3-4FAC-B6AD-8B39B571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B43DF-8FF0-46D3-BB84-19052870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CB54-7DF8-4E1C-994E-42124156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3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1E3F6-CB22-432C-8F97-76AFA2EA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F2F8-49A6-44DD-8761-C9267E93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5867D-BD3E-4B58-8BEA-54213DCA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5F9C-D84E-46C6-B62A-821413294AA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38C8A-94EB-45E0-9F96-87C7022F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7AE9-939A-44E2-8F57-302C92A06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EA05-CB97-47C9-948B-710A7BA4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1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B7F7-5453-442B-8338-FBD6A6CAF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Predicate 8 and 9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D74A9-53B2-4DB9-9ED3-60A6C909C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Group 4</a:t>
            </a: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3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96BE26-DBEE-46F6-BCD7-74F04EBB3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4" r="23713"/>
          <a:stretch/>
        </p:blipFill>
        <p:spPr>
          <a:xfrm>
            <a:off x="6185051" y="10"/>
            <a:ext cx="5997632" cy="6857990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7D4FE8-7FE0-4E00-B7B5-243D8CA09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00" r="11618"/>
          <a:stretch/>
        </p:blipFill>
        <p:spPr>
          <a:xfrm>
            <a:off x="-1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0F6B6-957A-4351-94BB-9B022FB8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4" y="2166721"/>
            <a:ext cx="3886199" cy="915035"/>
          </a:xfrm>
        </p:spPr>
        <p:txBody>
          <a:bodyPr>
            <a:normAutofit/>
          </a:bodyPr>
          <a:lstStyle/>
          <a:p>
            <a:r>
              <a:rPr lang="en-GB" sz="360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6ADB-8928-4AA9-9F28-2FE3E2AC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3081756"/>
            <a:ext cx="4152758" cy="1775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Artist biology page from mp3.zing.vn or nhaccuatui.com</a:t>
            </a:r>
          </a:p>
          <a:p>
            <a:pPr marL="0" indent="0">
              <a:buNone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222104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DA28-0E08-42E2-AB42-D9DAD2F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Extraction pipeline</a:t>
            </a:r>
          </a:p>
        </p:txBody>
      </p:sp>
      <p:pic>
        <p:nvPicPr>
          <p:cNvPr id="1026" name="Picture 2" descr="Káº¿t quáº£ hÃ¬nh áº£nh cho html flat">
            <a:extLst>
              <a:ext uri="{FF2B5EF4-FFF2-40B4-BE49-F238E27FC236}">
                <a16:creationId xmlns:a16="http://schemas.microsoft.com/office/drawing/2014/main" id="{78E95613-5D5B-4A60-92F6-0936FA1C6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967831"/>
            <a:ext cx="978078" cy="9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87BA3-10ED-45B2-AA52-98F13C7BE9FC}"/>
              </a:ext>
            </a:extLst>
          </p:cNvPr>
          <p:cNvSpPr txBox="1"/>
          <p:nvPr/>
        </p:nvSpPr>
        <p:spPr>
          <a:xfrm>
            <a:off x="4496562" y="2452042"/>
            <a:ext cx="2211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vi-VN" sz="1200">
                <a:latin typeface="Courier New" panose="02070309020205020404" pitchFamily="49" charset="0"/>
                <a:cs typeface="Courier New" panose="02070309020205020404" pitchFamily="49" charset="0"/>
              </a:rPr>
              <a:t>Ngọt là nghệ sĩ trẻ 9X hoạt động âm nhạc độc lập (</a:t>
            </a:r>
            <a:r>
              <a:rPr lang="vi-VN" sz="1400" b="1">
                <a:latin typeface="Courier New" panose="02070309020205020404" pitchFamily="49" charset="0"/>
                <a:cs typeface="Courier New" panose="02070309020205020404" pitchFamily="49" charset="0"/>
              </a:rPr>
              <a:t>indie</a:t>
            </a:r>
            <a:r>
              <a:rPr lang="vi-VN" sz="1200">
                <a:latin typeface="Courier New" panose="02070309020205020404" pitchFamily="49" charset="0"/>
                <a:cs typeface="Courier New" panose="02070309020205020404" pitchFamily="49" charset="0"/>
              </a:rPr>
              <a:t>) nhiều năm qua giữa Hà Nội với 4 thành viên: Vũ Đinh Trọng Thắng, Nguyễn Hùng Nam Anh, Trần Bình Tuấn và Phan Việt Hoàng. Họ là một ban nhạc “đơn giản” với </a:t>
            </a:r>
            <a:r>
              <a:rPr lang="vi-VN" sz="1400" b="1">
                <a:latin typeface="Courier New" panose="02070309020205020404" pitchFamily="49" charset="0"/>
                <a:cs typeface="Courier New" panose="02070309020205020404" pitchFamily="49" charset="0"/>
              </a:rPr>
              <a:t>một trống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vi-VN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400" b="1">
                <a:latin typeface="Courier New" panose="02070309020205020404" pitchFamily="49" charset="0"/>
                <a:cs typeface="Courier New" panose="02070309020205020404" pitchFamily="49" charset="0"/>
              </a:rPr>
              <a:t>một guitar</a:t>
            </a:r>
            <a:r>
              <a:rPr lang="vi-VN" sz="1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vi-VN" sz="1400" b="1">
                <a:latin typeface="Courier New" panose="02070309020205020404" pitchFamily="49" charset="0"/>
                <a:cs typeface="Courier New" panose="02070309020205020404" pitchFamily="49" charset="0"/>
              </a:rPr>
              <a:t>một bass</a:t>
            </a:r>
            <a:r>
              <a:rPr lang="vi-VN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200">
                <a:latin typeface="Courier New" panose="02070309020205020404" pitchFamily="49" charset="0"/>
                <a:cs typeface="Courier New" panose="02070309020205020404" pitchFamily="49" charset="0"/>
              </a:rPr>
              <a:t>và một vocal (ca sĩ)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… 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1EFB8-A00C-48E8-BC2E-5813FDE5CACD}"/>
              </a:ext>
            </a:extLst>
          </p:cNvPr>
          <p:cNvSpPr txBox="1"/>
          <p:nvPr/>
        </p:nvSpPr>
        <p:spPr>
          <a:xfrm>
            <a:off x="794545" y="3980656"/>
            <a:ext cx="206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>
                <a:latin typeface="Courier New" panose="02070309020205020404" pitchFamily="49" charset="0"/>
                <a:cs typeface="Courier New" panose="02070309020205020404" pitchFamily="49" charset="0"/>
              </a:rPr>
              <a:t>https://mp3.zing.vn/nghe-si/Ngot/tieu-su</a:t>
            </a:r>
            <a:endParaRPr lang="en-GB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5CD5C-9CA0-40C0-AA42-D97D3DDBD94F}"/>
              </a:ext>
            </a:extLst>
          </p:cNvPr>
          <p:cNvSpPr txBox="1"/>
          <p:nvPr/>
        </p:nvSpPr>
        <p:spPr>
          <a:xfrm>
            <a:off x="8529638" y="3159928"/>
            <a:ext cx="2943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{</a:t>
            </a:r>
          </a:p>
          <a:p>
            <a:r>
              <a:rPr lang="en-GB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‘professions’: {indie}</a:t>
            </a:r>
          </a:p>
          <a:p>
            <a:r>
              <a:rPr lang="en-GB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‘instruments’: {drum, guitar}</a:t>
            </a:r>
          </a:p>
          <a:p>
            <a:r>
              <a:rPr lang="en-GB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8ADBA29-5CB4-4B76-8C86-4E1BC21F4A0A}"/>
              </a:ext>
            </a:extLst>
          </p:cNvPr>
          <p:cNvSpPr/>
          <p:nvPr/>
        </p:nvSpPr>
        <p:spPr>
          <a:xfrm>
            <a:off x="2923936" y="3134272"/>
            <a:ext cx="1455272" cy="10772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Text extraction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E36FF3A-65A0-40B5-9F91-7E2BEE070B63}"/>
              </a:ext>
            </a:extLst>
          </p:cNvPr>
          <p:cNvSpPr/>
          <p:nvPr/>
        </p:nvSpPr>
        <p:spPr>
          <a:xfrm>
            <a:off x="6858000" y="3160477"/>
            <a:ext cx="1602361" cy="10772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879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131D-F72D-4CA7-B27E-5C618AAA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Text extraction: Using css selectors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6F76C-41B8-4E68-BFE5-E3CE45F8F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60"/>
          <a:stretch/>
        </p:blipFill>
        <p:spPr>
          <a:xfrm>
            <a:off x="1409700" y="1478756"/>
            <a:ext cx="9372600" cy="43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2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4DFF-4583-41A8-BD5A-7930FF9E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Text extractions: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3F58-0D2D-4DC2-8E29-D8B30C08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625"/>
            <a:ext cx="10515600" cy="2632075"/>
          </a:xfrm>
        </p:spPr>
        <p:txBody>
          <a:bodyPr>
            <a:normAutofit lnSpcReduction="10000"/>
          </a:bodyPr>
          <a:lstStyle/>
          <a:p>
            <a:r>
              <a:rPr lang="en-GB" sz="3200"/>
              <a:t>Different sites have different css layouts</a:t>
            </a:r>
          </a:p>
          <a:p>
            <a:r>
              <a:rPr lang="en-GB" sz="3200"/>
              <a:t>1 site can also have inconsistent layouts</a:t>
            </a:r>
          </a:p>
          <a:p>
            <a:r>
              <a:rPr lang="en-GB" sz="3200"/>
              <a:t>Noise: 404 page but with status 200</a:t>
            </a:r>
          </a:p>
          <a:p>
            <a:endParaRPr lang="en-GB" sz="3200"/>
          </a:p>
          <a:p>
            <a:pPr marL="0" indent="0">
              <a:buNone/>
            </a:pPr>
            <a:r>
              <a:rPr lang="en-GB" sz="3200"/>
              <a:t>	=&gt; Requires hand-engineer all cases</a:t>
            </a:r>
          </a:p>
        </p:txBody>
      </p:sp>
    </p:spTree>
    <p:extLst>
      <p:ext uri="{BB962C8B-B14F-4D97-AF65-F5344CB8AC3E}">
        <p14:creationId xmlns:p14="http://schemas.microsoft.com/office/powerpoint/2010/main" val="92786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E7A21-5B03-413A-8B75-87E10FCF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Information extraction: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D89B-C7DE-4131-B63C-4BE61057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First attemps: Apply pos tagging and dependency parsing </a:t>
            </a:r>
          </a:p>
          <a:p>
            <a:r>
              <a:rPr lang="en-GB" sz="2000">
                <a:solidFill>
                  <a:schemeClr val="bg1"/>
                </a:solidFill>
              </a:rPr>
              <a:t>Obstacles: word segmentation alone is computationally expensive</a:t>
            </a:r>
          </a:p>
          <a:p>
            <a:r>
              <a:rPr lang="en-GB" sz="2000">
                <a:solidFill>
                  <a:schemeClr val="bg1"/>
                </a:solidFill>
              </a:rPr>
              <a:t>Conclusion: Impractical, can’t scale (having 20000+ samples)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D8D6C-FBB8-481D-B7D7-1E8B6702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68611"/>
            <a:ext cx="6250769" cy="43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3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2E818-E880-4F5F-949B-806F1484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Information extraction: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3A5C-77CA-4663-B791-FF5308B5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Second attempt: build a lookup dictionary manually</a:t>
            </a:r>
          </a:p>
          <a:p>
            <a:r>
              <a:rPr lang="en-GB" sz="2000">
                <a:solidFill>
                  <a:schemeClr val="bg1"/>
                </a:solidFill>
              </a:rPr>
              <a:t>Obstacles: time-consuming, cannot cover all cases</a:t>
            </a:r>
          </a:p>
          <a:p>
            <a:r>
              <a:rPr lang="en-GB" sz="2000">
                <a:solidFill>
                  <a:schemeClr val="bg1"/>
                </a:solidFill>
              </a:rPr>
              <a:t>Conclusion: Safer choice, a good starting point</a:t>
            </a:r>
          </a:p>
          <a:p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485CB-6D92-45BE-8025-2A31D03D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606" y="643467"/>
            <a:ext cx="545108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4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6D38-EC00-4539-9CE1-A00F5417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2057399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</a:rPr>
              <a:t>Result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865D8FD-6154-457E-8E5F-4AB9D205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964404"/>
            <a:ext cx="7188199" cy="29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Lato</vt:lpstr>
      <vt:lpstr>Office Theme</vt:lpstr>
      <vt:lpstr>Predicate 8 and 9 Extraction</vt:lpstr>
      <vt:lpstr>Input</vt:lpstr>
      <vt:lpstr>Extraction pipeline</vt:lpstr>
      <vt:lpstr>Text extraction: Using css selectors</vt:lpstr>
      <vt:lpstr>Text extractions: obstacles</vt:lpstr>
      <vt:lpstr>Information extraction:</vt:lpstr>
      <vt:lpstr>Information extraction: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8 and 9 Extraction</dc:title>
  <dc:creator>Ian Vu</dc:creator>
  <cp:lastModifiedBy>Ian Vu</cp:lastModifiedBy>
  <cp:revision>10</cp:revision>
  <dcterms:created xsi:type="dcterms:W3CDTF">2018-11-05T04:12:58Z</dcterms:created>
  <dcterms:modified xsi:type="dcterms:W3CDTF">2018-11-05T07:11:51Z</dcterms:modified>
</cp:coreProperties>
</file>