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264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72A7-86AF-0E4A-B3AC-0D330916638F}" type="datetimeFigureOut">
              <a:rPr lang="en-US" smtClean="0"/>
              <a:t>05/02/17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B491-8E45-FA41-B1C4-95AD6539E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5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72A7-86AF-0E4A-B3AC-0D330916638F}" type="datetimeFigureOut">
              <a:rPr lang="en-US" smtClean="0"/>
              <a:t>05/02/17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B491-8E45-FA41-B1C4-95AD6539E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9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72A7-86AF-0E4A-B3AC-0D330916638F}" type="datetimeFigureOut">
              <a:rPr lang="en-US" smtClean="0"/>
              <a:t>05/02/17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B491-8E45-FA41-B1C4-95AD6539E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5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72A7-86AF-0E4A-B3AC-0D330916638F}" type="datetimeFigureOut">
              <a:rPr lang="en-US" smtClean="0"/>
              <a:t>05/02/17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B491-8E45-FA41-B1C4-95AD6539E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2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72A7-86AF-0E4A-B3AC-0D330916638F}" type="datetimeFigureOut">
              <a:rPr lang="en-US" smtClean="0"/>
              <a:t>05/02/17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B491-8E45-FA41-B1C4-95AD6539E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69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72A7-86AF-0E4A-B3AC-0D330916638F}" type="datetimeFigureOut">
              <a:rPr lang="en-US" smtClean="0"/>
              <a:t>05/02/17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B491-8E45-FA41-B1C4-95AD6539E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65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72A7-86AF-0E4A-B3AC-0D330916638F}" type="datetimeFigureOut">
              <a:rPr lang="en-US" smtClean="0"/>
              <a:t>05/02/17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B491-8E45-FA41-B1C4-95AD6539E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8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72A7-86AF-0E4A-B3AC-0D330916638F}" type="datetimeFigureOut">
              <a:rPr lang="en-US" smtClean="0"/>
              <a:t>05/02/17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B491-8E45-FA41-B1C4-95AD6539E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8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72A7-86AF-0E4A-B3AC-0D330916638F}" type="datetimeFigureOut">
              <a:rPr lang="en-US" smtClean="0"/>
              <a:t>05/02/17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B491-8E45-FA41-B1C4-95AD6539E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86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72A7-86AF-0E4A-B3AC-0D330916638F}" type="datetimeFigureOut">
              <a:rPr lang="en-US" smtClean="0"/>
              <a:t>05/02/17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B491-8E45-FA41-B1C4-95AD6539E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8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72A7-86AF-0E4A-B3AC-0D330916638F}" type="datetimeFigureOut">
              <a:rPr lang="en-US" smtClean="0"/>
              <a:t>05/02/17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B491-8E45-FA41-B1C4-95AD6539E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73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72A7-86AF-0E4A-B3AC-0D330916638F}" type="datetimeFigureOut">
              <a:rPr lang="en-US" smtClean="0"/>
              <a:t>05/02/17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1B491-8E45-FA41-B1C4-95AD6539E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5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70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/>
          <p:cNvSpPr/>
          <p:nvPr/>
        </p:nvSpPr>
        <p:spPr>
          <a:xfrm>
            <a:off x="3275933" y="289667"/>
            <a:ext cx="1906523" cy="945188"/>
          </a:xfrm>
          <a:prstGeom prst="diamond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Diamond 7"/>
          <p:cNvSpPr/>
          <p:nvPr/>
        </p:nvSpPr>
        <p:spPr>
          <a:xfrm>
            <a:off x="3146825" y="1727730"/>
            <a:ext cx="2175697" cy="948799"/>
          </a:xfrm>
          <a:prstGeom prst="diamond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TextBox 11"/>
          <p:cNvSpPr txBox="1"/>
          <p:nvPr/>
        </p:nvSpPr>
        <p:spPr>
          <a:xfrm>
            <a:off x="3501659" y="371709"/>
            <a:ext cx="14793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device </a:t>
            </a:r>
          </a:p>
          <a:p>
            <a:pPr algn="ctr"/>
            <a:r>
              <a:rPr lang="en-US" sz="1400" dirty="0"/>
              <a:t>i</a:t>
            </a:r>
            <a:r>
              <a:rPr lang="en-US" sz="1400" dirty="0" smtClean="0"/>
              <a:t>n anomalous</a:t>
            </a:r>
          </a:p>
          <a:p>
            <a:pPr algn="ctr"/>
            <a:r>
              <a:rPr lang="en-US" sz="1400" dirty="0" smtClean="0"/>
              <a:t> mode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355666" y="604449"/>
            <a:ext cx="1605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Report Anomaly</a:t>
            </a:r>
            <a:endParaRPr lang="en-US" sz="14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159356" y="759320"/>
            <a:ext cx="1068646" cy="4406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2"/>
            <a:endCxn id="8" idx="0"/>
          </p:cNvCxnSpPr>
          <p:nvPr/>
        </p:nvCxnSpPr>
        <p:spPr>
          <a:xfrm>
            <a:off x="4229195" y="1234855"/>
            <a:ext cx="5479" cy="49287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439772" y="740642"/>
            <a:ext cx="592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197506" y="1269911"/>
            <a:ext cx="592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3275933" y="1797510"/>
            <a:ext cx="19065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device used in</a:t>
            </a:r>
          </a:p>
          <a:p>
            <a:pPr algn="ctr"/>
            <a:r>
              <a:rPr lang="en-US" sz="1400" dirty="0"/>
              <a:t>t</a:t>
            </a:r>
            <a:r>
              <a:rPr lang="en-US" sz="1400" dirty="0" smtClean="0"/>
              <a:t>emporally same time-slot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2371792" y="3422112"/>
            <a:ext cx="812385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5313186" y="2198200"/>
            <a:ext cx="905478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Diamond 32"/>
          <p:cNvSpPr/>
          <p:nvPr/>
        </p:nvSpPr>
        <p:spPr>
          <a:xfrm>
            <a:off x="3184176" y="2953309"/>
            <a:ext cx="2175697" cy="948799"/>
          </a:xfrm>
          <a:prstGeom prst="diamond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3387984" y="3046699"/>
            <a:ext cx="19065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device used in</a:t>
            </a:r>
          </a:p>
          <a:p>
            <a:pPr algn="ctr"/>
            <a:r>
              <a:rPr lang="en-US" sz="1400" dirty="0"/>
              <a:t>r</a:t>
            </a:r>
            <a:r>
              <a:rPr lang="en-US" sz="1400" dirty="0" smtClean="0"/>
              <a:t>ecent historical time-slot</a:t>
            </a:r>
          </a:p>
        </p:txBody>
      </p:sp>
      <p:cxnSp>
        <p:nvCxnSpPr>
          <p:cNvPr id="35" name="Straight Connector 34"/>
          <p:cNvCxnSpPr>
            <a:stCxn id="54" idx="1"/>
          </p:cNvCxnSpPr>
          <p:nvPr/>
        </p:nvCxnSpPr>
        <p:spPr>
          <a:xfrm flipH="1">
            <a:off x="5359874" y="3424594"/>
            <a:ext cx="85879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8" idx="2"/>
          </p:cNvCxnSpPr>
          <p:nvPr/>
        </p:nvCxnSpPr>
        <p:spPr>
          <a:xfrm flipH="1" flipV="1">
            <a:off x="4234674" y="2676529"/>
            <a:ext cx="1" cy="27678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37850" y="2619168"/>
            <a:ext cx="592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5505534" y="1827046"/>
            <a:ext cx="592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6283964" y="1908983"/>
            <a:ext cx="1734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Ok, check next appliance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2399805" y="3052780"/>
            <a:ext cx="592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5505534" y="3046699"/>
            <a:ext cx="592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sp>
        <p:nvSpPr>
          <p:cNvPr id="51" name="Terminator 50"/>
          <p:cNvSpPr/>
          <p:nvPr/>
        </p:nvSpPr>
        <p:spPr>
          <a:xfrm>
            <a:off x="6246678" y="461815"/>
            <a:ext cx="1512717" cy="655365"/>
          </a:xfrm>
          <a:prstGeom prst="flowChartTerminator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2" name="Terminator 51"/>
          <p:cNvSpPr/>
          <p:nvPr/>
        </p:nvSpPr>
        <p:spPr>
          <a:xfrm>
            <a:off x="840398" y="2900792"/>
            <a:ext cx="1512717" cy="1086998"/>
          </a:xfrm>
          <a:prstGeom prst="flowChartTerminator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Terminator 52"/>
          <p:cNvSpPr/>
          <p:nvPr/>
        </p:nvSpPr>
        <p:spPr>
          <a:xfrm>
            <a:off x="6246678" y="1884769"/>
            <a:ext cx="1512717" cy="655365"/>
          </a:xfrm>
          <a:prstGeom prst="flowChartTerminator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rminator 53"/>
          <p:cNvSpPr/>
          <p:nvPr/>
        </p:nvSpPr>
        <p:spPr>
          <a:xfrm>
            <a:off x="6218664" y="3096911"/>
            <a:ext cx="1512717" cy="655365"/>
          </a:xfrm>
          <a:prstGeom prst="flowChartTerminator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7" name="TextBox 56"/>
          <p:cNvSpPr txBox="1"/>
          <p:nvPr/>
        </p:nvSpPr>
        <p:spPr>
          <a:xfrm>
            <a:off x="840398" y="2934241"/>
            <a:ext cx="18675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Forgot to switch off device/extended usage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274407" y="3146860"/>
            <a:ext cx="1867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Shift in </a:t>
            </a:r>
            <a:r>
              <a:rPr lang="en-US" smtClean="0"/>
              <a:t>work hours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511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46</Words>
  <Application>Microsoft Macintosh PowerPoint</Application>
  <PresentationFormat>On-screen Show (16:9)</PresentationFormat>
  <Paragraphs>17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Haroon</dc:creator>
  <cp:lastModifiedBy>Haroon</cp:lastModifiedBy>
  <cp:revision>7</cp:revision>
  <dcterms:created xsi:type="dcterms:W3CDTF">2017-02-05T02:32:59Z</dcterms:created>
  <dcterms:modified xsi:type="dcterms:W3CDTF">2017-02-05T04:37:03Z</dcterms:modified>
</cp:coreProperties>
</file>