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4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0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5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149-BA9C-4CA3-804C-1F825797D06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0870-0C77-4225-84EC-4D2828817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XT5pkle6R35wcPRMiTwdG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ooc.com/learn/12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软件过程管理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89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题目：</a:t>
            </a:r>
            <a:r>
              <a:rPr lang="zh-CN" altLang="zh-CN" dirty="0" smtClean="0"/>
              <a:t>进度</a:t>
            </a:r>
            <a:r>
              <a:rPr lang="zh-CN" altLang="zh-CN" dirty="0"/>
              <a:t>计划和资源计划的</a:t>
            </a:r>
            <a:r>
              <a:rPr lang="zh-CN" altLang="zh-CN" dirty="0" smtClean="0"/>
              <a:t>制定</a:t>
            </a:r>
            <a:endParaRPr lang="en-US" altLang="zh-CN" dirty="0" smtClean="0"/>
          </a:p>
          <a:p>
            <a:r>
              <a:rPr lang="zh-CN" altLang="en-US" dirty="0" smtClean="0"/>
              <a:t>类型：设计</a:t>
            </a:r>
            <a:endParaRPr lang="en-US" altLang="zh-CN" dirty="0" smtClean="0"/>
          </a:p>
          <a:p>
            <a:r>
              <a:rPr lang="zh-CN" altLang="en-US" dirty="0" smtClean="0"/>
              <a:t>工具：</a:t>
            </a:r>
            <a:r>
              <a:rPr lang="en-US" altLang="zh-CN" dirty="0" smtClean="0"/>
              <a:t>Microsoft Project</a:t>
            </a:r>
          </a:p>
          <a:p>
            <a:r>
              <a:rPr lang="zh-CN" altLang="en-US" dirty="0" smtClean="0"/>
              <a:t>学习视频：</a:t>
            </a:r>
            <a:r>
              <a:rPr lang="en-US" altLang="zh-CN" dirty="0" smtClean="0">
                <a:hlinkClick r:id="rId2"/>
              </a:rPr>
              <a:t>https://pan.baidu.com/s/1XT5pkle6R35wcPRMiTwdGg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提取码：</a:t>
            </a:r>
            <a:r>
              <a:rPr lang="en-US" altLang="zh-CN" dirty="0" smtClean="0"/>
              <a:t>3gp0</a:t>
            </a:r>
          </a:p>
          <a:p>
            <a:r>
              <a:rPr lang="zh-CN" altLang="en-US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1596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zh-CN" altLang="zh-CN" dirty="0" smtClean="0"/>
              <a:t>软件</a:t>
            </a:r>
            <a:r>
              <a:rPr lang="zh-CN" altLang="zh-CN" dirty="0"/>
              <a:t>的</a:t>
            </a:r>
            <a:r>
              <a:rPr lang="zh-CN" altLang="zh-CN" dirty="0" smtClean="0"/>
              <a:t>配置管理</a:t>
            </a:r>
            <a:endParaRPr lang="en-US" altLang="zh-CN" dirty="0" smtClean="0"/>
          </a:p>
          <a:p>
            <a:r>
              <a:rPr lang="zh-CN" altLang="en-US" dirty="0" smtClean="0"/>
              <a:t>类型：验证</a:t>
            </a:r>
            <a:endParaRPr lang="en-US" altLang="zh-CN" dirty="0" smtClean="0"/>
          </a:p>
          <a:p>
            <a:r>
              <a:rPr lang="zh-CN" altLang="en-US" dirty="0" smtClean="0"/>
              <a:t>工具：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/>
              <a:t>学习</a:t>
            </a:r>
            <a:r>
              <a:rPr lang="zh-CN" altLang="en-US" dirty="0" smtClean="0"/>
              <a:t>视频</a:t>
            </a:r>
            <a:r>
              <a:rPr lang="zh-CN" altLang="en-US" dirty="0" smtClean="0"/>
              <a:t>：</a:t>
            </a:r>
            <a:r>
              <a:rPr lang="en-US" altLang="zh-CN" u="sng" dirty="0">
                <a:hlinkClick r:id="rId2"/>
              </a:rPr>
              <a:t>https://www.imooc.com/learn/1278</a:t>
            </a:r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60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zh-CN" altLang="en-US" dirty="0"/>
              <a:t>风险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类型：设计</a:t>
            </a:r>
            <a:endParaRPr lang="en-US" altLang="zh-CN" dirty="0" smtClean="0"/>
          </a:p>
          <a:p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SEI</a:t>
            </a:r>
            <a:r>
              <a:rPr lang="zh-CN" altLang="en-US" dirty="0" smtClean="0"/>
              <a:t>风险分类、</a:t>
            </a:r>
            <a:r>
              <a:rPr lang="en-US" altLang="zh-CN" dirty="0" smtClean="0"/>
              <a:t>SWOT</a:t>
            </a:r>
            <a:r>
              <a:rPr lang="zh-CN" altLang="en-US" dirty="0" smtClean="0"/>
              <a:t>、信息收集</a:t>
            </a:r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26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题目：质量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类型：验证</a:t>
            </a:r>
            <a:endParaRPr lang="en-US" altLang="zh-CN" dirty="0" smtClean="0"/>
          </a:p>
          <a:p>
            <a:r>
              <a:rPr lang="zh-CN" altLang="en-US" dirty="0"/>
              <a:t>文献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王峤</a:t>
            </a:r>
            <a:r>
              <a:rPr lang="en-US" altLang="zh-CN" dirty="0"/>
              <a:t>. </a:t>
            </a:r>
            <a:r>
              <a:rPr lang="zh-CN" altLang="zh-CN" dirty="0"/>
              <a:t>银行业软件项目全生命周期的质量度量指标体系研究</a:t>
            </a:r>
            <a:r>
              <a:rPr lang="en-US" altLang="zh-CN" dirty="0"/>
              <a:t>[D].</a:t>
            </a:r>
            <a:r>
              <a:rPr lang="zh-CN" altLang="zh-CN" dirty="0"/>
              <a:t>山东大学</a:t>
            </a:r>
            <a:r>
              <a:rPr lang="en-US" altLang="zh-CN" dirty="0"/>
              <a:t>,</a:t>
            </a:r>
            <a:r>
              <a:rPr lang="en-US" altLang="zh-CN" dirty="0" smtClean="0"/>
              <a:t>2014.</a:t>
            </a:r>
          </a:p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59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107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软件过程管理</vt:lpstr>
      <vt:lpstr>实验1</vt:lpstr>
      <vt:lpstr>实验2</vt:lpstr>
      <vt:lpstr>实验3</vt:lpstr>
      <vt:lpstr>实验4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软件过程管理</dc:title>
  <dc:creator>lenovo</dc:creator>
  <cp:lastModifiedBy>lenovo</cp:lastModifiedBy>
  <cp:revision>6</cp:revision>
  <dcterms:created xsi:type="dcterms:W3CDTF">2020-05-03T11:11:10Z</dcterms:created>
  <dcterms:modified xsi:type="dcterms:W3CDTF">2021-02-26T07:14:52Z</dcterms:modified>
</cp:coreProperties>
</file>