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CA2EB-CC03-4331-8674-69CBF6ECF637}" v="65" dt="2022-05-17T00:43:13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O'Connor" userId="e5e1173b1d262f36" providerId="LiveId" clId="{DA3DCD26-D05F-4C4E-B4B4-552653A09C4B}"/>
    <pc:docChg chg="custSel modSld">
      <pc:chgData name="Brett O'Connor" userId="e5e1173b1d262f36" providerId="LiveId" clId="{DA3DCD26-D05F-4C4E-B4B4-552653A09C4B}" dt="2022-04-01T19:14:45.206" v="15" actId="14100"/>
      <pc:docMkLst>
        <pc:docMk/>
      </pc:docMkLst>
      <pc:sldChg chg="addSp delSp modSp mod">
        <pc:chgData name="Brett O'Connor" userId="e5e1173b1d262f36" providerId="LiveId" clId="{DA3DCD26-D05F-4C4E-B4B4-552653A09C4B}" dt="2022-04-01T19:14:45.206" v="15" actId="14100"/>
        <pc:sldMkLst>
          <pc:docMk/>
          <pc:sldMk cId="3233641004" sldId="258"/>
        </pc:sldMkLst>
        <pc:spChg chg="mod">
          <ac:chgData name="Brett O'Connor" userId="e5e1173b1d262f36" providerId="LiveId" clId="{DA3DCD26-D05F-4C4E-B4B4-552653A09C4B}" dt="2022-04-01T19:13:54.545" v="3" actId="14100"/>
          <ac:spMkLst>
            <pc:docMk/>
            <pc:sldMk cId="3233641004" sldId="258"/>
            <ac:spMk id="22" creationId="{0E2A7E05-B080-4B5A-881D-FB68676705B5}"/>
          </ac:spMkLst>
        </pc:spChg>
        <pc:spChg chg="mod">
          <ac:chgData name="Brett O'Connor" userId="e5e1173b1d262f36" providerId="LiveId" clId="{DA3DCD26-D05F-4C4E-B4B4-552653A09C4B}" dt="2022-04-01T19:13:56.801" v="4" actId="1076"/>
          <ac:spMkLst>
            <pc:docMk/>
            <pc:sldMk cId="3233641004" sldId="258"/>
            <ac:spMk id="23" creationId="{E31DBF91-1C0C-4DA4-9E1A-6D1A07E99CBA}"/>
          </ac:spMkLst>
        </pc:spChg>
        <pc:spChg chg="mod">
          <ac:chgData name="Brett O'Connor" userId="e5e1173b1d262f36" providerId="LiveId" clId="{DA3DCD26-D05F-4C4E-B4B4-552653A09C4B}" dt="2022-04-01T19:14:45.206" v="15" actId="14100"/>
          <ac:spMkLst>
            <pc:docMk/>
            <pc:sldMk cId="3233641004" sldId="258"/>
            <ac:spMk id="34" creationId="{BB1E6471-46EC-43CF-A8CA-CFAEF564787F}"/>
          </ac:spMkLst>
        </pc:spChg>
        <pc:spChg chg="mod">
          <ac:chgData name="Brett O'Connor" userId="e5e1173b1d262f36" providerId="LiveId" clId="{DA3DCD26-D05F-4C4E-B4B4-552653A09C4B}" dt="2022-04-01T19:14:28.562" v="12" actId="14100"/>
          <ac:spMkLst>
            <pc:docMk/>
            <pc:sldMk cId="3233641004" sldId="258"/>
            <ac:spMk id="48" creationId="{3D07B2FA-4B67-4F58-BE83-092B09A04C9C}"/>
          </ac:spMkLst>
        </pc:spChg>
        <pc:spChg chg="add mod">
          <ac:chgData name="Brett O'Connor" userId="e5e1173b1d262f36" providerId="LiveId" clId="{DA3DCD26-D05F-4C4E-B4B4-552653A09C4B}" dt="2022-04-01T19:14:14.062" v="7" actId="1076"/>
          <ac:spMkLst>
            <pc:docMk/>
            <pc:sldMk cId="3233641004" sldId="258"/>
            <ac:spMk id="64" creationId="{EC033E10-8D49-4293-92ED-8370794206C3}"/>
          </ac:spMkLst>
        </pc:spChg>
        <pc:spChg chg="add mod">
          <ac:chgData name="Brett O'Connor" userId="e5e1173b1d262f36" providerId="LiveId" clId="{DA3DCD26-D05F-4C4E-B4B4-552653A09C4B}" dt="2022-04-01T19:14:16.055" v="9" actId="20577"/>
          <ac:spMkLst>
            <pc:docMk/>
            <pc:sldMk cId="3233641004" sldId="258"/>
            <ac:spMk id="65" creationId="{EEDF7553-D414-4EA5-836E-18C35CB305BF}"/>
          </ac:spMkLst>
        </pc:spChg>
        <pc:spChg chg="del">
          <ac:chgData name="Brett O'Connor" userId="e5e1173b1d262f36" providerId="LiveId" clId="{DA3DCD26-D05F-4C4E-B4B4-552653A09C4B}" dt="2022-04-01T19:14:01.922" v="5" actId="478"/>
          <ac:spMkLst>
            <pc:docMk/>
            <pc:sldMk cId="3233641004" sldId="258"/>
            <ac:spMk id="79" creationId="{23F5D6FE-C3A8-4E30-A009-20F8C192ECAE}"/>
          </ac:spMkLst>
        </pc:spChg>
        <pc:spChg chg="del">
          <ac:chgData name="Brett O'Connor" userId="e5e1173b1d262f36" providerId="LiveId" clId="{DA3DCD26-D05F-4C4E-B4B4-552653A09C4B}" dt="2022-04-01T19:14:01.922" v="5" actId="478"/>
          <ac:spMkLst>
            <pc:docMk/>
            <pc:sldMk cId="3233641004" sldId="258"/>
            <ac:spMk id="80" creationId="{E2AEA381-4FCA-4035-937B-178D92F9C018}"/>
          </ac:spMkLst>
        </pc:spChg>
      </pc:sldChg>
    </pc:docChg>
  </pc:docChgLst>
  <pc:docChgLst>
    <pc:chgData name="Brett O'Connor" userId="e5e1173b1d262f36" providerId="LiveId" clId="{EF8CA2EB-CC03-4331-8674-69CBF6ECF637}"/>
    <pc:docChg chg="undo custSel addSld delSld modSld">
      <pc:chgData name="Brett O'Connor" userId="e5e1173b1d262f36" providerId="LiveId" clId="{EF8CA2EB-CC03-4331-8674-69CBF6ECF637}" dt="2022-05-17T00:44:43.755" v="921" actId="120"/>
      <pc:docMkLst>
        <pc:docMk/>
      </pc:docMkLst>
      <pc:sldChg chg="addSp delSp modSp add mod">
        <pc:chgData name="Brett O'Connor" userId="e5e1173b1d262f36" providerId="LiveId" clId="{EF8CA2EB-CC03-4331-8674-69CBF6ECF637}" dt="2022-05-16T23:48:11.594" v="467" actId="14100"/>
        <pc:sldMkLst>
          <pc:docMk/>
          <pc:sldMk cId="3367373114" sldId="259"/>
        </pc:sldMkLst>
        <pc:spChg chg="mod">
          <ac:chgData name="Brett O'Connor" userId="e5e1173b1d262f36" providerId="LiveId" clId="{EF8CA2EB-CC03-4331-8674-69CBF6ECF637}" dt="2022-05-16T23:30:07.969" v="141" actId="1038"/>
          <ac:spMkLst>
            <pc:docMk/>
            <pc:sldMk cId="3367373114" sldId="259"/>
            <ac:spMk id="4" creationId="{D361CCB2-842B-48C2-ADE9-31243EC982E7}"/>
          </ac:spMkLst>
        </pc:spChg>
        <pc:spChg chg="mod">
          <ac:chgData name="Brett O'Connor" userId="e5e1173b1d262f36" providerId="LiveId" clId="{EF8CA2EB-CC03-4331-8674-69CBF6ECF637}" dt="2022-05-16T23:30:07.969" v="141" actId="1038"/>
          <ac:spMkLst>
            <pc:docMk/>
            <pc:sldMk cId="3367373114" sldId="259"/>
            <ac:spMk id="5" creationId="{4171188A-D0FD-48E0-8C10-7BA55C490BDE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8" creationId="{C6C12A93-F48D-4BE7-993B-8BD34A396244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9" creationId="{C5A2B1F7-659A-40AF-845E-800E4B074385}"/>
          </ac:spMkLst>
        </pc:spChg>
        <pc:spChg chg="mod">
          <ac:chgData name="Brett O'Connor" userId="e5e1173b1d262f36" providerId="LiveId" clId="{EF8CA2EB-CC03-4331-8674-69CBF6ECF637}" dt="2022-05-16T23:30:17.837" v="142" actId="1076"/>
          <ac:spMkLst>
            <pc:docMk/>
            <pc:sldMk cId="3367373114" sldId="259"/>
            <ac:spMk id="10" creationId="{96F45C8C-C32E-45BD-A266-C121B00A6C7E}"/>
          </ac:spMkLst>
        </pc:spChg>
        <pc:spChg chg="mod">
          <ac:chgData name="Brett O'Connor" userId="e5e1173b1d262f36" providerId="LiveId" clId="{EF8CA2EB-CC03-4331-8674-69CBF6ECF637}" dt="2022-05-16T23:30:17.837" v="142" actId="1076"/>
          <ac:spMkLst>
            <pc:docMk/>
            <pc:sldMk cId="3367373114" sldId="259"/>
            <ac:spMk id="11" creationId="{B686EE41-D2C7-4E1D-8DDC-06DD2122793C}"/>
          </ac:spMkLst>
        </pc:spChg>
        <pc:spChg chg="mod">
          <ac:chgData name="Brett O'Connor" userId="e5e1173b1d262f36" providerId="LiveId" clId="{EF8CA2EB-CC03-4331-8674-69CBF6ECF637}" dt="2022-05-16T23:30:07.969" v="141" actId="1038"/>
          <ac:spMkLst>
            <pc:docMk/>
            <pc:sldMk cId="3367373114" sldId="259"/>
            <ac:spMk id="14" creationId="{B2FBDAC3-7B5C-4F1E-9148-CB9A53F25254}"/>
          </ac:spMkLst>
        </pc:spChg>
        <pc:spChg chg="mod">
          <ac:chgData name="Brett O'Connor" userId="e5e1173b1d262f36" providerId="LiveId" clId="{EF8CA2EB-CC03-4331-8674-69CBF6ECF637}" dt="2022-05-16T23:30:07.969" v="141" actId="1038"/>
          <ac:spMkLst>
            <pc:docMk/>
            <pc:sldMk cId="3367373114" sldId="259"/>
            <ac:spMk id="15" creationId="{D9CC0882-EA8D-4562-AEF4-5298E5809C28}"/>
          </ac:spMkLst>
        </pc:spChg>
        <pc:spChg chg="mod">
          <ac:chgData name="Brett O'Connor" userId="e5e1173b1d262f36" providerId="LiveId" clId="{EF8CA2EB-CC03-4331-8674-69CBF6ECF637}" dt="2022-05-16T23:30:07.969" v="141" actId="1038"/>
          <ac:spMkLst>
            <pc:docMk/>
            <pc:sldMk cId="3367373114" sldId="259"/>
            <ac:spMk id="16" creationId="{C7EE11D5-0ADB-49B0-906C-E3CBD54FE3B9}"/>
          </ac:spMkLst>
        </pc:spChg>
        <pc:spChg chg="mod">
          <ac:chgData name="Brett O'Connor" userId="e5e1173b1d262f36" providerId="LiveId" clId="{EF8CA2EB-CC03-4331-8674-69CBF6ECF637}" dt="2022-05-16T23:30:07.969" v="141" actId="1038"/>
          <ac:spMkLst>
            <pc:docMk/>
            <pc:sldMk cId="3367373114" sldId="259"/>
            <ac:spMk id="17" creationId="{BC524E98-30C8-4518-92E9-6999981F2977}"/>
          </ac:spMkLst>
        </pc:spChg>
        <pc:spChg chg="del">
          <ac:chgData name="Brett O'Connor" userId="e5e1173b1d262f36" providerId="LiveId" clId="{EF8CA2EB-CC03-4331-8674-69CBF6ECF637}" dt="2022-05-16T23:25:16.260" v="38" actId="478"/>
          <ac:spMkLst>
            <pc:docMk/>
            <pc:sldMk cId="3367373114" sldId="259"/>
            <ac:spMk id="22" creationId="{0E2A7E05-B080-4B5A-881D-FB68676705B5}"/>
          </ac:spMkLst>
        </pc:spChg>
        <pc:spChg chg="del">
          <ac:chgData name="Brett O'Connor" userId="e5e1173b1d262f36" providerId="LiveId" clId="{EF8CA2EB-CC03-4331-8674-69CBF6ECF637}" dt="2022-05-16T23:25:16.260" v="38" actId="478"/>
          <ac:spMkLst>
            <pc:docMk/>
            <pc:sldMk cId="3367373114" sldId="259"/>
            <ac:spMk id="23" creationId="{E31DBF91-1C0C-4DA4-9E1A-6D1A07E99CBA}"/>
          </ac:spMkLst>
        </pc:spChg>
        <pc:spChg chg="del">
          <ac:chgData name="Brett O'Connor" userId="e5e1173b1d262f36" providerId="LiveId" clId="{EF8CA2EB-CC03-4331-8674-69CBF6ECF637}" dt="2022-05-16T23:25:16.260" v="38" actId="478"/>
          <ac:spMkLst>
            <pc:docMk/>
            <pc:sldMk cId="3367373114" sldId="259"/>
            <ac:spMk id="24" creationId="{B29A1B1D-5FD2-4659-94B3-C19EB5A61A4B}"/>
          </ac:spMkLst>
        </pc:spChg>
        <pc:spChg chg="del">
          <ac:chgData name="Brett O'Connor" userId="e5e1173b1d262f36" providerId="LiveId" clId="{EF8CA2EB-CC03-4331-8674-69CBF6ECF637}" dt="2022-05-16T23:25:16.260" v="38" actId="478"/>
          <ac:spMkLst>
            <pc:docMk/>
            <pc:sldMk cId="3367373114" sldId="259"/>
            <ac:spMk id="25" creationId="{85320F2E-6F1A-41BB-905E-5C5370865379}"/>
          </ac:spMkLst>
        </pc:spChg>
        <pc:spChg chg="del">
          <ac:chgData name="Brett O'Connor" userId="e5e1173b1d262f36" providerId="LiveId" clId="{EF8CA2EB-CC03-4331-8674-69CBF6ECF637}" dt="2022-05-16T23:25:19.125" v="39" actId="478"/>
          <ac:spMkLst>
            <pc:docMk/>
            <pc:sldMk cId="3367373114" sldId="259"/>
            <ac:spMk id="34" creationId="{BB1E6471-46EC-43CF-A8CA-CFAEF564787F}"/>
          </ac:spMkLst>
        </pc:spChg>
        <pc:spChg chg="mod">
          <ac:chgData name="Brett O'Connor" userId="e5e1173b1d262f36" providerId="LiveId" clId="{EF8CA2EB-CC03-4331-8674-69CBF6ECF637}" dt="2022-05-16T23:38:55.380" v="294" actId="14100"/>
          <ac:spMkLst>
            <pc:docMk/>
            <pc:sldMk cId="3367373114" sldId="259"/>
            <ac:spMk id="36" creationId="{883A7D26-0AA1-4418-ACA4-AFEC4229F287}"/>
          </ac:spMkLst>
        </pc:spChg>
        <pc:spChg chg="add del mod">
          <ac:chgData name="Brett O'Connor" userId="e5e1173b1d262f36" providerId="LiveId" clId="{EF8CA2EB-CC03-4331-8674-69CBF6ECF637}" dt="2022-05-16T23:28:28.980" v="80" actId="478"/>
          <ac:spMkLst>
            <pc:docMk/>
            <pc:sldMk cId="3367373114" sldId="259"/>
            <ac:spMk id="37" creationId="{61BB6EAA-EA04-2C89-32E9-85D119555450}"/>
          </ac:spMkLst>
        </pc:spChg>
        <pc:spChg chg="add del mod">
          <ac:chgData name="Brett O'Connor" userId="e5e1173b1d262f36" providerId="LiveId" clId="{EF8CA2EB-CC03-4331-8674-69CBF6ECF637}" dt="2022-05-16T23:28:28.980" v="80" actId="478"/>
          <ac:spMkLst>
            <pc:docMk/>
            <pc:sldMk cId="3367373114" sldId="259"/>
            <ac:spMk id="38" creationId="{5693DC80-C830-7A58-4BDC-AE256C491A0E}"/>
          </ac:spMkLst>
        </pc:spChg>
        <pc:spChg chg="add mod">
          <ac:chgData name="Brett O'Connor" userId="e5e1173b1d262f36" providerId="LiveId" clId="{EF8CA2EB-CC03-4331-8674-69CBF6ECF637}" dt="2022-05-16T23:38:03.580" v="271" actId="1076"/>
          <ac:spMkLst>
            <pc:docMk/>
            <pc:sldMk cId="3367373114" sldId="259"/>
            <ac:spMk id="39" creationId="{B89679AF-3B63-EFD8-0DB1-E988FF42C9E5}"/>
          </ac:spMkLst>
        </pc:spChg>
        <pc:spChg chg="add mod">
          <ac:chgData name="Brett O'Connor" userId="e5e1173b1d262f36" providerId="LiveId" clId="{EF8CA2EB-CC03-4331-8674-69CBF6ECF637}" dt="2022-05-16T23:38:03.580" v="271" actId="1076"/>
          <ac:spMkLst>
            <pc:docMk/>
            <pc:sldMk cId="3367373114" sldId="259"/>
            <ac:spMk id="40" creationId="{FB7E646C-3612-978D-B81D-B2F3631CDCDC}"/>
          </ac:spMkLst>
        </pc:spChg>
        <pc:spChg chg="add del mod">
          <ac:chgData name="Brett O'Connor" userId="e5e1173b1d262f36" providerId="LiveId" clId="{EF8CA2EB-CC03-4331-8674-69CBF6ECF637}" dt="2022-05-16T23:28:11.175" v="77" actId="478"/>
          <ac:spMkLst>
            <pc:docMk/>
            <pc:sldMk cId="3367373114" sldId="259"/>
            <ac:spMk id="41" creationId="{7C5A9B09-417A-56ED-BFBF-DE6A43B2063E}"/>
          </ac:spMkLst>
        </pc:spChg>
        <pc:spChg chg="add del mod">
          <ac:chgData name="Brett O'Connor" userId="e5e1173b1d262f36" providerId="LiveId" clId="{EF8CA2EB-CC03-4331-8674-69CBF6ECF637}" dt="2022-05-16T23:28:12.172" v="78" actId="478"/>
          <ac:spMkLst>
            <pc:docMk/>
            <pc:sldMk cId="3367373114" sldId="259"/>
            <ac:spMk id="42" creationId="{919821C1-8C67-CD91-C385-DBB6EACFAAA6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48" creationId="{3D07B2FA-4B67-4F58-BE83-092B09A04C9C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49" creationId="{B06C4153-B5A4-4F41-8EC7-9B8DBAC83D61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50" creationId="{1FA99A71-1930-4AAF-B98A-AB3B58F43BA4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51" creationId="{D83DC78E-89EB-4DB6-8FE0-D1C9B84185FD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52" creationId="{A3F1F408-A5AE-4FEC-99BA-9C9618841DAB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53" creationId="{8F282906-273C-46FD-9F6A-C752CA9A65FF}"/>
          </ac:spMkLst>
        </pc:spChg>
        <pc:spChg chg="del">
          <ac:chgData name="Brett O'Connor" userId="e5e1173b1d262f36" providerId="LiveId" clId="{EF8CA2EB-CC03-4331-8674-69CBF6ECF637}" dt="2022-05-16T23:24:19.778" v="30" actId="21"/>
          <ac:spMkLst>
            <pc:docMk/>
            <pc:sldMk cId="3367373114" sldId="259"/>
            <ac:spMk id="54" creationId="{A6325898-00C7-4D73-8365-A57021ECA8F6}"/>
          </ac:spMkLst>
        </pc:spChg>
        <pc:spChg chg="add mod">
          <ac:chgData name="Brett O'Connor" userId="e5e1173b1d262f36" providerId="LiveId" clId="{EF8CA2EB-CC03-4331-8674-69CBF6ECF637}" dt="2022-05-16T23:48:11.594" v="467" actId="14100"/>
          <ac:spMkLst>
            <pc:docMk/>
            <pc:sldMk cId="3367373114" sldId="259"/>
            <ac:spMk id="55" creationId="{169378C4-2594-AC42-03E0-8F47ABCB13DB}"/>
          </ac:spMkLst>
        </pc:spChg>
        <pc:spChg chg="add mod">
          <ac:chgData name="Brett O'Connor" userId="e5e1173b1d262f36" providerId="LiveId" clId="{EF8CA2EB-CC03-4331-8674-69CBF6ECF637}" dt="2022-05-16T23:48:11.594" v="467" actId="14100"/>
          <ac:spMkLst>
            <pc:docMk/>
            <pc:sldMk cId="3367373114" sldId="259"/>
            <ac:spMk id="56" creationId="{41658237-4011-4739-0E10-E88FFB163A85}"/>
          </ac:spMkLst>
        </pc:spChg>
        <pc:spChg chg="add mod">
          <ac:chgData name="Brett O'Connor" userId="e5e1173b1d262f36" providerId="LiveId" clId="{EF8CA2EB-CC03-4331-8674-69CBF6ECF637}" dt="2022-05-16T23:30:07.969" v="141" actId="1038"/>
          <ac:spMkLst>
            <pc:docMk/>
            <pc:sldMk cId="3367373114" sldId="259"/>
            <ac:spMk id="58" creationId="{572DBD17-CE55-D3FB-5B45-B82F37666C61}"/>
          </ac:spMkLst>
        </pc:spChg>
        <pc:spChg chg="add mod">
          <ac:chgData name="Brett O'Connor" userId="e5e1173b1d262f36" providerId="LiveId" clId="{EF8CA2EB-CC03-4331-8674-69CBF6ECF637}" dt="2022-05-16T23:30:07.969" v="141" actId="1038"/>
          <ac:spMkLst>
            <pc:docMk/>
            <pc:sldMk cId="3367373114" sldId="259"/>
            <ac:spMk id="61" creationId="{A5AB517F-1D8E-2D90-72E9-4FF7D88E9DCB}"/>
          </ac:spMkLst>
        </pc:spChg>
        <pc:spChg chg="add mod">
          <ac:chgData name="Brett O'Connor" userId="e5e1173b1d262f36" providerId="LiveId" clId="{EF8CA2EB-CC03-4331-8674-69CBF6ECF637}" dt="2022-05-16T23:30:07.969" v="141" actId="1038"/>
          <ac:spMkLst>
            <pc:docMk/>
            <pc:sldMk cId="3367373114" sldId="259"/>
            <ac:spMk id="62" creationId="{5D9F846C-00F1-B6C2-7525-E1FFA17571DD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63" creationId="{4A834CBE-652B-491F-9B3C-C34C82FFD996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64" creationId="{EC033E10-8D49-4293-92ED-8370794206C3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65" creationId="{EEDF7553-D414-4EA5-836E-18C35CB305BF}"/>
          </ac:spMkLst>
        </pc:spChg>
        <pc:spChg chg="del">
          <ac:chgData name="Brett O'Connor" userId="e5e1173b1d262f36" providerId="LiveId" clId="{EF8CA2EB-CC03-4331-8674-69CBF6ECF637}" dt="2022-05-16T23:25:19.125" v="39" actId="478"/>
          <ac:spMkLst>
            <pc:docMk/>
            <pc:sldMk cId="3367373114" sldId="259"/>
            <ac:spMk id="66" creationId="{18A6A035-54D7-4D39-8041-9B3956BA30C4}"/>
          </ac:spMkLst>
        </pc:spChg>
        <pc:spChg chg="add mod">
          <ac:chgData name="Brett O'Connor" userId="e5e1173b1d262f36" providerId="LiveId" clId="{EF8CA2EB-CC03-4331-8674-69CBF6ECF637}" dt="2022-05-16T23:30:07.969" v="141" actId="1038"/>
          <ac:spMkLst>
            <pc:docMk/>
            <pc:sldMk cId="3367373114" sldId="259"/>
            <ac:spMk id="67" creationId="{463E36F5-63FB-97F6-8D5B-B208F67E994E}"/>
          </ac:spMkLst>
        </pc:spChg>
        <pc:spChg chg="add mod">
          <ac:chgData name="Brett O'Connor" userId="e5e1173b1d262f36" providerId="LiveId" clId="{EF8CA2EB-CC03-4331-8674-69CBF6ECF637}" dt="2022-05-16T23:37:37.924" v="261" actId="14100"/>
          <ac:spMkLst>
            <pc:docMk/>
            <pc:sldMk cId="3367373114" sldId="259"/>
            <ac:spMk id="68" creationId="{16341335-A4ED-CCDE-522A-D2484DD9F1DC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69" creationId="{C8A51508-3EDE-401D-895A-1358BAB42BF8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70" creationId="{D48585CA-AB3B-479C-9CE8-58B0267319F1}"/>
          </ac:spMkLst>
        </pc:spChg>
        <pc:spChg chg="del">
          <ac:chgData name="Brett O'Connor" userId="e5e1173b1d262f36" providerId="LiveId" clId="{EF8CA2EB-CC03-4331-8674-69CBF6ECF637}" dt="2022-05-16T23:24:08.372" v="25" actId="21"/>
          <ac:spMkLst>
            <pc:docMk/>
            <pc:sldMk cId="3367373114" sldId="259"/>
            <ac:spMk id="71" creationId="{B0819477-67B4-4887-9C2F-B4BB9FEF7C04}"/>
          </ac:spMkLst>
        </pc:spChg>
        <pc:spChg chg="add mod">
          <ac:chgData name="Brett O'Connor" userId="e5e1173b1d262f36" providerId="LiveId" clId="{EF8CA2EB-CC03-4331-8674-69CBF6ECF637}" dt="2022-05-16T23:30:07.969" v="141" actId="1038"/>
          <ac:spMkLst>
            <pc:docMk/>
            <pc:sldMk cId="3367373114" sldId="259"/>
            <ac:spMk id="72" creationId="{41BABE48-FCB7-E519-230C-7717504B5957}"/>
          </ac:spMkLst>
        </pc:spChg>
        <pc:spChg chg="add del mod">
          <ac:chgData name="Brett O'Connor" userId="e5e1173b1d262f36" providerId="LiveId" clId="{EF8CA2EB-CC03-4331-8674-69CBF6ECF637}" dt="2022-05-16T23:37:15.149" v="254" actId="478"/>
          <ac:spMkLst>
            <pc:docMk/>
            <pc:sldMk cId="3367373114" sldId="259"/>
            <ac:spMk id="73" creationId="{6FE61979-617C-C098-C291-12BF4C66C713}"/>
          </ac:spMkLst>
        </pc:spChg>
        <pc:spChg chg="add del mod">
          <ac:chgData name="Brett O'Connor" userId="e5e1173b1d262f36" providerId="LiveId" clId="{EF8CA2EB-CC03-4331-8674-69CBF6ECF637}" dt="2022-05-16T23:37:15.149" v="254" actId="478"/>
          <ac:spMkLst>
            <pc:docMk/>
            <pc:sldMk cId="3367373114" sldId="259"/>
            <ac:spMk id="74" creationId="{F28B9EFF-08CC-72D5-A93B-CBB0B6D305CC}"/>
          </ac:spMkLst>
        </pc:spChg>
        <pc:spChg chg="add mod">
          <ac:chgData name="Brett O'Connor" userId="e5e1173b1d262f36" providerId="LiveId" clId="{EF8CA2EB-CC03-4331-8674-69CBF6ECF637}" dt="2022-05-16T23:38:33.940" v="290" actId="1038"/>
          <ac:spMkLst>
            <pc:docMk/>
            <pc:sldMk cId="3367373114" sldId="259"/>
            <ac:spMk id="75" creationId="{CBB74D6E-B02C-D313-9117-3AA306EE8487}"/>
          </ac:spMkLst>
        </pc:spChg>
        <pc:spChg chg="add mod">
          <ac:chgData name="Brett O'Connor" userId="e5e1173b1d262f36" providerId="LiveId" clId="{EF8CA2EB-CC03-4331-8674-69CBF6ECF637}" dt="2022-05-16T23:38:33.940" v="290" actId="1038"/>
          <ac:spMkLst>
            <pc:docMk/>
            <pc:sldMk cId="3367373114" sldId="259"/>
            <ac:spMk id="76" creationId="{DC25A8BF-BBDC-0D57-3957-7F38FE6A46FF}"/>
          </ac:spMkLst>
        </pc:spChg>
        <pc:spChg chg="add mod">
          <ac:chgData name="Brett O'Connor" userId="e5e1173b1d262f36" providerId="LiveId" clId="{EF8CA2EB-CC03-4331-8674-69CBF6ECF637}" dt="2022-05-16T23:29:55.152" v="105" actId="571"/>
          <ac:spMkLst>
            <pc:docMk/>
            <pc:sldMk cId="3367373114" sldId="259"/>
            <ac:spMk id="78" creationId="{C90074D1-85A4-3170-2E8A-F64AA3A62DAC}"/>
          </ac:spMkLst>
        </pc:spChg>
        <pc:spChg chg="add mod">
          <ac:chgData name="Brett O'Connor" userId="e5e1173b1d262f36" providerId="LiveId" clId="{EF8CA2EB-CC03-4331-8674-69CBF6ECF637}" dt="2022-05-16T23:29:55.152" v="105" actId="571"/>
          <ac:spMkLst>
            <pc:docMk/>
            <pc:sldMk cId="3367373114" sldId="259"/>
            <ac:spMk id="79" creationId="{C3E0C724-8DBB-EE7A-77FF-40F8C685CAAC}"/>
          </ac:spMkLst>
        </pc:spChg>
        <pc:spChg chg="add mod">
          <ac:chgData name="Brett O'Connor" userId="e5e1173b1d262f36" providerId="LiveId" clId="{EF8CA2EB-CC03-4331-8674-69CBF6ECF637}" dt="2022-05-16T23:29:55.152" v="105" actId="571"/>
          <ac:spMkLst>
            <pc:docMk/>
            <pc:sldMk cId="3367373114" sldId="259"/>
            <ac:spMk id="80" creationId="{680AD2FC-CC10-47C2-69C0-1947C06147C9}"/>
          </ac:spMkLst>
        </pc:spChg>
        <pc:spChg chg="add mod">
          <ac:chgData name="Brett O'Connor" userId="e5e1173b1d262f36" providerId="LiveId" clId="{EF8CA2EB-CC03-4331-8674-69CBF6ECF637}" dt="2022-05-16T23:29:55.152" v="105" actId="571"/>
          <ac:spMkLst>
            <pc:docMk/>
            <pc:sldMk cId="3367373114" sldId="259"/>
            <ac:spMk id="81" creationId="{F703C182-218A-A439-B319-61710DBB0C08}"/>
          </ac:spMkLst>
        </pc:spChg>
        <pc:spChg chg="add mod">
          <ac:chgData name="Brett O'Connor" userId="e5e1173b1d262f36" providerId="LiveId" clId="{EF8CA2EB-CC03-4331-8674-69CBF6ECF637}" dt="2022-05-16T23:29:55.152" v="105" actId="571"/>
          <ac:spMkLst>
            <pc:docMk/>
            <pc:sldMk cId="3367373114" sldId="259"/>
            <ac:spMk id="82" creationId="{03C4C390-EB5E-A508-91F5-5D7EDA5F0C7C}"/>
          </ac:spMkLst>
        </pc:spChg>
        <pc:spChg chg="add mod">
          <ac:chgData name="Brett O'Connor" userId="e5e1173b1d262f36" providerId="LiveId" clId="{EF8CA2EB-CC03-4331-8674-69CBF6ECF637}" dt="2022-05-16T23:29:55.152" v="105" actId="571"/>
          <ac:spMkLst>
            <pc:docMk/>
            <pc:sldMk cId="3367373114" sldId="259"/>
            <ac:spMk id="83" creationId="{1AA9E2E7-FCAA-0F76-95ED-485C4E0BCFE2}"/>
          </ac:spMkLst>
        </pc:spChg>
        <pc:spChg chg="add mod">
          <ac:chgData name="Brett O'Connor" userId="e5e1173b1d262f36" providerId="LiveId" clId="{EF8CA2EB-CC03-4331-8674-69CBF6ECF637}" dt="2022-05-16T23:29:55.152" v="105" actId="571"/>
          <ac:spMkLst>
            <pc:docMk/>
            <pc:sldMk cId="3367373114" sldId="259"/>
            <ac:spMk id="84" creationId="{B1BFFF10-AC39-0466-877D-6D7DB50584A3}"/>
          </ac:spMkLst>
        </pc:spChg>
        <pc:spChg chg="add mod">
          <ac:chgData name="Brett O'Connor" userId="e5e1173b1d262f36" providerId="LiveId" clId="{EF8CA2EB-CC03-4331-8674-69CBF6ECF637}" dt="2022-05-16T23:29:55.152" v="105" actId="571"/>
          <ac:spMkLst>
            <pc:docMk/>
            <pc:sldMk cId="3367373114" sldId="259"/>
            <ac:spMk id="85" creationId="{D6AF284C-9C6D-5D5C-9CF7-84A79028D68B}"/>
          </ac:spMkLst>
        </pc:spChg>
        <pc:spChg chg="add mod">
          <ac:chgData name="Brett O'Connor" userId="e5e1173b1d262f36" providerId="LiveId" clId="{EF8CA2EB-CC03-4331-8674-69CBF6ECF637}" dt="2022-05-16T23:31:04.501" v="158" actId="1076"/>
          <ac:spMkLst>
            <pc:docMk/>
            <pc:sldMk cId="3367373114" sldId="259"/>
            <ac:spMk id="86" creationId="{0193117E-612E-AD7A-B2CF-5AD8833A9F6E}"/>
          </ac:spMkLst>
        </pc:spChg>
        <pc:spChg chg="add mod">
          <ac:chgData name="Brett O'Connor" userId="e5e1173b1d262f36" providerId="LiveId" clId="{EF8CA2EB-CC03-4331-8674-69CBF6ECF637}" dt="2022-05-16T23:31:04.501" v="158" actId="1076"/>
          <ac:spMkLst>
            <pc:docMk/>
            <pc:sldMk cId="3367373114" sldId="259"/>
            <ac:spMk id="87" creationId="{C921540C-2D99-A9D6-802A-965F7201D026}"/>
          </ac:spMkLst>
        </pc:spChg>
        <pc:spChg chg="add del mod">
          <ac:chgData name="Brett O'Connor" userId="e5e1173b1d262f36" providerId="LiveId" clId="{EF8CA2EB-CC03-4331-8674-69CBF6ECF637}" dt="2022-05-16T23:37:20.075" v="255" actId="478"/>
          <ac:spMkLst>
            <pc:docMk/>
            <pc:sldMk cId="3367373114" sldId="259"/>
            <ac:spMk id="89" creationId="{989E9B3A-BBFA-E6BD-7AEB-F22F2F46A807}"/>
          </ac:spMkLst>
        </pc:spChg>
        <pc:spChg chg="add del mod">
          <ac:chgData name="Brett O'Connor" userId="e5e1173b1d262f36" providerId="LiveId" clId="{EF8CA2EB-CC03-4331-8674-69CBF6ECF637}" dt="2022-05-16T23:37:20.843" v="256" actId="478"/>
          <ac:spMkLst>
            <pc:docMk/>
            <pc:sldMk cId="3367373114" sldId="259"/>
            <ac:spMk id="90" creationId="{CAC3AF41-FD85-18FF-BC97-817D792DDF8D}"/>
          </ac:spMkLst>
        </pc:spChg>
        <pc:spChg chg="add del mod">
          <ac:chgData name="Brett O'Connor" userId="e5e1173b1d262f36" providerId="LiveId" clId="{EF8CA2EB-CC03-4331-8674-69CBF6ECF637}" dt="2022-05-16T23:37:22.820" v="258" actId="478"/>
          <ac:spMkLst>
            <pc:docMk/>
            <pc:sldMk cId="3367373114" sldId="259"/>
            <ac:spMk id="91" creationId="{A4D3E715-FF9A-EB9A-4B9E-5D2538C09CAE}"/>
          </ac:spMkLst>
        </pc:spChg>
        <pc:spChg chg="add del mod">
          <ac:chgData name="Brett O'Connor" userId="e5e1173b1d262f36" providerId="LiveId" clId="{EF8CA2EB-CC03-4331-8674-69CBF6ECF637}" dt="2022-05-16T23:37:22.300" v="257" actId="478"/>
          <ac:spMkLst>
            <pc:docMk/>
            <pc:sldMk cId="3367373114" sldId="259"/>
            <ac:spMk id="92" creationId="{798A23A3-4DE4-E7BB-5F75-AC6FCDB04629}"/>
          </ac:spMkLst>
        </pc:spChg>
        <pc:spChg chg="add mod">
          <ac:chgData name="Brett O'Connor" userId="e5e1173b1d262f36" providerId="LiveId" clId="{EF8CA2EB-CC03-4331-8674-69CBF6ECF637}" dt="2022-05-16T23:38:00.267" v="270" actId="1076"/>
          <ac:spMkLst>
            <pc:docMk/>
            <pc:sldMk cId="3367373114" sldId="259"/>
            <ac:spMk id="93" creationId="{2533E541-2083-819C-2C02-E6DFC2B5E45A}"/>
          </ac:spMkLst>
        </pc:spChg>
        <pc:spChg chg="add mod">
          <ac:chgData name="Brett O'Connor" userId="e5e1173b1d262f36" providerId="LiveId" clId="{EF8CA2EB-CC03-4331-8674-69CBF6ECF637}" dt="2022-05-16T23:38:24.180" v="277" actId="1076"/>
          <ac:spMkLst>
            <pc:docMk/>
            <pc:sldMk cId="3367373114" sldId="259"/>
            <ac:spMk id="94" creationId="{C66DFB0D-CC28-D575-C526-179FECFB76A1}"/>
          </ac:spMkLst>
        </pc:spChg>
        <pc:cxnChg chg="mod">
          <ac:chgData name="Brett O'Connor" userId="e5e1173b1d262f36" providerId="LiveId" clId="{EF8CA2EB-CC03-4331-8674-69CBF6ECF637}" dt="2022-05-16T23:30:07.969" v="141" actId="1038"/>
          <ac:cxnSpMkLst>
            <pc:docMk/>
            <pc:sldMk cId="3367373114" sldId="259"/>
            <ac:cxnSpMk id="27" creationId="{C2226E4F-21DA-461E-97EF-0924035C770B}"/>
          </ac:cxnSpMkLst>
        </pc:cxnChg>
        <pc:cxnChg chg="mod">
          <ac:chgData name="Brett O'Connor" userId="e5e1173b1d262f36" providerId="LiveId" clId="{EF8CA2EB-CC03-4331-8674-69CBF6ECF637}" dt="2022-05-16T23:30:07.969" v="141" actId="1038"/>
          <ac:cxnSpMkLst>
            <pc:docMk/>
            <pc:sldMk cId="3367373114" sldId="259"/>
            <ac:cxnSpMk id="29" creationId="{D40F501F-95E8-48B1-A663-CBC5B7FF5DAC}"/>
          </ac:cxnSpMkLst>
        </pc:cxnChg>
        <pc:cxnChg chg="add mod">
          <ac:chgData name="Brett O'Connor" userId="e5e1173b1d262f36" providerId="LiveId" clId="{EF8CA2EB-CC03-4331-8674-69CBF6ECF637}" dt="2022-05-16T23:48:11.594" v="467" actId="14100"/>
          <ac:cxnSpMkLst>
            <pc:docMk/>
            <pc:sldMk cId="3367373114" sldId="259"/>
            <ac:cxnSpMk id="57" creationId="{19DD5F23-A7F3-5AAF-AFA2-F0F29B478EA6}"/>
          </ac:cxnSpMkLst>
        </pc:cxnChg>
        <pc:cxnChg chg="del mod">
          <ac:chgData name="Brett O'Connor" userId="e5e1173b1d262f36" providerId="LiveId" clId="{EF8CA2EB-CC03-4331-8674-69CBF6ECF637}" dt="2022-05-16T23:24:08.372" v="25" actId="21"/>
          <ac:cxnSpMkLst>
            <pc:docMk/>
            <pc:sldMk cId="3367373114" sldId="259"/>
            <ac:cxnSpMk id="59" creationId="{E464EFDE-1347-4024-A2DD-9AB76EB86398}"/>
          </ac:cxnSpMkLst>
        </pc:cxnChg>
        <pc:cxnChg chg="del mod">
          <ac:chgData name="Brett O'Connor" userId="e5e1173b1d262f36" providerId="LiveId" clId="{EF8CA2EB-CC03-4331-8674-69CBF6ECF637}" dt="2022-05-16T23:24:08.372" v="25" actId="21"/>
          <ac:cxnSpMkLst>
            <pc:docMk/>
            <pc:sldMk cId="3367373114" sldId="259"/>
            <ac:cxnSpMk id="60" creationId="{EF12ED2A-B7D5-4C10-B26C-1BE7F4930341}"/>
          </ac:cxnSpMkLst>
        </pc:cxnChg>
        <pc:cxnChg chg="add mod">
          <ac:chgData name="Brett O'Connor" userId="e5e1173b1d262f36" providerId="LiveId" clId="{EF8CA2EB-CC03-4331-8674-69CBF6ECF637}" dt="2022-05-16T23:38:33.940" v="290" actId="1038"/>
          <ac:cxnSpMkLst>
            <pc:docMk/>
            <pc:sldMk cId="3367373114" sldId="259"/>
            <ac:cxnSpMk id="77" creationId="{B1ABAFBD-364B-0D7D-BAB7-C0D710A20674}"/>
          </ac:cxnSpMkLst>
        </pc:cxnChg>
        <pc:cxnChg chg="add mod">
          <ac:chgData name="Brett O'Connor" userId="e5e1173b1d262f36" providerId="LiveId" clId="{EF8CA2EB-CC03-4331-8674-69CBF6ECF637}" dt="2022-05-16T23:31:04.501" v="158" actId="1076"/>
          <ac:cxnSpMkLst>
            <pc:docMk/>
            <pc:sldMk cId="3367373114" sldId="259"/>
            <ac:cxnSpMk id="88" creationId="{B76B8C7E-D08A-7EDB-E9BE-93BD842BAA68}"/>
          </ac:cxnSpMkLst>
        </pc:cxnChg>
      </pc:sldChg>
      <pc:sldChg chg="addSp modSp add mod">
        <pc:chgData name="Brett O'Connor" userId="e5e1173b1d262f36" providerId="LiveId" clId="{EF8CA2EB-CC03-4331-8674-69CBF6ECF637}" dt="2022-05-16T23:48:32.917" v="470" actId="14100"/>
        <pc:sldMkLst>
          <pc:docMk/>
          <pc:sldMk cId="470450398" sldId="260"/>
        </pc:sldMkLst>
        <pc:spChg chg="mod">
          <ac:chgData name="Brett O'Connor" userId="e5e1173b1d262f36" providerId="LiveId" clId="{EF8CA2EB-CC03-4331-8674-69CBF6ECF637}" dt="2022-05-16T23:40:05.060" v="297" actId="1076"/>
          <ac:spMkLst>
            <pc:docMk/>
            <pc:sldMk cId="470450398" sldId="260"/>
            <ac:spMk id="4" creationId="{D361CCB2-842B-48C2-ADE9-31243EC982E7}"/>
          </ac:spMkLst>
        </pc:spChg>
        <pc:spChg chg="mod">
          <ac:chgData name="Brett O'Connor" userId="e5e1173b1d262f36" providerId="LiveId" clId="{EF8CA2EB-CC03-4331-8674-69CBF6ECF637}" dt="2022-05-16T23:40:05.060" v="297" actId="1076"/>
          <ac:spMkLst>
            <pc:docMk/>
            <pc:sldMk cId="470450398" sldId="260"/>
            <ac:spMk id="5" creationId="{4171188A-D0FD-48E0-8C10-7BA55C490BDE}"/>
          </ac:spMkLst>
        </pc:spChg>
        <pc:spChg chg="mod">
          <ac:chgData name="Brett O'Connor" userId="e5e1173b1d262f36" providerId="LiveId" clId="{EF8CA2EB-CC03-4331-8674-69CBF6ECF637}" dt="2022-05-16T23:40:52.788" v="306" actId="1076"/>
          <ac:spMkLst>
            <pc:docMk/>
            <pc:sldMk cId="470450398" sldId="260"/>
            <ac:spMk id="14" creationId="{B2FBDAC3-7B5C-4F1E-9148-CB9A53F25254}"/>
          </ac:spMkLst>
        </pc:spChg>
        <pc:spChg chg="mod">
          <ac:chgData name="Brett O'Connor" userId="e5e1173b1d262f36" providerId="LiveId" clId="{EF8CA2EB-CC03-4331-8674-69CBF6ECF637}" dt="2022-05-16T23:40:52.788" v="306" actId="1076"/>
          <ac:spMkLst>
            <pc:docMk/>
            <pc:sldMk cId="470450398" sldId="260"/>
            <ac:spMk id="15" creationId="{D9CC0882-EA8D-4562-AEF4-5298E5809C28}"/>
          </ac:spMkLst>
        </pc:spChg>
        <pc:spChg chg="mod">
          <ac:chgData name="Brett O'Connor" userId="e5e1173b1d262f36" providerId="LiveId" clId="{EF8CA2EB-CC03-4331-8674-69CBF6ECF637}" dt="2022-05-16T23:45:12.192" v="443" actId="20577"/>
          <ac:spMkLst>
            <pc:docMk/>
            <pc:sldMk cId="470450398" sldId="260"/>
            <ac:spMk id="40" creationId="{FB7E646C-3612-978D-B81D-B2F3631CDCDC}"/>
          </ac:spMkLst>
        </pc:spChg>
        <pc:spChg chg="add mod">
          <ac:chgData name="Brett O'Connor" userId="e5e1173b1d262f36" providerId="LiveId" clId="{EF8CA2EB-CC03-4331-8674-69CBF6ECF637}" dt="2022-05-16T23:42:48.520" v="385" actId="1035"/>
          <ac:spMkLst>
            <pc:docMk/>
            <pc:sldMk cId="470450398" sldId="260"/>
            <ac:spMk id="48" creationId="{98683ADC-A2FE-AD8A-A29A-E450D2E29367}"/>
          </ac:spMkLst>
        </pc:spChg>
        <pc:spChg chg="add mod">
          <ac:chgData name="Brett O'Connor" userId="e5e1173b1d262f36" providerId="LiveId" clId="{EF8CA2EB-CC03-4331-8674-69CBF6ECF637}" dt="2022-05-16T23:44:08.715" v="433" actId="1076"/>
          <ac:spMkLst>
            <pc:docMk/>
            <pc:sldMk cId="470450398" sldId="260"/>
            <ac:spMk id="49" creationId="{F97FFB3C-98D8-3FE2-3E52-F081FDF00222}"/>
          </ac:spMkLst>
        </pc:spChg>
        <pc:spChg chg="add mod">
          <ac:chgData name="Brett O'Connor" userId="e5e1173b1d262f36" providerId="LiveId" clId="{EF8CA2EB-CC03-4331-8674-69CBF6ECF637}" dt="2022-05-16T23:43:05.388" v="392" actId="1076"/>
          <ac:spMkLst>
            <pc:docMk/>
            <pc:sldMk cId="470450398" sldId="260"/>
            <ac:spMk id="50" creationId="{F14D24E0-7C2D-D6A7-7C33-41ADDDAF4DDC}"/>
          </ac:spMkLst>
        </pc:spChg>
        <pc:spChg chg="add mod">
          <ac:chgData name="Brett O'Connor" userId="e5e1173b1d262f36" providerId="LiveId" clId="{EF8CA2EB-CC03-4331-8674-69CBF6ECF637}" dt="2022-05-16T23:43:05.388" v="392" actId="1076"/>
          <ac:spMkLst>
            <pc:docMk/>
            <pc:sldMk cId="470450398" sldId="260"/>
            <ac:spMk id="51" creationId="{0DA2F503-3A95-1255-7844-43CC46B9E338}"/>
          </ac:spMkLst>
        </pc:spChg>
        <pc:spChg chg="mod">
          <ac:chgData name="Brett O'Connor" userId="e5e1173b1d262f36" providerId="LiveId" clId="{EF8CA2EB-CC03-4331-8674-69CBF6ECF637}" dt="2022-05-16T23:41:07.660" v="309" actId="1076"/>
          <ac:spMkLst>
            <pc:docMk/>
            <pc:sldMk cId="470450398" sldId="260"/>
            <ac:spMk id="55" creationId="{169378C4-2594-AC42-03E0-8F47ABCB13DB}"/>
          </ac:spMkLst>
        </pc:spChg>
        <pc:spChg chg="mod">
          <ac:chgData name="Brett O'Connor" userId="e5e1173b1d262f36" providerId="LiveId" clId="{EF8CA2EB-CC03-4331-8674-69CBF6ECF637}" dt="2022-05-16T23:41:07.660" v="309" actId="1076"/>
          <ac:spMkLst>
            <pc:docMk/>
            <pc:sldMk cId="470450398" sldId="260"/>
            <ac:spMk id="56" creationId="{41658237-4011-4739-0E10-E88FFB163A85}"/>
          </ac:spMkLst>
        </pc:spChg>
        <pc:spChg chg="mod">
          <ac:chgData name="Brett O'Connor" userId="e5e1173b1d262f36" providerId="LiveId" clId="{EF8CA2EB-CC03-4331-8674-69CBF6ECF637}" dt="2022-05-16T23:43:30.987" v="398" actId="1076"/>
          <ac:spMkLst>
            <pc:docMk/>
            <pc:sldMk cId="470450398" sldId="260"/>
            <ac:spMk id="58" creationId="{572DBD17-CE55-D3FB-5B45-B82F37666C61}"/>
          </ac:spMkLst>
        </pc:spChg>
        <pc:spChg chg="mod">
          <ac:chgData name="Brett O'Connor" userId="e5e1173b1d262f36" providerId="LiveId" clId="{EF8CA2EB-CC03-4331-8674-69CBF6ECF637}" dt="2022-05-16T23:45:07.643" v="440" actId="20577"/>
          <ac:spMkLst>
            <pc:docMk/>
            <pc:sldMk cId="470450398" sldId="260"/>
            <ac:spMk id="61" creationId="{A5AB517F-1D8E-2D90-72E9-4FF7D88E9DCB}"/>
          </ac:spMkLst>
        </pc:spChg>
        <pc:spChg chg="mod">
          <ac:chgData name="Brett O'Connor" userId="e5e1173b1d262f36" providerId="LiveId" clId="{EF8CA2EB-CC03-4331-8674-69CBF6ECF637}" dt="2022-05-16T23:42:33.979" v="365" actId="1076"/>
          <ac:spMkLst>
            <pc:docMk/>
            <pc:sldMk cId="470450398" sldId="260"/>
            <ac:spMk id="62" creationId="{5D9F846C-00F1-B6C2-7525-E1FFA17571DD}"/>
          </ac:spMkLst>
        </pc:spChg>
        <pc:spChg chg="mod">
          <ac:chgData name="Brett O'Connor" userId="e5e1173b1d262f36" providerId="LiveId" clId="{EF8CA2EB-CC03-4331-8674-69CBF6ECF637}" dt="2022-05-16T23:45:05.315" v="438" actId="20577"/>
          <ac:spMkLst>
            <pc:docMk/>
            <pc:sldMk cId="470450398" sldId="260"/>
            <ac:spMk id="67" creationId="{463E36F5-63FB-97F6-8D5B-B208F67E994E}"/>
          </ac:spMkLst>
        </pc:spChg>
        <pc:spChg chg="mod">
          <ac:chgData name="Brett O'Connor" userId="e5e1173b1d262f36" providerId="LiveId" clId="{EF8CA2EB-CC03-4331-8674-69CBF6ECF637}" dt="2022-05-16T23:43:25.220" v="397" actId="1076"/>
          <ac:spMkLst>
            <pc:docMk/>
            <pc:sldMk cId="470450398" sldId="260"/>
            <ac:spMk id="68" creationId="{16341335-A4ED-CCDE-522A-D2484DD9F1DC}"/>
          </ac:spMkLst>
        </pc:spChg>
        <pc:spChg chg="mod">
          <ac:chgData name="Brett O'Connor" userId="e5e1173b1d262f36" providerId="LiveId" clId="{EF8CA2EB-CC03-4331-8674-69CBF6ECF637}" dt="2022-05-16T23:43:14.276" v="394" actId="1076"/>
          <ac:spMkLst>
            <pc:docMk/>
            <pc:sldMk cId="470450398" sldId="260"/>
            <ac:spMk id="72" creationId="{41BABE48-FCB7-E519-230C-7717504B5957}"/>
          </ac:spMkLst>
        </pc:spChg>
        <pc:cxnChg chg="mod">
          <ac:chgData name="Brett O'Connor" userId="e5e1173b1d262f36" providerId="LiveId" clId="{EF8CA2EB-CC03-4331-8674-69CBF6ECF637}" dt="2022-05-16T23:40:55.700" v="307" actId="14100"/>
          <ac:cxnSpMkLst>
            <pc:docMk/>
            <pc:sldMk cId="470450398" sldId="260"/>
            <ac:cxnSpMk id="27" creationId="{C2226E4F-21DA-461E-97EF-0924035C770B}"/>
          </ac:cxnSpMkLst>
        </pc:cxnChg>
        <pc:cxnChg chg="mod">
          <ac:chgData name="Brett O'Connor" userId="e5e1173b1d262f36" providerId="LiveId" clId="{EF8CA2EB-CC03-4331-8674-69CBF6ECF637}" dt="2022-05-16T23:40:05.060" v="297" actId="1076"/>
          <ac:cxnSpMkLst>
            <pc:docMk/>
            <pc:sldMk cId="470450398" sldId="260"/>
            <ac:cxnSpMk id="29" creationId="{D40F501F-95E8-48B1-A663-CBC5B7FF5DAC}"/>
          </ac:cxnSpMkLst>
        </pc:cxnChg>
        <pc:cxnChg chg="add mod">
          <ac:chgData name="Brett O'Connor" userId="e5e1173b1d262f36" providerId="LiveId" clId="{EF8CA2EB-CC03-4331-8674-69CBF6ECF637}" dt="2022-05-16T23:42:53.588" v="387" actId="14100"/>
          <ac:cxnSpMkLst>
            <pc:docMk/>
            <pc:sldMk cId="470450398" sldId="260"/>
            <ac:cxnSpMk id="52" creationId="{63189C34-901C-0107-3112-5910D9262C2A}"/>
          </ac:cxnSpMkLst>
        </pc:cxnChg>
        <pc:cxnChg chg="mod">
          <ac:chgData name="Brett O'Connor" userId="e5e1173b1d262f36" providerId="LiveId" clId="{EF8CA2EB-CC03-4331-8674-69CBF6ECF637}" dt="2022-05-16T23:48:32.917" v="470" actId="14100"/>
          <ac:cxnSpMkLst>
            <pc:docMk/>
            <pc:sldMk cId="470450398" sldId="260"/>
            <ac:cxnSpMk id="57" creationId="{19DD5F23-A7F3-5AAF-AFA2-F0F29B478EA6}"/>
          </ac:cxnSpMkLst>
        </pc:cxnChg>
        <pc:cxnChg chg="add mod">
          <ac:chgData name="Brett O'Connor" userId="e5e1173b1d262f36" providerId="LiveId" clId="{EF8CA2EB-CC03-4331-8674-69CBF6ECF637}" dt="2022-05-16T23:43:05.388" v="392" actId="1076"/>
          <ac:cxnSpMkLst>
            <pc:docMk/>
            <pc:sldMk cId="470450398" sldId="260"/>
            <ac:cxnSpMk id="59" creationId="{73CB93AC-D3AE-40C1-F320-B702BF5C8168}"/>
          </ac:cxnSpMkLst>
        </pc:cxnChg>
        <pc:cxnChg chg="mod">
          <ac:chgData name="Brett O'Connor" userId="e5e1173b1d262f36" providerId="LiveId" clId="{EF8CA2EB-CC03-4331-8674-69CBF6ECF637}" dt="2022-05-16T23:40:05.060" v="297" actId="1076"/>
          <ac:cxnSpMkLst>
            <pc:docMk/>
            <pc:sldMk cId="470450398" sldId="260"/>
            <ac:cxnSpMk id="77" creationId="{B1ABAFBD-364B-0D7D-BAB7-C0D710A20674}"/>
          </ac:cxnSpMkLst>
        </pc:cxnChg>
      </pc:sldChg>
      <pc:sldChg chg="addSp delSp modSp new del mod">
        <pc:chgData name="Brett O'Connor" userId="e5e1173b1d262f36" providerId="LiveId" clId="{EF8CA2EB-CC03-4331-8674-69CBF6ECF637}" dt="2022-05-16T23:39:08.491" v="295" actId="47"/>
        <pc:sldMkLst>
          <pc:docMk/>
          <pc:sldMk cId="1509472294" sldId="260"/>
        </pc:sldMkLst>
        <pc:spChg chg="del">
          <ac:chgData name="Brett O'Connor" userId="e5e1173b1d262f36" providerId="LiveId" clId="{EF8CA2EB-CC03-4331-8674-69CBF6ECF637}" dt="2022-05-16T23:24:15.781" v="28" actId="478"/>
          <ac:spMkLst>
            <pc:docMk/>
            <pc:sldMk cId="1509472294" sldId="260"/>
            <ac:spMk id="2" creationId="{587118FD-372E-3229-F99D-7F4EF974836D}"/>
          </ac:spMkLst>
        </pc:spChg>
        <pc:spChg chg="del">
          <ac:chgData name="Brett O'Connor" userId="e5e1173b1d262f36" providerId="LiveId" clId="{EF8CA2EB-CC03-4331-8674-69CBF6ECF637}" dt="2022-05-16T23:24:15.781" v="28" actId="478"/>
          <ac:spMkLst>
            <pc:docMk/>
            <pc:sldMk cId="1509472294" sldId="260"/>
            <ac:spMk id="3" creationId="{9A87C10C-624D-E73F-8793-462DA5DE0648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4" creationId="{2231C7FE-A08D-5EF9-A2C6-20F64A64334D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5" creationId="{CFC9170F-9B17-425D-5602-1F52152BD6E2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6" creationId="{5F3FDD4F-F86E-4D50-B909-88268B4EBCC5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7" creationId="{5372585E-7D53-8A59-B0C7-06BB38B35E67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8" creationId="{ED2CDDDE-BAF8-0B48-4796-0584411F5CE4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9" creationId="{8C508F26-17A1-6627-EFF7-B3D4F5A71D9F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10" creationId="{9B049FDC-58CC-A6CF-598B-74FD64F19541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13" creationId="{71D2F9AF-E121-39B1-BB5B-BCDDAD02ECB6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14" creationId="{FD238561-65BB-6C8F-BE7E-0E08124EF45F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15" creationId="{6917C706-B8AC-0EFC-9B16-31C09C9A0A1E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16" creationId="{78CEF9B2-1E47-BC52-10CE-F33C8BB10917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17" creationId="{3DD134B6-9E48-1402-2B92-503182CB95CD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18" creationId="{574633EA-2E90-C3D9-0A55-9F52AD50929A}"/>
          </ac:spMkLst>
        </pc:spChg>
        <pc:spChg chg="add del mod">
          <ac:chgData name="Brett O'Connor" userId="e5e1173b1d262f36" providerId="LiveId" clId="{EF8CA2EB-CC03-4331-8674-69CBF6ECF637}" dt="2022-05-16T23:24:13.504" v="27"/>
          <ac:spMkLst>
            <pc:docMk/>
            <pc:sldMk cId="1509472294" sldId="260"/>
            <ac:spMk id="19" creationId="{B764FEC8-F7A2-E1AC-0C78-555D6875074B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20" creationId="{AB3BA25F-2238-46FB-8990-47C4356BEA40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21" creationId="{FBB85919-B822-560F-EB7C-AC1816DF53F7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22" creationId="{28576C81-3E6D-B2B1-ABDF-2D8A027D84D4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23" creationId="{17E18B30-6C28-FD94-9DE3-31B690F9DD18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24" creationId="{F6F853F2-F73D-A29A-93E1-07274CD1CCFD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25" creationId="{FA84D808-9759-1B0A-2BF6-A71CE024D141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26" creationId="{7CC2315F-F35F-8B5B-9F56-FE892B868421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29" creationId="{A8A22653-D388-BBE7-4AB1-33FF95D34DB4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30" creationId="{EB5B5146-845D-D226-5AB8-0CD05C8CF70C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31" creationId="{D3F94A3A-F316-CF77-6099-7F15F6703FA4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32" creationId="{472C0BAA-7C15-0E38-69F2-34D8F21977F1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33" creationId="{74787E9E-A193-CBBE-4358-BE8472A78A24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34" creationId="{925541E9-DCBE-B677-C545-5B3ED013EEEF}"/>
          </ac:spMkLst>
        </pc:spChg>
        <pc:spChg chg="add mod">
          <ac:chgData name="Brett O'Connor" userId="e5e1173b1d262f36" providerId="LiveId" clId="{EF8CA2EB-CC03-4331-8674-69CBF6ECF637}" dt="2022-05-16T23:24:16.230" v="29"/>
          <ac:spMkLst>
            <pc:docMk/>
            <pc:sldMk cId="1509472294" sldId="260"/>
            <ac:spMk id="35" creationId="{089174DB-34C6-7278-3E67-C8186B9EC60A}"/>
          </ac:spMkLst>
        </pc:spChg>
        <pc:spChg chg="add mod">
          <ac:chgData name="Brett O'Connor" userId="e5e1173b1d262f36" providerId="LiveId" clId="{EF8CA2EB-CC03-4331-8674-69CBF6ECF637}" dt="2022-05-16T23:24:21.071" v="31"/>
          <ac:spMkLst>
            <pc:docMk/>
            <pc:sldMk cId="1509472294" sldId="260"/>
            <ac:spMk id="36" creationId="{DE494D1F-34AE-A069-1BBE-83A99C51695C}"/>
          </ac:spMkLst>
        </pc:spChg>
        <pc:cxnChg chg="add del mod">
          <ac:chgData name="Brett O'Connor" userId="e5e1173b1d262f36" providerId="LiveId" clId="{EF8CA2EB-CC03-4331-8674-69CBF6ECF637}" dt="2022-05-16T23:24:13.504" v="27"/>
          <ac:cxnSpMkLst>
            <pc:docMk/>
            <pc:sldMk cId="1509472294" sldId="260"/>
            <ac:cxnSpMk id="11" creationId="{7AED2E91-4EA1-F0AA-263A-22C82A1B12B0}"/>
          </ac:cxnSpMkLst>
        </pc:cxnChg>
        <pc:cxnChg chg="add del mod">
          <ac:chgData name="Brett O'Connor" userId="e5e1173b1d262f36" providerId="LiveId" clId="{EF8CA2EB-CC03-4331-8674-69CBF6ECF637}" dt="2022-05-16T23:24:13.504" v="27"/>
          <ac:cxnSpMkLst>
            <pc:docMk/>
            <pc:sldMk cId="1509472294" sldId="260"/>
            <ac:cxnSpMk id="12" creationId="{BCCF53F0-552C-DD67-5322-AEC89F8703C2}"/>
          </ac:cxnSpMkLst>
        </pc:cxnChg>
        <pc:cxnChg chg="add mod">
          <ac:chgData name="Brett O'Connor" userId="e5e1173b1d262f36" providerId="LiveId" clId="{EF8CA2EB-CC03-4331-8674-69CBF6ECF637}" dt="2022-05-16T23:24:16.230" v="29"/>
          <ac:cxnSpMkLst>
            <pc:docMk/>
            <pc:sldMk cId="1509472294" sldId="260"/>
            <ac:cxnSpMk id="27" creationId="{C1172D8F-8AB9-8DCD-E4FC-03720CA42E40}"/>
          </ac:cxnSpMkLst>
        </pc:cxnChg>
        <pc:cxnChg chg="add mod">
          <ac:chgData name="Brett O'Connor" userId="e5e1173b1d262f36" providerId="LiveId" clId="{EF8CA2EB-CC03-4331-8674-69CBF6ECF637}" dt="2022-05-16T23:24:16.230" v="29"/>
          <ac:cxnSpMkLst>
            <pc:docMk/>
            <pc:sldMk cId="1509472294" sldId="260"/>
            <ac:cxnSpMk id="28" creationId="{FDC13FAC-7EF5-5BAB-C9F9-CB6DEF173112}"/>
          </ac:cxnSpMkLst>
        </pc:cxnChg>
      </pc:sldChg>
      <pc:sldChg chg="modSp add mod">
        <pc:chgData name="Brett O'Connor" userId="e5e1173b1d262f36" providerId="LiveId" clId="{EF8CA2EB-CC03-4331-8674-69CBF6ECF637}" dt="2022-05-16T23:48:37.026" v="471" actId="14100"/>
        <pc:sldMkLst>
          <pc:docMk/>
          <pc:sldMk cId="756498180" sldId="261"/>
        </pc:sldMkLst>
        <pc:spChg chg="mod">
          <ac:chgData name="Brett O'Connor" userId="e5e1173b1d262f36" providerId="LiveId" clId="{EF8CA2EB-CC03-4331-8674-69CBF6ECF637}" dt="2022-05-16T23:45:21.575" v="448" actId="20577"/>
          <ac:spMkLst>
            <pc:docMk/>
            <pc:sldMk cId="756498180" sldId="261"/>
            <ac:spMk id="40" creationId="{FB7E646C-3612-978D-B81D-B2F3631CDCDC}"/>
          </ac:spMkLst>
        </pc:spChg>
        <pc:spChg chg="mod">
          <ac:chgData name="Brett O'Connor" userId="e5e1173b1d262f36" providerId="LiveId" clId="{EF8CA2EB-CC03-4331-8674-69CBF6ECF637}" dt="2022-05-16T23:44:12.699" v="434" actId="1076"/>
          <ac:spMkLst>
            <pc:docMk/>
            <pc:sldMk cId="756498180" sldId="261"/>
            <ac:spMk id="49" creationId="{F97FFB3C-98D8-3FE2-3E52-F081FDF00222}"/>
          </ac:spMkLst>
        </pc:spChg>
        <pc:spChg chg="mod">
          <ac:chgData name="Brett O'Connor" userId="e5e1173b1d262f36" providerId="LiveId" clId="{EF8CA2EB-CC03-4331-8674-69CBF6ECF637}" dt="2022-05-16T23:45:51.642" v="449" actId="1076"/>
          <ac:spMkLst>
            <pc:docMk/>
            <pc:sldMk cId="756498180" sldId="261"/>
            <ac:spMk id="51" creationId="{0DA2F503-3A95-1255-7844-43CC46B9E338}"/>
          </ac:spMkLst>
        </pc:spChg>
        <pc:spChg chg="mod">
          <ac:chgData name="Brett O'Connor" userId="e5e1173b1d262f36" providerId="LiveId" clId="{EF8CA2EB-CC03-4331-8674-69CBF6ECF637}" dt="2022-05-16T23:45:18.631" v="446" actId="20577"/>
          <ac:spMkLst>
            <pc:docMk/>
            <pc:sldMk cId="756498180" sldId="261"/>
            <ac:spMk id="61" creationId="{A5AB517F-1D8E-2D90-72E9-4FF7D88E9DCB}"/>
          </ac:spMkLst>
        </pc:spChg>
        <pc:spChg chg="mod">
          <ac:chgData name="Brett O'Connor" userId="e5e1173b1d262f36" providerId="LiveId" clId="{EF8CA2EB-CC03-4331-8674-69CBF6ECF637}" dt="2022-05-16T23:45:16.770" v="445" actId="20577"/>
          <ac:spMkLst>
            <pc:docMk/>
            <pc:sldMk cId="756498180" sldId="261"/>
            <ac:spMk id="67" creationId="{463E36F5-63FB-97F6-8D5B-B208F67E994E}"/>
          </ac:spMkLst>
        </pc:spChg>
        <pc:cxnChg chg="mod">
          <ac:chgData name="Brett O'Connor" userId="e5e1173b1d262f36" providerId="LiveId" clId="{EF8CA2EB-CC03-4331-8674-69CBF6ECF637}" dt="2022-05-16T23:48:37.026" v="471" actId="14100"/>
          <ac:cxnSpMkLst>
            <pc:docMk/>
            <pc:sldMk cId="756498180" sldId="261"/>
            <ac:cxnSpMk id="57" creationId="{19DD5F23-A7F3-5AAF-AFA2-F0F29B478EA6}"/>
          </ac:cxnSpMkLst>
        </pc:cxnChg>
      </pc:sldChg>
      <pc:sldChg chg="addSp delSp modSp new mod">
        <pc:chgData name="Brett O'Connor" userId="e5e1173b1d262f36" providerId="LiveId" clId="{EF8CA2EB-CC03-4331-8674-69CBF6ECF637}" dt="2022-05-17T00:44:43.755" v="921" actId="120"/>
        <pc:sldMkLst>
          <pc:docMk/>
          <pc:sldMk cId="1838880397" sldId="262"/>
        </pc:sldMkLst>
        <pc:spChg chg="del">
          <ac:chgData name="Brett O'Connor" userId="e5e1173b1d262f36" providerId="LiveId" clId="{EF8CA2EB-CC03-4331-8674-69CBF6ECF637}" dt="2022-05-17T00:28:51.622" v="473" actId="478"/>
          <ac:spMkLst>
            <pc:docMk/>
            <pc:sldMk cId="1838880397" sldId="262"/>
            <ac:spMk id="2" creationId="{5DE6150C-2A01-490E-F838-F155B5324D55}"/>
          </ac:spMkLst>
        </pc:spChg>
        <pc:spChg chg="del">
          <ac:chgData name="Brett O'Connor" userId="e5e1173b1d262f36" providerId="LiveId" clId="{EF8CA2EB-CC03-4331-8674-69CBF6ECF637}" dt="2022-05-17T00:28:51.622" v="473" actId="478"/>
          <ac:spMkLst>
            <pc:docMk/>
            <pc:sldMk cId="1838880397" sldId="262"/>
            <ac:spMk id="3" creationId="{234B71E6-3683-F0BA-933A-758FB4E460F3}"/>
          </ac:spMkLst>
        </pc:spChg>
        <pc:graphicFrameChg chg="add mod modGraphic">
          <ac:chgData name="Brett O'Connor" userId="e5e1173b1d262f36" providerId="LiveId" clId="{EF8CA2EB-CC03-4331-8674-69CBF6ECF637}" dt="2022-05-17T00:44:43.755" v="921" actId="120"/>
          <ac:graphicFrameMkLst>
            <pc:docMk/>
            <pc:sldMk cId="1838880397" sldId="262"/>
            <ac:graphicFrameMk id="4" creationId="{EFFC05A9-E069-FB74-1281-E62566F239D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874-85D6-4E5A-9428-4B7C6D187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CC1D3-4DB8-44B8-9890-29C79445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9C120-0C97-4178-9A09-23059DCD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D1F5-C4FA-4CCD-A874-C62309C5FF3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F8ABD-409F-4C18-8071-1F58DC4B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127C8-F99F-47BA-BEA1-B30CC61B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AD12-1EF4-4915-8F94-666FA26C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842-C649-48C9-B25B-1E929C60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AFABC-6217-4EDA-B280-B2F582B35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698CB-02F4-49C1-ACAD-73EBFD34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D1F5-C4FA-4CCD-A874-C62309C5FF3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97BD4-C185-449A-AF02-CA2D5742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4220-AD0E-4FCC-8BA4-6A7FCDCD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AD12-1EF4-4915-8F94-666FA26C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EEE50-45C9-418B-8736-C0309A88B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858B9-6F64-4B5C-B104-37C0EED31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56531-4789-41A6-A9FB-928EFE9A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D1F5-C4FA-4CCD-A874-C62309C5FF3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2BE4-E386-4163-B425-50765382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B587-B24F-4624-ADA0-A1C83835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AD12-1EF4-4915-8F94-666FA26C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09AA-966C-4262-AAE9-51A377FD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FBD4-F957-4767-BBBF-2644CD26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B09F-79C3-462E-9E1D-D82A1747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D1F5-C4FA-4CCD-A874-C62309C5FF3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1174-5592-46AD-B51F-3CF83872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E57C-56ED-4E2B-8FF9-D6E0E9EB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AD12-1EF4-4915-8F94-666FA26C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622A-950F-4109-A36B-9B6FD667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77E4-4BD4-43D6-804E-F2F39735A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A81D-BE6A-4910-9894-B1636140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D1F5-C4FA-4CCD-A874-C62309C5FF3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9DCF-2299-47B3-9843-580F13FE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1B708-BF4B-46A9-AEDB-D83F1EC8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AD12-1EF4-4915-8F94-666FA26C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FA49-D53A-473C-8563-EEBD30FD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587C-3212-49B8-8100-8B73BE5C2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AAFFA-8E33-4589-A8EC-412D1483B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26586-F238-47F4-A1F1-461B0659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D1F5-C4FA-4CCD-A874-C62309C5FF3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84252-D799-47B4-8E44-20786E55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D82EA-E6D4-4DC6-B97E-A3F5ADFB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AD12-1EF4-4915-8F94-666FA26C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1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F5AC-26CE-4DA5-BF3A-851C88D7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C975-AFAF-4A63-B2C5-06F1FA38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C19A5-4556-4E11-9209-75ABBC92D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7AF57-88AF-45FB-BB7E-D658A1103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9F557-8C97-4854-9084-6100293BD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59721-7B6C-4252-8AA9-6CBCD7D2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D1F5-C4FA-4CCD-A874-C62309C5FF3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9CF4E-5E86-4215-BE3D-42C100A6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83BD9-743E-4F2E-B81D-4558708F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AD12-1EF4-4915-8F94-666FA26C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708E-EA66-461B-8CB5-96B4533E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99171-98AA-4012-989D-5C756672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D1F5-C4FA-4CCD-A874-C62309C5FF3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E6285-4DEC-46D4-8587-EC11F9C2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BC682-BAA7-4620-8380-FC66A1E2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AD12-1EF4-4915-8F94-666FA26C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E5948-99C6-4FE6-9C69-56A99632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D1F5-C4FA-4CCD-A874-C62309C5FF3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6A7DB-1179-473F-B49D-111635DD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5D492-1C5D-4C84-A7FC-4D51E96B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AD12-1EF4-4915-8F94-666FA26C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2016-B01D-45B2-B7C1-9F04B5B7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7788-800B-4198-B71F-F7313586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10977-2EE3-4DF4-BB9F-D22C6B29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0DC87-A0FD-440E-8A98-54FE3C54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D1F5-C4FA-4CCD-A874-C62309C5FF3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D1DB7-680A-48A0-B51C-96FF3514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3B7C2-25AE-4C3F-B03D-935A54E6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AD12-1EF4-4915-8F94-666FA26C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9E98-22C7-4BC5-94B6-2096FF65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5B7C0-719A-4973-9827-7B1FDC3A7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8820A-3B83-4757-A8AE-C64A07653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261B3-50F2-4DF0-8757-4E897386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D1F5-C4FA-4CCD-A874-C62309C5FF3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367FF-E79D-4675-AA2A-F238DDC2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D0E2B-D026-4EDF-A66F-8E4E1AF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AD12-1EF4-4915-8F94-666FA26C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3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32E7F-6488-4A5A-84D5-EDAF042C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263A-32D8-4751-A47C-D93D87497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154F-6778-478E-9E83-905DF6111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D1F5-C4FA-4CCD-A874-C62309C5FF3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4457-215E-46F3-A82B-C546D9D2D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E10ED-370B-49A1-B129-883851C93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5AD12-1EF4-4915-8F94-666FA26C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361CCB2-842B-48C2-ADE9-31243EC982E7}"/>
              </a:ext>
            </a:extLst>
          </p:cNvPr>
          <p:cNvSpPr/>
          <p:nvPr/>
        </p:nvSpPr>
        <p:spPr>
          <a:xfrm>
            <a:off x="601704" y="303220"/>
            <a:ext cx="1981990" cy="1819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1188A-D0FD-48E0-8C10-7BA55C490BDE}"/>
              </a:ext>
            </a:extLst>
          </p:cNvPr>
          <p:cNvSpPr txBox="1"/>
          <p:nvPr/>
        </p:nvSpPr>
        <p:spPr>
          <a:xfrm>
            <a:off x="848070" y="596963"/>
            <a:ext cx="147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Dataset A</a:t>
            </a:r>
          </a:p>
          <a:p>
            <a:pPr algn="ctr"/>
            <a:r>
              <a:rPr lang="en-US" dirty="0"/>
              <a:t>(white background)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C12A93-F48D-4BE7-993B-8BD34A396244}"/>
              </a:ext>
            </a:extLst>
          </p:cNvPr>
          <p:cNvSpPr/>
          <p:nvPr/>
        </p:nvSpPr>
        <p:spPr>
          <a:xfrm>
            <a:off x="6978816" y="342140"/>
            <a:ext cx="1691403" cy="1530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2B1F7-659A-40AF-845E-800E4B074385}"/>
              </a:ext>
            </a:extLst>
          </p:cNvPr>
          <p:cNvSpPr txBox="1"/>
          <p:nvPr/>
        </p:nvSpPr>
        <p:spPr>
          <a:xfrm>
            <a:off x="7087785" y="691799"/>
            <a:ext cx="147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Small Dataset B</a:t>
            </a:r>
          </a:p>
          <a:p>
            <a:pPr algn="ctr"/>
            <a:r>
              <a:rPr lang="en-US" sz="1600" dirty="0"/>
              <a:t>(real-world background)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45C8C-C32E-45BD-A266-C121B00A6C7E}"/>
              </a:ext>
            </a:extLst>
          </p:cNvPr>
          <p:cNvSpPr/>
          <p:nvPr/>
        </p:nvSpPr>
        <p:spPr>
          <a:xfrm>
            <a:off x="3330687" y="303220"/>
            <a:ext cx="1981990" cy="1819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6EE41-D2C7-4E1D-8DDC-06DD2122793C}"/>
              </a:ext>
            </a:extLst>
          </p:cNvPr>
          <p:cNvSpPr txBox="1"/>
          <p:nvPr/>
        </p:nvSpPr>
        <p:spPr>
          <a:xfrm>
            <a:off x="3577053" y="596963"/>
            <a:ext cx="147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Dataset B</a:t>
            </a:r>
          </a:p>
          <a:p>
            <a:pPr algn="ctr"/>
            <a:r>
              <a:rPr lang="en-US" dirty="0"/>
              <a:t>(real-world background)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FBDAC3-7B5C-4F1E-9148-CB9A53F25254}"/>
              </a:ext>
            </a:extLst>
          </p:cNvPr>
          <p:cNvSpPr/>
          <p:nvPr/>
        </p:nvSpPr>
        <p:spPr>
          <a:xfrm>
            <a:off x="153981" y="2416288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C0882-EA8D-4562-AEF4-5298E5809C28}"/>
              </a:ext>
            </a:extLst>
          </p:cNvPr>
          <p:cNvSpPr txBox="1"/>
          <p:nvPr/>
        </p:nvSpPr>
        <p:spPr>
          <a:xfrm>
            <a:off x="62382" y="2850303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Split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EE11D5-0ADB-49B0-906C-E3CBD54FE3B9}"/>
              </a:ext>
            </a:extLst>
          </p:cNvPr>
          <p:cNvSpPr/>
          <p:nvPr/>
        </p:nvSpPr>
        <p:spPr>
          <a:xfrm>
            <a:off x="1820904" y="2416288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24E98-30C8-4518-92E9-6999981F2977}"/>
              </a:ext>
            </a:extLst>
          </p:cNvPr>
          <p:cNvSpPr txBox="1"/>
          <p:nvPr/>
        </p:nvSpPr>
        <p:spPr>
          <a:xfrm>
            <a:off x="1729305" y="2850303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Split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9A988A-5CF3-4762-BE58-0B3D98291A35}"/>
              </a:ext>
            </a:extLst>
          </p:cNvPr>
          <p:cNvSpPr/>
          <p:nvPr/>
        </p:nvSpPr>
        <p:spPr>
          <a:xfrm>
            <a:off x="153981" y="4132169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A03A7-B41C-44DA-A3A4-815BD0C020BA}"/>
              </a:ext>
            </a:extLst>
          </p:cNvPr>
          <p:cNvSpPr txBox="1"/>
          <p:nvPr/>
        </p:nvSpPr>
        <p:spPr>
          <a:xfrm>
            <a:off x="62382" y="4480903"/>
            <a:ext cx="147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Augmented</a:t>
            </a:r>
          </a:p>
          <a:p>
            <a:pPr algn="ctr"/>
            <a:r>
              <a:rPr lang="en-US" dirty="0"/>
              <a:t>Train Split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D63ED8-1DBF-4EDB-955C-3E19D07C8A76}"/>
              </a:ext>
            </a:extLst>
          </p:cNvPr>
          <p:cNvSpPr/>
          <p:nvPr/>
        </p:nvSpPr>
        <p:spPr>
          <a:xfrm>
            <a:off x="1820904" y="4132169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A475E6-54BF-472A-BE18-F547AABCB934}"/>
              </a:ext>
            </a:extLst>
          </p:cNvPr>
          <p:cNvSpPr txBox="1"/>
          <p:nvPr/>
        </p:nvSpPr>
        <p:spPr>
          <a:xfrm>
            <a:off x="1729305" y="4480903"/>
            <a:ext cx="147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Augmented</a:t>
            </a:r>
          </a:p>
          <a:p>
            <a:pPr algn="ctr"/>
            <a:r>
              <a:rPr lang="en-US" dirty="0"/>
              <a:t>Test Split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2A7E05-B080-4B5A-881D-FB68676705B5}"/>
              </a:ext>
            </a:extLst>
          </p:cNvPr>
          <p:cNvSpPr/>
          <p:nvPr/>
        </p:nvSpPr>
        <p:spPr>
          <a:xfrm>
            <a:off x="3202768" y="5644664"/>
            <a:ext cx="1904606" cy="743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1DBF91-1C0C-4DA4-9E1A-6D1A07E99CBA}"/>
              </a:ext>
            </a:extLst>
          </p:cNvPr>
          <p:cNvSpPr txBox="1"/>
          <p:nvPr/>
        </p:nvSpPr>
        <p:spPr>
          <a:xfrm>
            <a:off x="3220931" y="5831917"/>
            <a:ext cx="190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on Model 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29A1B1D-5FD2-4659-94B3-C19EB5A61A4B}"/>
              </a:ext>
            </a:extLst>
          </p:cNvPr>
          <p:cNvSpPr/>
          <p:nvPr/>
        </p:nvSpPr>
        <p:spPr>
          <a:xfrm>
            <a:off x="3328525" y="3112513"/>
            <a:ext cx="2135439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20F2E-6F1A-41BB-905E-5C5370865379}"/>
              </a:ext>
            </a:extLst>
          </p:cNvPr>
          <p:cNvSpPr txBox="1"/>
          <p:nvPr/>
        </p:nvSpPr>
        <p:spPr>
          <a:xfrm>
            <a:off x="3350688" y="3302161"/>
            <a:ext cx="214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 on Model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226E4F-21DA-461E-97EF-0924035C770B}"/>
              </a:ext>
            </a:extLst>
          </p:cNvPr>
          <p:cNvCxnSpPr>
            <a:stCxn id="4" idx="4"/>
            <a:endCxn id="14" idx="0"/>
          </p:cNvCxnSpPr>
          <p:nvPr/>
        </p:nvCxnSpPr>
        <p:spPr>
          <a:xfrm flipH="1">
            <a:off x="799115" y="2122545"/>
            <a:ext cx="793584" cy="29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0F501F-95E8-48B1-A663-CBC5B7FF5DAC}"/>
              </a:ext>
            </a:extLst>
          </p:cNvPr>
          <p:cNvCxnSpPr>
            <a:stCxn id="4" idx="4"/>
            <a:endCxn id="16" idx="0"/>
          </p:cNvCxnSpPr>
          <p:nvPr/>
        </p:nvCxnSpPr>
        <p:spPr>
          <a:xfrm>
            <a:off x="1592699" y="2122545"/>
            <a:ext cx="873339" cy="29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FD755E-3DF2-4D14-A082-0E3E97652D53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>
            <a:off x="799115" y="3704188"/>
            <a:ext cx="0" cy="42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9E29DE-808A-4A57-A653-1C04263706CD}"/>
              </a:ext>
            </a:extLst>
          </p:cNvPr>
          <p:cNvCxnSpPr>
            <a:stCxn id="16" idx="4"/>
            <a:endCxn id="20" idx="0"/>
          </p:cNvCxnSpPr>
          <p:nvPr/>
        </p:nvCxnSpPr>
        <p:spPr>
          <a:xfrm>
            <a:off x="2466038" y="3704188"/>
            <a:ext cx="0" cy="42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rrow: Bent 33">
            <a:extLst>
              <a:ext uri="{FF2B5EF4-FFF2-40B4-BE49-F238E27FC236}">
                <a16:creationId xmlns:a16="http://schemas.microsoft.com/office/drawing/2014/main" id="{BB1E6471-46EC-43CF-A8CA-CFAEF564787F}"/>
              </a:ext>
            </a:extLst>
          </p:cNvPr>
          <p:cNvSpPr/>
          <p:nvPr/>
        </p:nvSpPr>
        <p:spPr>
          <a:xfrm flipV="1">
            <a:off x="668034" y="5475968"/>
            <a:ext cx="2443137" cy="706890"/>
          </a:xfrm>
          <a:prstGeom prst="bentArrow">
            <a:avLst>
              <a:gd name="adj1" fmla="val 25000"/>
              <a:gd name="adj2" fmla="val 25000"/>
              <a:gd name="adj3" fmla="val 23094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83A7D26-0AA1-4418-ACA4-AFEC4229F287}"/>
              </a:ext>
            </a:extLst>
          </p:cNvPr>
          <p:cNvSpPr/>
          <p:nvPr/>
        </p:nvSpPr>
        <p:spPr>
          <a:xfrm rot="5400000">
            <a:off x="3874804" y="2417581"/>
            <a:ext cx="877959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6C4153-B5A4-4F41-8EC7-9B8DBAC83D61}"/>
              </a:ext>
            </a:extLst>
          </p:cNvPr>
          <p:cNvSpPr/>
          <p:nvPr/>
        </p:nvSpPr>
        <p:spPr>
          <a:xfrm>
            <a:off x="9616993" y="342140"/>
            <a:ext cx="1691403" cy="1530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A99A71-1930-4AAF-B98A-AB3B58F43BA4}"/>
              </a:ext>
            </a:extLst>
          </p:cNvPr>
          <p:cNvSpPr txBox="1"/>
          <p:nvPr/>
        </p:nvSpPr>
        <p:spPr>
          <a:xfrm>
            <a:off x="9725962" y="691799"/>
            <a:ext cx="147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Small Dataset A</a:t>
            </a:r>
          </a:p>
          <a:p>
            <a:pPr algn="ctr"/>
            <a:r>
              <a:rPr lang="en-US" sz="1600" dirty="0"/>
              <a:t>(white background)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3DC78E-89EB-4DB6-8FE0-D1C9B84185FD}"/>
              </a:ext>
            </a:extLst>
          </p:cNvPr>
          <p:cNvSpPr/>
          <p:nvPr/>
        </p:nvSpPr>
        <p:spPr>
          <a:xfrm>
            <a:off x="9052801" y="2180874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F1F408-A5AE-4FEC-99BA-9C9618841DAB}"/>
              </a:ext>
            </a:extLst>
          </p:cNvPr>
          <p:cNvSpPr txBox="1"/>
          <p:nvPr/>
        </p:nvSpPr>
        <p:spPr>
          <a:xfrm>
            <a:off x="8961202" y="2614889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Split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282906-273C-46FD-9F6A-C752CA9A65FF}"/>
              </a:ext>
            </a:extLst>
          </p:cNvPr>
          <p:cNvSpPr/>
          <p:nvPr/>
        </p:nvSpPr>
        <p:spPr>
          <a:xfrm>
            <a:off x="10719724" y="2180874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325898-00C7-4D73-8365-A57021ECA8F6}"/>
              </a:ext>
            </a:extLst>
          </p:cNvPr>
          <p:cNvSpPr txBox="1"/>
          <p:nvPr/>
        </p:nvSpPr>
        <p:spPr>
          <a:xfrm>
            <a:off x="10628125" y="2614889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Split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5A0870-3F30-48AC-A860-9F4022A2DBCC}"/>
              </a:ext>
            </a:extLst>
          </p:cNvPr>
          <p:cNvSpPr/>
          <p:nvPr/>
        </p:nvSpPr>
        <p:spPr>
          <a:xfrm>
            <a:off x="9052801" y="3896755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E5E81A-DECB-4980-AEB0-E3DB6C167680}"/>
              </a:ext>
            </a:extLst>
          </p:cNvPr>
          <p:cNvSpPr txBox="1"/>
          <p:nvPr/>
        </p:nvSpPr>
        <p:spPr>
          <a:xfrm>
            <a:off x="8961202" y="4245489"/>
            <a:ext cx="147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Augmented</a:t>
            </a:r>
          </a:p>
          <a:p>
            <a:pPr algn="ctr"/>
            <a:r>
              <a:rPr lang="en-US" dirty="0"/>
              <a:t>Test Split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BA1D5E4-5A0C-44CB-8868-506541B8B37E}"/>
              </a:ext>
            </a:extLst>
          </p:cNvPr>
          <p:cNvSpPr/>
          <p:nvPr/>
        </p:nvSpPr>
        <p:spPr>
          <a:xfrm>
            <a:off x="10719724" y="3896755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785924-FAF2-475E-8175-A3700A1B03C8}"/>
              </a:ext>
            </a:extLst>
          </p:cNvPr>
          <p:cNvSpPr txBox="1"/>
          <p:nvPr/>
        </p:nvSpPr>
        <p:spPr>
          <a:xfrm>
            <a:off x="10628125" y="4245489"/>
            <a:ext cx="147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Augmented</a:t>
            </a:r>
          </a:p>
          <a:p>
            <a:pPr algn="ctr"/>
            <a:r>
              <a:rPr lang="en-US" dirty="0"/>
              <a:t>Train Split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64EFDE-1347-4024-A2DD-9AB76EB86398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9697935" y="1887131"/>
            <a:ext cx="793584" cy="29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12ED2A-B7D5-4C10-B26C-1BE7F4930341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0491519" y="1887131"/>
            <a:ext cx="873339" cy="29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58AA5-D9A5-4930-ABA2-A256C37A6F7C}"/>
              </a:ext>
            </a:extLst>
          </p:cNvPr>
          <p:cNvCxnSpPr>
            <a:cxnSpLocks/>
            <a:stCxn id="51" idx="4"/>
            <a:endCxn id="55" idx="0"/>
          </p:cNvCxnSpPr>
          <p:nvPr/>
        </p:nvCxnSpPr>
        <p:spPr>
          <a:xfrm>
            <a:off x="9697935" y="3468774"/>
            <a:ext cx="0" cy="42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ECEA10-25BF-439F-B827-7B16EDACA1AE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>
            <a:off x="11364858" y="3468774"/>
            <a:ext cx="0" cy="42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rrow: Bent 65">
            <a:extLst>
              <a:ext uri="{FF2B5EF4-FFF2-40B4-BE49-F238E27FC236}">
                <a16:creationId xmlns:a16="http://schemas.microsoft.com/office/drawing/2014/main" id="{18A6A035-54D7-4D39-8041-9B3956BA30C4}"/>
              </a:ext>
            </a:extLst>
          </p:cNvPr>
          <p:cNvSpPr/>
          <p:nvPr/>
        </p:nvSpPr>
        <p:spPr>
          <a:xfrm rot="16200000" flipV="1">
            <a:off x="3430497" y="3756287"/>
            <a:ext cx="890709" cy="1383841"/>
          </a:xfrm>
          <a:prstGeom prst="bentArrow">
            <a:avLst>
              <a:gd name="adj1" fmla="val 25000"/>
              <a:gd name="adj2" fmla="val 25000"/>
              <a:gd name="adj3" fmla="val 23094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8A51508-3EDE-401D-895A-1358BAB42BF8}"/>
              </a:ext>
            </a:extLst>
          </p:cNvPr>
          <p:cNvSpPr/>
          <p:nvPr/>
        </p:nvSpPr>
        <p:spPr>
          <a:xfrm>
            <a:off x="6850916" y="2897048"/>
            <a:ext cx="2135439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8585CA-AB3B-479C-9CE8-58B0267319F1}"/>
              </a:ext>
            </a:extLst>
          </p:cNvPr>
          <p:cNvSpPr txBox="1"/>
          <p:nvPr/>
        </p:nvSpPr>
        <p:spPr>
          <a:xfrm>
            <a:off x="6873079" y="3086696"/>
            <a:ext cx="214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 on Model 2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B0819477-67B4-4887-9C2F-B4BB9FEF7C04}"/>
              </a:ext>
            </a:extLst>
          </p:cNvPr>
          <p:cNvSpPr/>
          <p:nvPr/>
        </p:nvSpPr>
        <p:spPr>
          <a:xfrm rot="5400000">
            <a:off x="7397195" y="2202116"/>
            <a:ext cx="877959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Bent 71">
            <a:extLst>
              <a:ext uri="{FF2B5EF4-FFF2-40B4-BE49-F238E27FC236}">
                <a16:creationId xmlns:a16="http://schemas.microsoft.com/office/drawing/2014/main" id="{4F50DC66-3930-4D6C-99AD-0FB70B85F67A}"/>
              </a:ext>
            </a:extLst>
          </p:cNvPr>
          <p:cNvSpPr/>
          <p:nvPr/>
        </p:nvSpPr>
        <p:spPr>
          <a:xfrm rot="5400000" flipH="1" flipV="1">
            <a:off x="7875816" y="3519451"/>
            <a:ext cx="890709" cy="1383841"/>
          </a:xfrm>
          <a:prstGeom prst="bentArrow">
            <a:avLst>
              <a:gd name="adj1" fmla="val 25000"/>
              <a:gd name="adj2" fmla="val 25000"/>
              <a:gd name="adj3" fmla="val 23094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3F5D6FE-C3A8-4E30-A009-20F8C192ECAE}"/>
              </a:ext>
            </a:extLst>
          </p:cNvPr>
          <p:cNvSpPr/>
          <p:nvPr/>
        </p:nvSpPr>
        <p:spPr>
          <a:xfrm>
            <a:off x="7038435" y="5644664"/>
            <a:ext cx="1904606" cy="743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AEA381-4FCA-4035-937B-178D92F9C018}"/>
              </a:ext>
            </a:extLst>
          </p:cNvPr>
          <p:cNvSpPr txBox="1"/>
          <p:nvPr/>
        </p:nvSpPr>
        <p:spPr>
          <a:xfrm>
            <a:off x="7056598" y="5831917"/>
            <a:ext cx="190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on Model 2</a:t>
            </a:r>
          </a:p>
        </p:txBody>
      </p:sp>
      <p:sp>
        <p:nvSpPr>
          <p:cNvPr id="81" name="Arrow: Bent 80">
            <a:extLst>
              <a:ext uri="{FF2B5EF4-FFF2-40B4-BE49-F238E27FC236}">
                <a16:creationId xmlns:a16="http://schemas.microsoft.com/office/drawing/2014/main" id="{E78E6F83-A880-4E93-ADA4-5372B4C5598C}"/>
              </a:ext>
            </a:extLst>
          </p:cNvPr>
          <p:cNvSpPr/>
          <p:nvPr/>
        </p:nvSpPr>
        <p:spPr>
          <a:xfrm flipH="1" flipV="1">
            <a:off x="9152885" y="5371292"/>
            <a:ext cx="2380365" cy="870070"/>
          </a:xfrm>
          <a:prstGeom prst="bentArrow">
            <a:avLst>
              <a:gd name="adj1" fmla="val 25000"/>
              <a:gd name="adj2" fmla="val 25000"/>
              <a:gd name="adj3" fmla="val 23094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1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361CCB2-842B-48C2-ADE9-31243EC982E7}"/>
              </a:ext>
            </a:extLst>
          </p:cNvPr>
          <p:cNvSpPr/>
          <p:nvPr/>
        </p:nvSpPr>
        <p:spPr>
          <a:xfrm>
            <a:off x="601704" y="303220"/>
            <a:ext cx="1981990" cy="1819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1188A-D0FD-48E0-8C10-7BA55C490BDE}"/>
              </a:ext>
            </a:extLst>
          </p:cNvPr>
          <p:cNvSpPr txBox="1"/>
          <p:nvPr/>
        </p:nvSpPr>
        <p:spPr>
          <a:xfrm>
            <a:off x="848070" y="596963"/>
            <a:ext cx="147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Dataset A</a:t>
            </a:r>
          </a:p>
          <a:p>
            <a:pPr algn="ctr"/>
            <a:r>
              <a:rPr lang="en-US" dirty="0"/>
              <a:t>(white background)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C12A93-F48D-4BE7-993B-8BD34A396244}"/>
              </a:ext>
            </a:extLst>
          </p:cNvPr>
          <p:cNvSpPr/>
          <p:nvPr/>
        </p:nvSpPr>
        <p:spPr>
          <a:xfrm>
            <a:off x="6978816" y="342140"/>
            <a:ext cx="1691403" cy="1530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2B1F7-659A-40AF-845E-800E4B074385}"/>
              </a:ext>
            </a:extLst>
          </p:cNvPr>
          <p:cNvSpPr txBox="1"/>
          <p:nvPr/>
        </p:nvSpPr>
        <p:spPr>
          <a:xfrm>
            <a:off x="7087785" y="691799"/>
            <a:ext cx="147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Small Dataset B</a:t>
            </a:r>
          </a:p>
          <a:p>
            <a:pPr algn="ctr"/>
            <a:r>
              <a:rPr lang="en-US" sz="1600" dirty="0"/>
              <a:t>(real-world background)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45C8C-C32E-45BD-A266-C121B00A6C7E}"/>
              </a:ext>
            </a:extLst>
          </p:cNvPr>
          <p:cNvSpPr/>
          <p:nvPr/>
        </p:nvSpPr>
        <p:spPr>
          <a:xfrm>
            <a:off x="3330687" y="303220"/>
            <a:ext cx="1981990" cy="1819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6EE41-D2C7-4E1D-8DDC-06DD2122793C}"/>
              </a:ext>
            </a:extLst>
          </p:cNvPr>
          <p:cNvSpPr txBox="1"/>
          <p:nvPr/>
        </p:nvSpPr>
        <p:spPr>
          <a:xfrm>
            <a:off x="3577053" y="596963"/>
            <a:ext cx="147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 Dataset B</a:t>
            </a:r>
          </a:p>
          <a:p>
            <a:pPr algn="ctr"/>
            <a:r>
              <a:rPr lang="en-US" dirty="0"/>
              <a:t>(real-world background)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FBDAC3-7B5C-4F1E-9148-CB9A53F25254}"/>
              </a:ext>
            </a:extLst>
          </p:cNvPr>
          <p:cNvSpPr/>
          <p:nvPr/>
        </p:nvSpPr>
        <p:spPr>
          <a:xfrm>
            <a:off x="153981" y="2416288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C0882-EA8D-4562-AEF4-5298E5809C28}"/>
              </a:ext>
            </a:extLst>
          </p:cNvPr>
          <p:cNvSpPr txBox="1"/>
          <p:nvPr/>
        </p:nvSpPr>
        <p:spPr>
          <a:xfrm>
            <a:off x="62382" y="2850303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Split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EE11D5-0ADB-49B0-906C-E3CBD54FE3B9}"/>
              </a:ext>
            </a:extLst>
          </p:cNvPr>
          <p:cNvSpPr/>
          <p:nvPr/>
        </p:nvSpPr>
        <p:spPr>
          <a:xfrm>
            <a:off x="1820904" y="2416288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24E98-30C8-4518-92E9-6999981F2977}"/>
              </a:ext>
            </a:extLst>
          </p:cNvPr>
          <p:cNvSpPr txBox="1"/>
          <p:nvPr/>
        </p:nvSpPr>
        <p:spPr>
          <a:xfrm>
            <a:off x="1729305" y="2850303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Split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2A7E05-B080-4B5A-881D-FB68676705B5}"/>
              </a:ext>
            </a:extLst>
          </p:cNvPr>
          <p:cNvSpPr/>
          <p:nvPr/>
        </p:nvSpPr>
        <p:spPr>
          <a:xfrm>
            <a:off x="3352850" y="5377549"/>
            <a:ext cx="2113276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1DBF91-1C0C-4DA4-9E1A-6D1A07E99CBA}"/>
              </a:ext>
            </a:extLst>
          </p:cNvPr>
          <p:cNvSpPr txBox="1"/>
          <p:nvPr/>
        </p:nvSpPr>
        <p:spPr>
          <a:xfrm>
            <a:off x="3341768" y="5597995"/>
            <a:ext cx="21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on Model 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29A1B1D-5FD2-4659-94B3-C19EB5A61A4B}"/>
              </a:ext>
            </a:extLst>
          </p:cNvPr>
          <p:cNvSpPr/>
          <p:nvPr/>
        </p:nvSpPr>
        <p:spPr>
          <a:xfrm>
            <a:off x="3330687" y="4163528"/>
            <a:ext cx="2135439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20F2E-6F1A-41BB-905E-5C5370865379}"/>
              </a:ext>
            </a:extLst>
          </p:cNvPr>
          <p:cNvSpPr txBox="1"/>
          <p:nvPr/>
        </p:nvSpPr>
        <p:spPr>
          <a:xfrm>
            <a:off x="3352850" y="4353176"/>
            <a:ext cx="214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 on Model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226E4F-21DA-461E-97EF-0924035C770B}"/>
              </a:ext>
            </a:extLst>
          </p:cNvPr>
          <p:cNvCxnSpPr>
            <a:stCxn id="4" idx="4"/>
            <a:endCxn id="14" idx="0"/>
          </p:cNvCxnSpPr>
          <p:nvPr/>
        </p:nvCxnSpPr>
        <p:spPr>
          <a:xfrm flipH="1">
            <a:off x="799115" y="2122545"/>
            <a:ext cx="793584" cy="29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0F501F-95E8-48B1-A663-CBC5B7FF5DAC}"/>
              </a:ext>
            </a:extLst>
          </p:cNvPr>
          <p:cNvCxnSpPr>
            <a:stCxn id="4" idx="4"/>
            <a:endCxn id="16" idx="0"/>
          </p:cNvCxnSpPr>
          <p:nvPr/>
        </p:nvCxnSpPr>
        <p:spPr>
          <a:xfrm>
            <a:off x="1592699" y="2122545"/>
            <a:ext cx="873339" cy="29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rrow: Bent 33">
            <a:extLst>
              <a:ext uri="{FF2B5EF4-FFF2-40B4-BE49-F238E27FC236}">
                <a16:creationId xmlns:a16="http://schemas.microsoft.com/office/drawing/2014/main" id="{BB1E6471-46EC-43CF-A8CA-CFAEF564787F}"/>
              </a:ext>
            </a:extLst>
          </p:cNvPr>
          <p:cNvSpPr/>
          <p:nvPr/>
        </p:nvSpPr>
        <p:spPr>
          <a:xfrm flipV="1">
            <a:off x="601704" y="3827382"/>
            <a:ext cx="2587052" cy="2364171"/>
          </a:xfrm>
          <a:prstGeom prst="bentArrow">
            <a:avLst>
              <a:gd name="adj1" fmla="val 13377"/>
              <a:gd name="adj2" fmla="val 17385"/>
              <a:gd name="adj3" fmla="val 23094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83A7D26-0AA1-4418-ACA4-AFEC4229F287}"/>
              </a:ext>
            </a:extLst>
          </p:cNvPr>
          <p:cNvSpPr/>
          <p:nvPr/>
        </p:nvSpPr>
        <p:spPr>
          <a:xfrm rot="5400000">
            <a:off x="3350445" y="2941941"/>
            <a:ext cx="1926677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6C4153-B5A4-4F41-8EC7-9B8DBAC83D61}"/>
              </a:ext>
            </a:extLst>
          </p:cNvPr>
          <p:cNvSpPr/>
          <p:nvPr/>
        </p:nvSpPr>
        <p:spPr>
          <a:xfrm>
            <a:off x="9616993" y="342140"/>
            <a:ext cx="1691403" cy="1530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A99A71-1930-4AAF-B98A-AB3B58F43BA4}"/>
              </a:ext>
            </a:extLst>
          </p:cNvPr>
          <p:cNvSpPr txBox="1"/>
          <p:nvPr/>
        </p:nvSpPr>
        <p:spPr>
          <a:xfrm>
            <a:off x="9725962" y="691799"/>
            <a:ext cx="147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Small Dataset A</a:t>
            </a:r>
          </a:p>
          <a:p>
            <a:pPr algn="ctr"/>
            <a:r>
              <a:rPr lang="en-US" sz="1600" dirty="0"/>
              <a:t>(white background)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3DC78E-89EB-4DB6-8FE0-D1C9B84185FD}"/>
              </a:ext>
            </a:extLst>
          </p:cNvPr>
          <p:cNvSpPr/>
          <p:nvPr/>
        </p:nvSpPr>
        <p:spPr>
          <a:xfrm>
            <a:off x="9052801" y="2180874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F1F408-A5AE-4FEC-99BA-9C9618841DAB}"/>
              </a:ext>
            </a:extLst>
          </p:cNvPr>
          <p:cNvSpPr txBox="1"/>
          <p:nvPr/>
        </p:nvSpPr>
        <p:spPr>
          <a:xfrm>
            <a:off x="8961202" y="2614889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Split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282906-273C-46FD-9F6A-C752CA9A65FF}"/>
              </a:ext>
            </a:extLst>
          </p:cNvPr>
          <p:cNvSpPr/>
          <p:nvPr/>
        </p:nvSpPr>
        <p:spPr>
          <a:xfrm>
            <a:off x="10719724" y="2180874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325898-00C7-4D73-8365-A57021ECA8F6}"/>
              </a:ext>
            </a:extLst>
          </p:cNvPr>
          <p:cNvSpPr txBox="1"/>
          <p:nvPr/>
        </p:nvSpPr>
        <p:spPr>
          <a:xfrm>
            <a:off x="10628125" y="2614889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Split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64EFDE-1347-4024-A2DD-9AB76EB86398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9697935" y="1887131"/>
            <a:ext cx="793584" cy="29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12ED2A-B7D5-4C10-B26C-1BE7F4930341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0491519" y="1887131"/>
            <a:ext cx="873339" cy="29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rrow: Bent 65">
            <a:extLst>
              <a:ext uri="{FF2B5EF4-FFF2-40B4-BE49-F238E27FC236}">
                <a16:creationId xmlns:a16="http://schemas.microsoft.com/office/drawing/2014/main" id="{18A6A035-54D7-4D39-8041-9B3956BA30C4}"/>
              </a:ext>
            </a:extLst>
          </p:cNvPr>
          <p:cNvSpPr/>
          <p:nvPr/>
        </p:nvSpPr>
        <p:spPr>
          <a:xfrm flipV="1">
            <a:off x="2294368" y="3768791"/>
            <a:ext cx="988358" cy="1061825"/>
          </a:xfrm>
          <a:prstGeom prst="bentArrow">
            <a:avLst>
              <a:gd name="adj1" fmla="val 25000"/>
              <a:gd name="adj2" fmla="val 25000"/>
              <a:gd name="adj3" fmla="val 23094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8A51508-3EDE-401D-895A-1358BAB42BF8}"/>
              </a:ext>
            </a:extLst>
          </p:cNvPr>
          <p:cNvSpPr/>
          <p:nvPr/>
        </p:nvSpPr>
        <p:spPr>
          <a:xfrm>
            <a:off x="6881111" y="4163528"/>
            <a:ext cx="2135439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8585CA-AB3B-479C-9CE8-58B0267319F1}"/>
              </a:ext>
            </a:extLst>
          </p:cNvPr>
          <p:cNvSpPr txBox="1"/>
          <p:nvPr/>
        </p:nvSpPr>
        <p:spPr>
          <a:xfrm>
            <a:off x="6903274" y="4353176"/>
            <a:ext cx="214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 on Model 2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B0819477-67B4-4887-9C2F-B4BB9FEF7C04}"/>
              </a:ext>
            </a:extLst>
          </p:cNvPr>
          <p:cNvSpPr/>
          <p:nvPr/>
        </p:nvSpPr>
        <p:spPr>
          <a:xfrm rot="5400000">
            <a:off x="6765102" y="2834210"/>
            <a:ext cx="2142145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 47">
            <a:extLst>
              <a:ext uri="{FF2B5EF4-FFF2-40B4-BE49-F238E27FC236}">
                <a16:creationId xmlns:a16="http://schemas.microsoft.com/office/drawing/2014/main" id="{3D07B2FA-4B67-4F58-BE83-092B09A04C9C}"/>
              </a:ext>
            </a:extLst>
          </p:cNvPr>
          <p:cNvSpPr/>
          <p:nvPr/>
        </p:nvSpPr>
        <p:spPr>
          <a:xfrm flipH="1" flipV="1">
            <a:off x="9267183" y="3673277"/>
            <a:ext cx="2323113" cy="2518275"/>
          </a:xfrm>
          <a:prstGeom prst="bentArrow">
            <a:avLst>
              <a:gd name="adj1" fmla="val 17454"/>
              <a:gd name="adj2" fmla="val 19729"/>
              <a:gd name="adj3" fmla="val 23094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Bent 62">
            <a:extLst>
              <a:ext uri="{FF2B5EF4-FFF2-40B4-BE49-F238E27FC236}">
                <a16:creationId xmlns:a16="http://schemas.microsoft.com/office/drawing/2014/main" id="{4A834CBE-652B-491F-9B3C-C34C82FFD996}"/>
              </a:ext>
            </a:extLst>
          </p:cNvPr>
          <p:cNvSpPr/>
          <p:nvPr/>
        </p:nvSpPr>
        <p:spPr>
          <a:xfrm flipH="1" flipV="1">
            <a:off x="9072377" y="3590573"/>
            <a:ext cx="720466" cy="1142318"/>
          </a:xfrm>
          <a:prstGeom prst="bentArrow">
            <a:avLst>
              <a:gd name="adj1" fmla="val 25000"/>
              <a:gd name="adj2" fmla="val 25000"/>
              <a:gd name="adj3" fmla="val 23094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C033E10-8D49-4293-92ED-8370794206C3}"/>
              </a:ext>
            </a:extLst>
          </p:cNvPr>
          <p:cNvSpPr/>
          <p:nvPr/>
        </p:nvSpPr>
        <p:spPr>
          <a:xfrm>
            <a:off x="6903274" y="5377549"/>
            <a:ext cx="2113276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DF7553-D414-4EA5-836E-18C35CB305BF}"/>
              </a:ext>
            </a:extLst>
          </p:cNvPr>
          <p:cNvSpPr txBox="1"/>
          <p:nvPr/>
        </p:nvSpPr>
        <p:spPr>
          <a:xfrm>
            <a:off x="6892192" y="5597995"/>
            <a:ext cx="21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on Model 2</a:t>
            </a:r>
          </a:p>
        </p:txBody>
      </p:sp>
    </p:spTree>
    <p:extLst>
      <p:ext uri="{BB962C8B-B14F-4D97-AF65-F5344CB8AC3E}">
        <p14:creationId xmlns:p14="http://schemas.microsoft.com/office/powerpoint/2010/main" val="323364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361CCB2-842B-48C2-ADE9-31243EC982E7}"/>
              </a:ext>
            </a:extLst>
          </p:cNvPr>
          <p:cNvSpPr/>
          <p:nvPr/>
        </p:nvSpPr>
        <p:spPr>
          <a:xfrm>
            <a:off x="2533204" y="303220"/>
            <a:ext cx="1981990" cy="1819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1188A-D0FD-48E0-8C10-7BA55C490BDE}"/>
              </a:ext>
            </a:extLst>
          </p:cNvPr>
          <p:cNvSpPr txBox="1"/>
          <p:nvPr/>
        </p:nvSpPr>
        <p:spPr>
          <a:xfrm>
            <a:off x="2779570" y="596963"/>
            <a:ext cx="147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Fruit360 Dataset</a:t>
            </a:r>
          </a:p>
          <a:p>
            <a:pPr algn="ctr"/>
            <a:r>
              <a:rPr lang="en-US" dirty="0"/>
              <a:t>(white background)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45C8C-C32E-45BD-A266-C121B00A6C7E}"/>
              </a:ext>
            </a:extLst>
          </p:cNvPr>
          <p:cNvSpPr/>
          <p:nvPr/>
        </p:nvSpPr>
        <p:spPr>
          <a:xfrm>
            <a:off x="9481321" y="303220"/>
            <a:ext cx="1981990" cy="1819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6EE41-D2C7-4E1D-8DDC-06DD2122793C}"/>
              </a:ext>
            </a:extLst>
          </p:cNvPr>
          <p:cNvSpPr txBox="1"/>
          <p:nvPr/>
        </p:nvSpPr>
        <p:spPr>
          <a:xfrm>
            <a:off x="9727687" y="596963"/>
            <a:ext cx="147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Vegfru Dataset</a:t>
            </a:r>
          </a:p>
          <a:p>
            <a:pPr algn="ctr"/>
            <a:r>
              <a:rPr lang="en-US" dirty="0"/>
              <a:t>(real-world background)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FBDAC3-7B5C-4F1E-9148-CB9A53F25254}"/>
              </a:ext>
            </a:extLst>
          </p:cNvPr>
          <p:cNvSpPr/>
          <p:nvPr/>
        </p:nvSpPr>
        <p:spPr>
          <a:xfrm>
            <a:off x="2779570" y="2596713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C0882-EA8D-4562-AEF4-5298E5809C28}"/>
              </a:ext>
            </a:extLst>
          </p:cNvPr>
          <p:cNvSpPr txBox="1"/>
          <p:nvPr/>
        </p:nvSpPr>
        <p:spPr>
          <a:xfrm>
            <a:off x="2687971" y="3030728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Split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EE11D5-0ADB-49B0-906C-E3CBD54FE3B9}"/>
              </a:ext>
            </a:extLst>
          </p:cNvPr>
          <p:cNvSpPr/>
          <p:nvPr/>
        </p:nvSpPr>
        <p:spPr>
          <a:xfrm>
            <a:off x="4542538" y="2596713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24E98-30C8-4518-92E9-6999981F2977}"/>
              </a:ext>
            </a:extLst>
          </p:cNvPr>
          <p:cNvSpPr txBox="1"/>
          <p:nvPr/>
        </p:nvSpPr>
        <p:spPr>
          <a:xfrm>
            <a:off x="4450940" y="2969649"/>
            <a:ext cx="147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 Split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226E4F-21DA-461E-97EF-0924035C770B}"/>
              </a:ext>
            </a:extLst>
          </p:cNvPr>
          <p:cNvCxnSpPr>
            <a:stCxn id="4" idx="4"/>
            <a:endCxn id="14" idx="0"/>
          </p:cNvCxnSpPr>
          <p:nvPr/>
        </p:nvCxnSpPr>
        <p:spPr>
          <a:xfrm flipH="1">
            <a:off x="3424704" y="2122545"/>
            <a:ext cx="99495" cy="47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0F501F-95E8-48B1-A663-CBC5B7FF5DAC}"/>
              </a:ext>
            </a:extLst>
          </p:cNvPr>
          <p:cNvCxnSpPr>
            <a:stCxn id="4" idx="4"/>
            <a:endCxn id="16" idx="0"/>
          </p:cNvCxnSpPr>
          <p:nvPr/>
        </p:nvCxnSpPr>
        <p:spPr>
          <a:xfrm>
            <a:off x="3524199" y="2122545"/>
            <a:ext cx="1663473" cy="47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83A7D26-0AA1-4418-ACA4-AFEC4229F287}"/>
              </a:ext>
            </a:extLst>
          </p:cNvPr>
          <p:cNvSpPr/>
          <p:nvPr/>
        </p:nvSpPr>
        <p:spPr>
          <a:xfrm rot="7402459">
            <a:off x="8922726" y="4444940"/>
            <a:ext cx="1688823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89679AF-3B63-EFD8-0DB1-E988FF42C9E5}"/>
              </a:ext>
            </a:extLst>
          </p:cNvPr>
          <p:cNvSpPr/>
          <p:nvPr/>
        </p:nvSpPr>
        <p:spPr>
          <a:xfrm>
            <a:off x="7451382" y="5539813"/>
            <a:ext cx="2135439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7E646C-3612-978D-B81D-B2F3631CDCDC}"/>
              </a:ext>
            </a:extLst>
          </p:cNvPr>
          <p:cNvSpPr txBox="1"/>
          <p:nvPr/>
        </p:nvSpPr>
        <p:spPr>
          <a:xfrm>
            <a:off x="7584381" y="5621759"/>
            <a:ext cx="187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 on Model 1 and 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69378C4-2594-AC42-03E0-8F47ABCB13DB}"/>
              </a:ext>
            </a:extLst>
          </p:cNvPr>
          <p:cNvSpPr/>
          <p:nvPr/>
        </p:nvSpPr>
        <p:spPr>
          <a:xfrm>
            <a:off x="969442" y="2674190"/>
            <a:ext cx="1018974" cy="10206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658237-4011-4739-0E10-E88FFB163A85}"/>
              </a:ext>
            </a:extLst>
          </p:cNvPr>
          <p:cNvSpPr txBox="1"/>
          <p:nvPr/>
        </p:nvSpPr>
        <p:spPr>
          <a:xfrm>
            <a:off x="895039" y="2917893"/>
            <a:ext cx="116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Small Train Split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DD5F23-A7F3-5AAF-AFA2-F0F29B478EA6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2058690" y="3210281"/>
            <a:ext cx="629281" cy="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2DBD17-CE55-D3FB-5B45-B82F37666C61}"/>
              </a:ext>
            </a:extLst>
          </p:cNvPr>
          <p:cNvSpPr/>
          <p:nvPr/>
        </p:nvSpPr>
        <p:spPr>
          <a:xfrm>
            <a:off x="2605179" y="5407658"/>
            <a:ext cx="1879897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AB517F-1D8E-2D90-72E9-4FF7D88E9DCB}"/>
              </a:ext>
            </a:extLst>
          </p:cNvPr>
          <p:cNvSpPr txBox="1"/>
          <p:nvPr/>
        </p:nvSpPr>
        <p:spPr>
          <a:xfrm>
            <a:off x="2467559" y="5626788"/>
            <a:ext cx="21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on Model 1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D9F846C-00F1-B6C2-7525-E1FFA17571DD}"/>
              </a:ext>
            </a:extLst>
          </p:cNvPr>
          <p:cNvSpPr/>
          <p:nvPr/>
        </p:nvSpPr>
        <p:spPr>
          <a:xfrm>
            <a:off x="533901" y="5407658"/>
            <a:ext cx="1879897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3E36F5-63FB-97F6-8D5B-B208F67E994E}"/>
              </a:ext>
            </a:extLst>
          </p:cNvPr>
          <p:cNvSpPr txBox="1"/>
          <p:nvPr/>
        </p:nvSpPr>
        <p:spPr>
          <a:xfrm>
            <a:off x="396281" y="5626788"/>
            <a:ext cx="21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on Model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16341335-A4ED-CCDE-522A-D2484DD9F1DC}"/>
              </a:ext>
            </a:extLst>
          </p:cNvPr>
          <p:cNvSpPr/>
          <p:nvPr/>
        </p:nvSpPr>
        <p:spPr>
          <a:xfrm rot="5400000">
            <a:off x="2780752" y="4490981"/>
            <a:ext cx="1287899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1BABE48-FCB7-E519-230C-7717504B5957}"/>
              </a:ext>
            </a:extLst>
          </p:cNvPr>
          <p:cNvSpPr/>
          <p:nvPr/>
        </p:nvSpPr>
        <p:spPr>
          <a:xfrm rot="5400000">
            <a:off x="746061" y="4407141"/>
            <a:ext cx="1455576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BB74D6E-B02C-D313-9117-3AA306EE8487}"/>
              </a:ext>
            </a:extLst>
          </p:cNvPr>
          <p:cNvSpPr/>
          <p:nvPr/>
        </p:nvSpPr>
        <p:spPr>
          <a:xfrm>
            <a:off x="6393162" y="2596713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25A8BF-BBDC-0D57-3957-7F38FE6A46FF}"/>
              </a:ext>
            </a:extLst>
          </p:cNvPr>
          <p:cNvSpPr txBox="1"/>
          <p:nvPr/>
        </p:nvSpPr>
        <p:spPr>
          <a:xfrm>
            <a:off x="6301563" y="3030728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Split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ABAFBD-364B-0D7D-BAB7-C0D710A20674}"/>
              </a:ext>
            </a:extLst>
          </p:cNvPr>
          <p:cNvCxnSpPr>
            <a:cxnSpLocks/>
            <a:stCxn id="4" idx="4"/>
            <a:endCxn id="75" idx="0"/>
          </p:cNvCxnSpPr>
          <p:nvPr/>
        </p:nvCxnSpPr>
        <p:spPr>
          <a:xfrm>
            <a:off x="3524199" y="2122545"/>
            <a:ext cx="3514097" cy="47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193117E-612E-AD7A-B2CF-5AD8833A9F6E}"/>
              </a:ext>
            </a:extLst>
          </p:cNvPr>
          <p:cNvSpPr/>
          <p:nvPr/>
        </p:nvSpPr>
        <p:spPr>
          <a:xfrm>
            <a:off x="9827182" y="2546765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21540C-2D99-A9D6-802A-965F7201D026}"/>
              </a:ext>
            </a:extLst>
          </p:cNvPr>
          <p:cNvSpPr txBox="1"/>
          <p:nvPr/>
        </p:nvSpPr>
        <p:spPr>
          <a:xfrm>
            <a:off x="9735583" y="2980780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Subset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76B8C7E-D08A-7EDB-E9BE-93BD842BAA68}"/>
              </a:ext>
            </a:extLst>
          </p:cNvPr>
          <p:cNvCxnSpPr>
            <a:cxnSpLocks/>
            <a:stCxn id="10" idx="4"/>
            <a:endCxn id="86" idx="0"/>
          </p:cNvCxnSpPr>
          <p:nvPr/>
        </p:nvCxnSpPr>
        <p:spPr>
          <a:xfrm>
            <a:off x="10472316" y="2122545"/>
            <a:ext cx="0" cy="42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2533E541-2083-819C-2C02-E6DFC2B5E45A}"/>
              </a:ext>
            </a:extLst>
          </p:cNvPr>
          <p:cNvSpPr/>
          <p:nvPr/>
        </p:nvSpPr>
        <p:spPr>
          <a:xfrm rot="2709150">
            <a:off x="5198123" y="4573298"/>
            <a:ext cx="2515197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C66DFB0D-CC28-D575-C526-179FECFB76A1}"/>
              </a:ext>
            </a:extLst>
          </p:cNvPr>
          <p:cNvSpPr/>
          <p:nvPr/>
        </p:nvSpPr>
        <p:spPr>
          <a:xfrm rot="4121789">
            <a:off x="6779861" y="4447548"/>
            <a:ext cx="1602431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7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361CCB2-842B-48C2-ADE9-31243EC982E7}"/>
              </a:ext>
            </a:extLst>
          </p:cNvPr>
          <p:cNvSpPr/>
          <p:nvPr/>
        </p:nvSpPr>
        <p:spPr>
          <a:xfrm>
            <a:off x="4069837" y="388801"/>
            <a:ext cx="1981990" cy="1819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1188A-D0FD-48E0-8C10-7BA55C490BDE}"/>
              </a:ext>
            </a:extLst>
          </p:cNvPr>
          <p:cNvSpPr txBox="1"/>
          <p:nvPr/>
        </p:nvSpPr>
        <p:spPr>
          <a:xfrm>
            <a:off x="4316203" y="682544"/>
            <a:ext cx="147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Fruit360 Dataset</a:t>
            </a:r>
          </a:p>
          <a:p>
            <a:pPr algn="ctr"/>
            <a:r>
              <a:rPr lang="en-US" dirty="0"/>
              <a:t>(white background)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45C8C-C32E-45BD-A266-C121B00A6C7E}"/>
              </a:ext>
            </a:extLst>
          </p:cNvPr>
          <p:cNvSpPr/>
          <p:nvPr/>
        </p:nvSpPr>
        <p:spPr>
          <a:xfrm>
            <a:off x="9481321" y="303220"/>
            <a:ext cx="1981990" cy="1819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6EE41-D2C7-4E1D-8DDC-06DD2122793C}"/>
              </a:ext>
            </a:extLst>
          </p:cNvPr>
          <p:cNvSpPr txBox="1"/>
          <p:nvPr/>
        </p:nvSpPr>
        <p:spPr>
          <a:xfrm>
            <a:off x="9727687" y="596963"/>
            <a:ext cx="147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Vegfru Dataset</a:t>
            </a:r>
          </a:p>
          <a:p>
            <a:pPr algn="ctr"/>
            <a:r>
              <a:rPr lang="en-US" dirty="0"/>
              <a:t>(real-world background)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FBDAC3-7B5C-4F1E-9148-CB9A53F25254}"/>
              </a:ext>
            </a:extLst>
          </p:cNvPr>
          <p:cNvSpPr/>
          <p:nvPr/>
        </p:nvSpPr>
        <p:spPr>
          <a:xfrm>
            <a:off x="2306192" y="1449691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C0882-EA8D-4562-AEF4-5298E5809C28}"/>
              </a:ext>
            </a:extLst>
          </p:cNvPr>
          <p:cNvSpPr txBox="1"/>
          <p:nvPr/>
        </p:nvSpPr>
        <p:spPr>
          <a:xfrm>
            <a:off x="2214593" y="1883706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Split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EE11D5-0ADB-49B0-906C-E3CBD54FE3B9}"/>
              </a:ext>
            </a:extLst>
          </p:cNvPr>
          <p:cNvSpPr/>
          <p:nvPr/>
        </p:nvSpPr>
        <p:spPr>
          <a:xfrm>
            <a:off x="4542538" y="2596713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24E98-30C8-4518-92E9-6999981F2977}"/>
              </a:ext>
            </a:extLst>
          </p:cNvPr>
          <p:cNvSpPr txBox="1"/>
          <p:nvPr/>
        </p:nvSpPr>
        <p:spPr>
          <a:xfrm>
            <a:off x="4450940" y="2969649"/>
            <a:ext cx="147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 Split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226E4F-21DA-461E-97EF-0924035C770B}"/>
              </a:ext>
            </a:extLst>
          </p:cNvPr>
          <p:cNvCxnSpPr>
            <a:cxnSpLocks/>
            <a:stCxn id="4" idx="3"/>
            <a:endCxn id="15" idx="3"/>
          </p:cNvCxnSpPr>
          <p:nvPr/>
        </p:nvCxnSpPr>
        <p:spPr>
          <a:xfrm flipH="1">
            <a:off x="3688056" y="1941692"/>
            <a:ext cx="672037" cy="12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0F501F-95E8-48B1-A663-CBC5B7FF5DAC}"/>
              </a:ext>
            </a:extLst>
          </p:cNvPr>
          <p:cNvCxnSpPr>
            <a:stCxn id="4" idx="4"/>
            <a:endCxn id="16" idx="0"/>
          </p:cNvCxnSpPr>
          <p:nvPr/>
        </p:nvCxnSpPr>
        <p:spPr>
          <a:xfrm>
            <a:off x="5060832" y="2208126"/>
            <a:ext cx="126840" cy="38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83A7D26-0AA1-4418-ACA4-AFEC4229F287}"/>
              </a:ext>
            </a:extLst>
          </p:cNvPr>
          <p:cNvSpPr/>
          <p:nvPr/>
        </p:nvSpPr>
        <p:spPr>
          <a:xfrm rot="7402459">
            <a:off x="8922726" y="4444940"/>
            <a:ext cx="1688823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89679AF-3B63-EFD8-0DB1-E988FF42C9E5}"/>
              </a:ext>
            </a:extLst>
          </p:cNvPr>
          <p:cNvSpPr/>
          <p:nvPr/>
        </p:nvSpPr>
        <p:spPr>
          <a:xfrm>
            <a:off x="7451382" y="5539813"/>
            <a:ext cx="2135439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7E646C-3612-978D-B81D-B2F3631CDCDC}"/>
              </a:ext>
            </a:extLst>
          </p:cNvPr>
          <p:cNvSpPr txBox="1"/>
          <p:nvPr/>
        </p:nvSpPr>
        <p:spPr>
          <a:xfrm>
            <a:off x="7584381" y="5621759"/>
            <a:ext cx="187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 on Model 3 and 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69378C4-2594-AC42-03E0-8F47ABCB13DB}"/>
              </a:ext>
            </a:extLst>
          </p:cNvPr>
          <p:cNvSpPr/>
          <p:nvPr/>
        </p:nvSpPr>
        <p:spPr>
          <a:xfrm>
            <a:off x="841819" y="682544"/>
            <a:ext cx="1018974" cy="10206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658237-4011-4739-0E10-E88FFB163A85}"/>
              </a:ext>
            </a:extLst>
          </p:cNvPr>
          <p:cNvSpPr txBox="1"/>
          <p:nvPr/>
        </p:nvSpPr>
        <p:spPr>
          <a:xfrm>
            <a:off x="767416" y="926247"/>
            <a:ext cx="116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Small Train Split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DD5F23-A7F3-5AAF-AFA2-F0F29B478EA6}"/>
              </a:ext>
            </a:extLst>
          </p:cNvPr>
          <p:cNvCxnSpPr>
            <a:cxnSpLocks/>
            <a:stCxn id="14" idx="1"/>
            <a:endCxn id="56" idx="3"/>
          </p:cNvCxnSpPr>
          <p:nvPr/>
        </p:nvCxnSpPr>
        <p:spPr>
          <a:xfrm flipH="1" flipV="1">
            <a:off x="1931067" y="1218635"/>
            <a:ext cx="564080" cy="4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2DBD17-CE55-D3FB-5B45-B82F37666C61}"/>
              </a:ext>
            </a:extLst>
          </p:cNvPr>
          <p:cNvSpPr/>
          <p:nvPr/>
        </p:nvSpPr>
        <p:spPr>
          <a:xfrm>
            <a:off x="2045717" y="5601555"/>
            <a:ext cx="1879897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AB517F-1D8E-2D90-72E9-4FF7D88E9DCB}"/>
              </a:ext>
            </a:extLst>
          </p:cNvPr>
          <p:cNvSpPr txBox="1"/>
          <p:nvPr/>
        </p:nvSpPr>
        <p:spPr>
          <a:xfrm>
            <a:off x="1908097" y="5820685"/>
            <a:ext cx="21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on Model 3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D9F846C-00F1-B6C2-7525-E1FFA17571DD}"/>
              </a:ext>
            </a:extLst>
          </p:cNvPr>
          <p:cNvSpPr/>
          <p:nvPr/>
        </p:nvSpPr>
        <p:spPr>
          <a:xfrm>
            <a:off x="487923" y="4529098"/>
            <a:ext cx="1879897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3E36F5-63FB-97F6-8D5B-B208F67E994E}"/>
              </a:ext>
            </a:extLst>
          </p:cNvPr>
          <p:cNvSpPr txBox="1"/>
          <p:nvPr/>
        </p:nvSpPr>
        <p:spPr>
          <a:xfrm>
            <a:off x="350303" y="4748228"/>
            <a:ext cx="21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on Model 4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16341335-A4ED-CCDE-522A-D2484DD9F1DC}"/>
              </a:ext>
            </a:extLst>
          </p:cNvPr>
          <p:cNvSpPr/>
          <p:nvPr/>
        </p:nvSpPr>
        <p:spPr>
          <a:xfrm rot="5400000">
            <a:off x="2531542" y="4830283"/>
            <a:ext cx="883120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1BABE48-FCB7-E519-230C-7717504B5957}"/>
              </a:ext>
            </a:extLst>
          </p:cNvPr>
          <p:cNvSpPr/>
          <p:nvPr/>
        </p:nvSpPr>
        <p:spPr>
          <a:xfrm rot="5400000">
            <a:off x="989407" y="3790434"/>
            <a:ext cx="727788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BB74D6E-B02C-D313-9117-3AA306EE8487}"/>
              </a:ext>
            </a:extLst>
          </p:cNvPr>
          <p:cNvSpPr/>
          <p:nvPr/>
        </p:nvSpPr>
        <p:spPr>
          <a:xfrm>
            <a:off x="6393162" y="2596713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25A8BF-BBDC-0D57-3957-7F38FE6A46FF}"/>
              </a:ext>
            </a:extLst>
          </p:cNvPr>
          <p:cNvSpPr txBox="1"/>
          <p:nvPr/>
        </p:nvSpPr>
        <p:spPr>
          <a:xfrm>
            <a:off x="6301563" y="3030728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Split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ABAFBD-364B-0D7D-BAB7-C0D710A20674}"/>
              </a:ext>
            </a:extLst>
          </p:cNvPr>
          <p:cNvCxnSpPr>
            <a:cxnSpLocks/>
            <a:stCxn id="4" idx="4"/>
            <a:endCxn id="75" idx="0"/>
          </p:cNvCxnSpPr>
          <p:nvPr/>
        </p:nvCxnSpPr>
        <p:spPr>
          <a:xfrm>
            <a:off x="5060832" y="2208126"/>
            <a:ext cx="1977464" cy="38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193117E-612E-AD7A-B2CF-5AD8833A9F6E}"/>
              </a:ext>
            </a:extLst>
          </p:cNvPr>
          <p:cNvSpPr/>
          <p:nvPr/>
        </p:nvSpPr>
        <p:spPr>
          <a:xfrm>
            <a:off x="9827182" y="2546765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21540C-2D99-A9D6-802A-965F7201D026}"/>
              </a:ext>
            </a:extLst>
          </p:cNvPr>
          <p:cNvSpPr txBox="1"/>
          <p:nvPr/>
        </p:nvSpPr>
        <p:spPr>
          <a:xfrm>
            <a:off x="9735583" y="2980780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Subset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76B8C7E-D08A-7EDB-E9BE-93BD842BAA68}"/>
              </a:ext>
            </a:extLst>
          </p:cNvPr>
          <p:cNvCxnSpPr>
            <a:cxnSpLocks/>
            <a:stCxn id="10" idx="4"/>
            <a:endCxn id="86" idx="0"/>
          </p:cNvCxnSpPr>
          <p:nvPr/>
        </p:nvCxnSpPr>
        <p:spPr>
          <a:xfrm>
            <a:off x="10472316" y="2122545"/>
            <a:ext cx="0" cy="42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2533E541-2083-819C-2C02-E6DFC2B5E45A}"/>
              </a:ext>
            </a:extLst>
          </p:cNvPr>
          <p:cNvSpPr/>
          <p:nvPr/>
        </p:nvSpPr>
        <p:spPr>
          <a:xfrm rot="2709150">
            <a:off x="5198123" y="4573298"/>
            <a:ext cx="2515197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C66DFB0D-CC28-D575-C526-179FECFB76A1}"/>
              </a:ext>
            </a:extLst>
          </p:cNvPr>
          <p:cNvSpPr/>
          <p:nvPr/>
        </p:nvSpPr>
        <p:spPr>
          <a:xfrm rot="4121789">
            <a:off x="6779861" y="4447548"/>
            <a:ext cx="1602431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683ADC-A2FE-AD8A-A29A-E450D2E29367}"/>
              </a:ext>
            </a:extLst>
          </p:cNvPr>
          <p:cNvSpPr/>
          <p:nvPr/>
        </p:nvSpPr>
        <p:spPr>
          <a:xfrm>
            <a:off x="2306192" y="3147611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7FFB3C-98D8-3FE2-3E52-F081FDF00222}"/>
              </a:ext>
            </a:extLst>
          </p:cNvPr>
          <p:cNvSpPr txBox="1"/>
          <p:nvPr/>
        </p:nvSpPr>
        <p:spPr>
          <a:xfrm>
            <a:off x="2214593" y="3512808"/>
            <a:ext cx="147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Noisy Train Split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4D24E0-7C2D-D6A7-7C33-41ADDDAF4DDC}"/>
              </a:ext>
            </a:extLst>
          </p:cNvPr>
          <p:cNvSpPr/>
          <p:nvPr/>
        </p:nvSpPr>
        <p:spPr>
          <a:xfrm>
            <a:off x="840807" y="2348727"/>
            <a:ext cx="1018974" cy="10206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A2F503-3A95-1255-7844-43CC46B9E338}"/>
              </a:ext>
            </a:extLst>
          </p:cNvPr>
          <p:cNvSpPr txBox="1"/>
          <p:nvPr/>
        </p:nvSpPr>
        <p:spPr>
          <a:xfrm>
            <a:off x="779225" y="2465248"/>
            <a:ext cx="1093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Noisy Small Train Split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189C34-901C-0107-3112-5910D9262C2A}"/>
              </a:ext>
            </a:extLst>
          </p:cNvPr>
          <p:cNvCxnSpPr>
            <a:cxnSpLocks/>
            <a:stCxn id="14" idx="4"/>
            <a:endCxn id="48" idx="0"/>
          </p:cNvCxnSpPr>
          <p:nvPr/>
        </p:nvCxnSpPr>
        <p:spPr>
          <a:xfrm>
            <a:off x="2951326" y="2737591"/>
            <a:ext cx="0" cy="41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CB93AC-D3AE-40C1-F320-B702BF5C8168}"/>
              </a:ext>
            </a:extLst>
          </p:cNvPr>
          <p:cNvCxnSpPr>
            <a:cxnSpLocks/>
            <a:stCxn id="55" idx="4"/>
            <a:endCxn id="50" idx="0"/>
          </p:cNvCxnSpPr>
          <p:nvPr/>
        </p:nvCxnSpPr>
        <p:spPr>
          <a:xfrm flipH="1">
            <a:off x="1350294" y="1703187"/>
            <a:ext cx="1012" cy="64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5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361CCB2-842B-48C2-ADE9-31243EC982E7}"/>
              </a:ext>
            </a:extLst>
          </p:cNvPr>
          <p:cNvSpPr/>
          <p:nvPr/>
        </p:nvSpPr>
        <p:spPr>
          <a:xfrm>
            <a:off x="4069837" y="388801"/>
            <a:ext cx="1981990" cy="1819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1188A-D0FD-48E0-8C10-7BA55C490BDE}"/>
              </a:ext>
            </a:extLst>
          </p:cNvPr>
          <p:cNvSpPr txBox="1"/>
          <p:nvPr/>
        </p:nvSpPr>
        <p:spPr>
          <a:xfrm>
            <a:off x="4316203" y="682544"/>
            <a:ext cx="147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Fruit360 Dataset</a:t>
            </a:r>
          </a:p>
          <a:p>
            <a:pPr algn="ctr"/>
            <a:r>
              <a:rPr lang="en-US" dirty="0"/>
              <a:t>(white background)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45C8C-C32E-45BD-A266-C121B00A6C7E}"/>
              </a:ext>
            </a:extLst>
          </p:cNvPr>
          <p:cNvSpPr/>
          <p:nvPr/>
        </p:nvSpPr>
        <p:spPr>
          <a:xfrm>
            <a:off x="9481321" y="303220"/>
            <a:ext cx="1981990" cy="1819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6EE41-D2C7-4E1D-8DDC-06DD2122793C}"/>
              </a:ext>
            </a:extLst>
          </p:cNvPr>
          <p:cNvSpPr txBox="1"/>
          <p:nvPr/>
        </p:nvSpPr>
        <p:spPr>
          <a:xfrm>
            <a:off x="9727687" y="596963"/>
            <a:ext cx="147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Vegfru Dataset</a:t>
            </a:r>
          </a:p>
          <a:p>
            <a:pPr algn="ctr"/>
            <a:r>
              <a:rPr lang="en-US" dirty="0"/>
              <a:t>(real-world background)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FBDAC3-7B5C-4F1E-9148-CB9A53F25254}"/>
              </a:ext>
            </a:extLst>
          </p:cNvPr>
          <p:cNvSpPr/>
          <p:nvPr/>
        </p:nvSpPr>
        <p:spPr>
          <a:xfrm>
            <a:off x="2306192" y="1449691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C0882-EA8D-4562-AEF4-5298E5809C28}"/>
              </a:ext>
            </a:extLst>
          </p:cNvPr>
          <p:cNvSpPr txBox="1"/>
          <p:nvPr/>
        </p:nvSpPr>
        <p:spPr>
          <a:xfrm>
            <a:off x="2214593" y="1883706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Split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EE11D5-0ADB-49B0-906C-E3CBD54FE3B9}"/>
              </a:ext>
            </a:extLst>
          </p:cNvPr>
          <p:cNvSpPr/>
          <p:nvPr/>
        </p:nvSpPr>
        <p:spPr>
          <a:xfrm>
            <a:off x="4542538" y="2596713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24E98-30C8-4518-92E9-6999981F2977}"/>
              </a:ext>
            </a:extLst>
          </p:cNvPr>
          <p:cNvSpPr txBox="1"/>
          <p:nvPr/>
        </p:nvSpPr>
        <p:spPr>
          <a:xfrm>
            <a:off x="4450940" y="2969649"/>
            <a:ext cx="147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 Split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226E4F-21DA-461E-97EF-0924035C770B}"/>
              </a:ext>
            </a:extLst>
          </p:cNvPr>
          <p:cNvCxnSpPr>
            <a:cxnSpLocks/>
            <a:stCxn id="4" idx="3"/>
            <a:endCxn id="15" idx="3"/>
          </p:cNvCxnSpPr>
          <p:nvPr/>
        </p:nvCxnSpPr>
        <p:spPr>
          <a:xfrm flipH="1">
            <a:off x="3688056" y="1941692"/>
            <a:ext cx="672037" cy="12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0F501F-95E8-48B1-A663-CBC5B7FF5DAC}"/>
              </a:ext>
            </a:extLst>
          </p:cNvPr>
          <p:cNvCxnSpPr>
            <a:stCxn id="4" idx="4"/>
            <a:endCxn id="16" idx="0"/>
          </p:cNvCxnSpPr>
          <p:nvPr/>
        </p:nvCxnSpPr>
        <p:spPr>
          <a:xfrm>
            <a:off x="5060832" y="2208126"/>
            <a:ext cx="126840" cy="38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83A7D26-0AA1-4418-ACA4-AFEC4229F287}"/>
              </a:ext>
            </a:extLst>
          </p:cNvPr>
          <p:cNvSpPr/>
          <p:nvPr/>
        </p:nvSpPr>
        <p:spPr>
          <a:xfrm rot="7402459">
            <a:off x="8922726" y="4444940"/>
            <a:ext cx="1688823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89679AF-3B63-EFD8-0DB1-E988FF42C9E5}"/>
              </a:ext>
            </a:extLst>
          </p:cNvPr>
          <p:cNvSpPr/>
          <p:nvPr/>
        </p:nvSpPr>
        <p:spPr>
          <a:xfrm>
            <a:off x="7451382" y="5539813"/>
            <a:ext cx="2135439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7E646C-3612-978D-B81D-B2F3631CDCDC}"/>
              </a:ext>
            </a:extLst>
          </p:cNvPr>
          <p:cNvSpPr txBox="1"/>
          <p:nvPr/>
        </p:nvSpPr>
        <p:spPr>
          <a:xfrm>
            <a:off x="7584381" y="5621759"/>
            <a:ext cx="187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 on Model 5 and 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69378C4-2594-AC42-03E0-8F47ABCB13DB}"/>
              </a:ext>
            </a:extLst>
          </p:cNvPr>
          <p:cNvSpPr/>
          <p:nvPr/>
        </p:nvSpPr>
        <p:spPr>
          <a:xfrm>
            <a:off x="841819" y="682544"/>
            <a:ext cx="1018974" cy="10206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658237-4011-4739-0E10-E88FFB163A85}"/>
              </a:ext>
            </a:extLst>
          </p:cNvPr>
          <p:cNvSpPr txBox="1"/>
          <p:nvPr/>
        </p:nvSpPr>
        <p:spPr>
          <a:xfrm>
            <a:off x="767416" y="926247"/>
            <a:ext cx="116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Small Train Split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DD5F23-A7F3-5AAF-AFA2-F0F29B478EA6}"/>
              </a:ext>
            </a:extLst>
          </p:cNvPr>
          <p:cNvCxnSpPr>
            <a:cxnSpLocks/>
            <a:stCxn id="14" idx="1"/>
            <a:endCxn id="56" idx="3"/>
          </p:cNvCxnSpPr>
          <p:nvPr/>
        </p:nvCxnSpPr>
        <p:spPr>
          <a:xfrm flipH="1" flipV="1">
            <a:off x="1931067" y="1218635"/>
            <a:ext cx="564080" cy="4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2DBD17-CE55-D3FB-5B45-B82F37666C61}"/>
              </a:ext>
            </a:extLst>
          </p:cNvPr>
          <p:cNvSpPr/>
          <p:nvPr/>
        </p:nvSpPr>
        <p:spPr>
          <a:xfrm>
            <a:off x="2045717" y="5601555"/>
            <a:ext cx="1879897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AB517F-1D8E-2D90-72E9-4FF7D88E9DCB}"/>
              </a:ext>
            </a:extLst>
          </p:cNvPr>
          <p:cNvSpPr txBox="1"/>
          <p:nvPr/>
        </p:nvSpPr>
        <p:spPr>
          <a:xfrm>
            <a:off x="1908097" y="5820685"/>
            <a:ext cx="21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on Model 5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D9F846C-00F1-B6C2-7525-E1FFA17571DD}"/>
              </a:ext>
            </a:extLst>
          </p:cNvPr>
          <p:cNvSpPr/>
          <p:nvPr/>
        </p:nvSpPr>
        <p:spPr>
          <a:xfrm>
            <a:off x="487923" y="4529098"/>
            <a:ext cx="1879897" cy="8102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3E36F5-63FB-97F6-8D5B-B208F67E994E}"/>
              </a:ext>
            </a:extLst>
          </p:cNvPr>
          <p:cNvSpPr txBox="1"/>
          <p:nvPr/>
        </p:nvSpPr>
        <p:spPr>
          <a:xfrm>
            <a:off x="350303" y="4748228"/>
            <a:ext cx="21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on Model 6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16341335-A4ED-CCDE-522A-D2484DD9F1DC}"/>
              </a:ext>
            </a:extLst>
          </p:cNvPr>
          <p:cNvSpPr/>
          <p:nvPr/>
        </p:nvSpPr>
        <p:spPr>
          <a:xfrm rot="5400000">
            <a:off x="2531542" y="4830283"/>
            <a:ext cx="883120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1BABE48-FCB7-E519-230C-7717504B5957}"/>
              </a:ext>
            </a:extLst>
          </p:cNvPr>
          <p:cNvSpPr/>
          <p:nvPr/>
        </p:nvSpPr>
        <p:spPr>
          <a:xfrm rot="5400000">
            <a:off x="989407" y="3790434"/>
            <a:ext cx="727788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BB74D6E-B02C-D313-9117-3AA306EE8487}"/>
              </a:ext>
            </a:extLst>
          </p:cNvPr>
          <p:cNvSpPr/>
          <p:nvPr/>
        </p:nvSpPr>
        <p:spPr>
          <a:xfrm>
            <a:off x="6393162" y="2596713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25A8BF-BBDC-0D57-3957-7F38FE6A46FF}"/>
              </a:ext>
            </a:extLst>
          </p:cNvPr>
          <p:cNvSpPr txBox="1"/>
          <p:nvPr/>
        </p:nvSpPr>
        <p:spPr>
          <a:xfrm>
            <a:off x="6301563" y="3030728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Split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ABAFBD-364B-0D7D-BAB7-C0D710A20674}"/>
              </a:ext>
            </a:extLst>
          </p:cNvPr>
          <p:cNvCxnSpPr>
            <a:cxnSpLocks/>
            <a:stCxn id="4" idx="4"/>
            <a:endCxn id="75" idx="0"/>
          </p:cNvCxnSpPr>
          <p:nvPr/>
        </p:nvCxnSpPr>
        <p:spPr>
          <a:xfrm>
            <a:off x="5060832" y="2208126"/>
            <a:ext cx="1977464" cy="38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193117E-612E-AD7A-B2CF-5AD8833A9F6E}"/>
              </a:ext>
            </a:extLst>
          </p:cNvPr>
          <p:cNvSpPr/>
          <p:nvPr/>
        </p:nvSpPr>
        <p:spPr>
          <a:xfrm>
            <a:off x="9827182" y="2546765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21540C-2D99-A9D6-802A-965F7201D026}"/>
              </a:ext>
            </a:extLst>
          </p:cNvPr>
          <p:cNvSpPr txBox="1"/>
          <p:nvPr/>
        </p:nvSpPr>
        <p:spPr>
          <a:xfrm>
            <a:off x="9735583" y="2980780"/>
            <a:ext cx="14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Subset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76B8C7E-D08A-7EDB-E9BE-93BD842BAA68}"/>
              </a:ext>
            </a:extLst>
          </p:cNvPr>
          <p:cNvCxnSpPr>
            <a:cxnSpLocks/>
            <a:stCxn id="10" idx="4"/>
            <a:endCxn id="86" idx="0"/>
          </p:cNvCxnSpPr>
          <p:nvPr/>
        </p:nvCxnSpPr>
        <p:spPr>
          <a:xfrm>
            <a:off x="10472316" y="2122545"/>
            <a:ext cx="0" cy="42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2533E541-2083-819C-2C02-E6DFC2B5E45A}"/>
              </a:ext>
            </a:extLst>
          </p:cNvPr>
          <p:cNvSpPr/>
          <p:nvPr/>
        </p:nvSpPr>
        <p:spPr>
          <a:xfrm rot="2709150">
            <a:off x="5198123" y="4573298"/>
            <a:ext cx="2515197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C66DFB0D-CC28-D575-C526-179FECFB76A1}"/>
              </a:ext>
            </a:extLst>
          </p:cNvPr>
          <p:cNvSpPr/>
          <p:nvPr/>
        </p:nvSpPr>
        <p:spPr>
          <a:xfrm rot="4121789">
            <a:off x="6779861" y="4447548"/>
            <a:ext cx="1602431" cy="4143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683ADC-A2FE-AD8A-A29A-E450D2E29367}"/>
              </a:ext>
            </a:extLst>
          </p:cNvPr>
          <p:cNvSpPr/>
          <p:nvPr/>
        </p:nvSpPr>
        <p:spPr>
          <a:xfrm>
            <a:off x="2306192" y="3147611"/>
            <a:ext cx="1290267" cy="1287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7FFB3C-98D8-3FE2-3E52-F081FDF00222}"/>
              </a:ext>
            </a:extLst>
          </p:cNvPr>
          <p:cNvSpPr txBox="1"/>
          <p:nvPr/>
        </p:nvSpPr>
        <p:spPr>
          <a:xfrm>
            <a:off x="2214592" y="3474079"/>
            <a:ext cx="147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Cropped Train Split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4D24E0-7C2D-D6A7-7C33-41ADDDAF4DDC}"/>
              </a:ext>
            </a:extLst>
          </p:cNvPr>
          <p:cNvSpPr/>
          <p:nvPr/>
        </p:nvSpPr>
        <p:spPr>
          <a:xfrm>
            <a:off x="840807" y="2348727"/>
            <a:ext cx="1018974" cy="10206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A2F503-3A95-1255-7844-43CC46B9E338}"/>
              </a:ext>
            </a:extLst>
          </p:cNvPr>
          <p:cNvSpPr txBox="1"/>
          <p:nvPr/>
        </p:nvSpPr>
        <p:spPr>
          <a:xfrm>
            <a:off x="814720" y="2461817"/>
            <a:ext cx="1093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Cropped Small Train Split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189C34-901C-0107-3112-5910D9262C2A}"/>
              </a:ext>
            </a:extLst>
          </p:cNvPr>
          <p:cNvCxnSpPr>
            <a:cxnSpLocks/>
            <a:stCxn id="14" idx="4"/>
            <a:endCxn id="48" idx="0"/>
          </p:cNvCxnSpPr>
          <p:nvPr/>
        </p:nvCxnSpPr>
        <p:spPr>
          <a:xfrm>
            <a:off x="2951326" y="2737591"/>
            <a:ext cx="0" cy="41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CB93AC-D3AE-40C1-F320-B702BF5C8168}"/>
              </a:ext>
            </a:extLst>
          </p:cNvPr>
          <p:cNvCxnSpPr>
            <a:cxnSpLocks/>
            <a:stCxn id="55" idx="4"/>
            <a:endCxn id="50" idx="0"/>
          </p:cNvCxnSpPr>
          <p:nvPr/>
        </p:nvCxnSpPr>
        <p:spPr>
          <a:xfrm flipH="1">
            <a:off x="1350294" y="1703187"/>
            <a:ext cx="1012" cy="64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9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FC05A9-E069-FB74-1281-E62566F23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44282"/>
              </p:ext>
            </p:extLst>
          </p:nvPr>
        </p:nvGraphicFramePr>
        <p:xfrm>
          <a:off x="1797392" y="2131060"/>
          <a:ext cx="859721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0756">
                  <a:extLst>
                    <a:ext uri="{9D8B030D-6E8A-4147-A177-3AD203B41FA5}">
                      <a16:colId xmlns:a16="http://schemas.microsoft.com/office/drawing/2014/main" val="3601910861"/>
                    </a:ext>
                  </a:extLst>
                </a:gridCol>
                <a:gridCol w="2637126">
                  <a:extLst>
                    <a:ext uri="{9D8B030D-6E8A-4147-A177-3AD203B41FA5}">
                      <a16:colId xmlns:a16="http://schemas.microsoft.com/office/drawing/2014/main" val="26959514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7574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Fruit360 Test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Vegfru Test Subset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1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Large Unaugmented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8.4626%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7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Small Unaugmented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8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Large Cropped 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9.5665%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Small Cropped 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99.945%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8.1267%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9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Large Noisy 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43.615%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7.8547%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5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Small Noisy 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40.170%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7.7108%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8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291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O'Connor</dc:creator>
  <cp:lastModifiedBy>Brett O'Connor</cp:lastModifiedBy>
  <cp:revision>1</cp:revision>
  <dcterms:created xsi:type="dcterms:W3CDTF">2022-04-01T18:39:08Z</dcterms:created>
  <dcterms:modified xsi:type="dcterms:W3CDTF">2022-05-17T00:44:48Z</dcterms:modified>
</cp:coreProperties>
</file>