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567C-53E5-42AE-BA85-92745E76DC21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9C55-43C3-425F-AC1D-A6BDB4453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6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567C-53E5-42AE-BA85-92745E76DC21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9C55-43C3-425F-AC1D-A6BDB4453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4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567C-53E5-42AE-BA85-92745E76DC21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9C55-43C3-425F-AC1D-A6BDB4453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08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567C-53E5-42AE-BA85-92745E76DC21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9C55-43C3-425F-AC1D-A6BDB4453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22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567C-53E5-42AE-BA85-92745E76DC21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9C55-43C3-425F-AC1D-A6BDB4453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72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567C-53E5-42AE-BA85-92745E76DC21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9C55-43C3-425F-AC1D-A6BDB4453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973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567C-53E5-42AE-BA85-92745E76DC21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9C55-43C3-425F-AC1D-A6BDB4453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48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567C-53E5-42AE-BA85-92745E76DC21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9C55-43C3-425F-AC1D-A6BDB4453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847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567C-53E5-42AE-BA85-92745E76DC21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9C55-43C3-425F-AC1D-A6BDB4453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50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567C-53E5-42AE-BA85-92745E76DC21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9C55-43C3-425F-AC1D-A6BDB4453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81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567C-53E5-42AE-BA85-92745E76DC21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9C55-43C3-425F-AC1D-A6BDB4453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83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567C-53E5-42AE-BA85-92745E76DC21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9C55-43C3-425F-AC1D-A6BDB4453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50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567C-53E5-42AE-BA85-92745E76DC21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9C55-43C3-425F-AC1D-A6BDB4453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88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567C-53E5-42AE-BA85-92745E76DC21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9C55-43C3-425F-AC1D-A6BDB4453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48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567C-53E5-42AE-BA85-92745E76DC21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9C55-43C3-425F-AC1D-A6BDB4453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28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567C-53E5-42AE-BA85-92745E76DC21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9C55-43C3-425F-AC1D-A6BDB4453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39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7E9567C-53E5-42AE-BA85-92745E76DC21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79E9C55-43C3-425F-AC1D-A6BDB4453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46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7E9567C-53E5-42AE-BA85-92745E76DC21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79E9C55-43C3-425F-AC1D-A6BDB4453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825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C7DD-692B-D531-30A6-2AEA92FDC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 Summary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CA10D-EB84-36C1-4816-D37887CA3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Raghav Khanna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77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FD50-3C94-D01D-695A-BD6109F5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39918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5AA7E-9F55-06FD-C570-68936794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44020"/>
            <a:ext cx="9905998" cy="2366128"/>
          </a:xfrm>
        </p:spPr>
        <p:txBody>
          <a:bodyPr/>
          <a:lstStyle/>
          <a:p>
            <a:r>
              <a:rPr lang="en-US" dirty="0"/>
              <a:t>Approximately 9.7 % of customers have churned.</a:t>
            </a:r>
          </a:p>
          <a:p>
            <a:r>
              <a:rPr lang="en-US" dirty="0"/>
              <a:t>Consumption Data is Highly Skewed.</a:t>
            </a:r>
          </a:p>
          <a:p>
            <a:r>
              <a:rPr lang="en-US" dirty="0"/>
              <a:t>There are outliers present in the dataset. These must be treated before modelling our data.</a:t>
            </a:r>
          </a:p>
          <a:p>
            <a:r>
              <a:rPr lang="en-US" dirty="0"/>
              <a:t>The Price Sensitivity has a low correlation to churn.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C52765-E555-6247-E392-1CF64409A2C6}"/>
              </a:ext>
            </a:extLst>
          </p:cNvPr>
          <p:cNvSpPr txBox="1">
            <a:spLocks/>
          </p:cNvSpPr>
          <p:nvPr/>
        </p:nvSpPr>
        <p:spPr>
          <a:xfrm>
            <a:off x="1141413" y="3557050"/>
            <a:ext cx="990599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Suggestions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B3D1E1-A32F-193E-914B-E8DDB43FB99E}"/>
              </a:ext>
            </a:extLst>
          </p:cNvPr>
          <p:cNvSpPr txBox="1">
            <a:spLocks/>
          </p:cNvSpPr>
          <p:nvPr/>
        </p:nvSpPr>
        <p:spPr>
          <a:xfrm>
            <a:off x="1141413" y="4205142"/>
            <a:ext cx="9905998" cy="2366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 Engineering might become essential to model price sensitivity with churn.</a:t>
            </a:r>
          </a:p>
          <a:p>
            <a:r>
              <a:rPr lang="en-US" dirty="0"/>
              <a:t>Competitor price data should be compared to rule out the possibility of price sensitivity hypothesis.  </a:t>
            </a:r>
          </a:p>
          <a:p>
            <a:r>
              <a:rPr lang="en-US" dirty="0"/>
              <a:t>● Client feedback might reveal if a client is likely to churn through processing of complaints.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32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</TotalTime>
  <Words>93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Mesh</vt:lpstr>
      <vt:lpstr>EDA Summary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Summary</dc:title>
  <dc:creator>Raghav</dc:creator>
  <cp:lastModifiedBy>Raghav</cp:lastModifiedBy>
  <cp:revision>1</cp:revision>
  <dcterms:created xsi:type="dcterms:W3CDTF">2023-07-11T19:08:09Z</dcterms:created>
  <dcterms:modified xsi:type="dcterms:W3CDTF">2023-07-11T19:29:07Z</dcterms:modified>
</cp:coreProperties>
</file>