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2" r:id="rId6"/>
    <p:sldId id="27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0" autoAdjust="0"/>
    <p:restoredTop sz="94660"/>
  </p:normalViewPr>
  <p:slideViewPr>
    <p:cSldViewPr>
      <p:cViewPr varScale="1">
        <p:scale>
          <a:sx n="72" d="100"/>
          <a:sy n="72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89F81-F955-4BE0-ABB9-14721DD63D84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4A8F6-3129-4C2D-9AE8-66B870DBC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55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1E9AEE-52C6-4574-BCBA-0F388D1D77D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78D27D-65BC-4C54-B1E0-6F9F9CBFA5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9AEE-52C6-4574-BCBA-0F388D1D77D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D27D-65BC-4C54-B1E0-6F9F9CBFA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9AEE-52C6-4574-BCBA-0F388D1D77D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78D27D-65BC-4C54-B1E0-6F9F9CBFA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9AEE-52C6-4574-BCBA-0F388D1D77D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D27D-65BC-4C54-B1E0-6F9F9CBFA5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1E9AEE-52C6-4574-BCBA-0F388D1D77D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78D27D-65BC-4C54-B1E0-6F9F9CBFA5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9AEE-52C6-4574-BCBA-0F388D1D77D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D27D-65BC-4C54-B1E0-6F9F9CBFA5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9AEE-52C6-4574-BCBA-0F388D1D77D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D27D-65BC-4C54-B1E0-6F9F9CBFA5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9AEE-52C6-4574-BCBA-0F388D1D77D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D27D-65BC-4C54-B1E0-6F9F9CBFA5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9AEE-52C6-4574-BCBA-0F388D1D77D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D27D-65BC-4C54-B1E0-6F9F9CBFA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9AEE-52C6-4574-BCBA-0F388D1D77D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78D27D-65BC-4C54-B1E0-6F9F9CBFA5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9AEE-52C6-4574-BCBA-0F388D1D77D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D27D-65BC-4C54-B1E0-6F9F9CBFA5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A1E9AEE-52C6-4574-BCBA-0F388D1D77D1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FA78D27D-65BC-4C54-B1E0-6F9F9CBFA5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A modest application </a:t>
            </a:r>
          </a:p>
          <a:p>
            <a:pPr algn="r"/>
            <a:r>
              <a:rPr lang="en-US" dirty="0" smtClean="0"/>
              <a:t>to automate and support desktop functions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5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NSS Design / SQLCMD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81" y="1958767"/>
            <a:ext cx="3957438" cy="3880842"/>
          </a:xfrm>
        </p:spPr>
      </p:pic>
      <p:sp>
        <p:nvSpPr>
          <p:cNvPr id="6" name="TextBox 5"/>
          <p:cNvSpPr txBox="1"/>
          <p:nvPr/>
        </p:nvSpPr>
        <p:spPr>
          <a:xfrm>
            <a:off x="102704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NSS Tab Selector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956" y="408603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Console Text Box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654248" y="322865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to Clipboard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2464904" y="2699266"/>
            <a:ext cx="3975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</p:cNvCxnSpPr>
          <p:nvPr/>
        </p:nvCxnSpPr>
        <p:spPr>
          <a:xfrm>
            <a:off x="2478156" y="4270703"/>
            <a:ext cx="553279" cy="469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</p:cNvCxnSpPr>
          <p:nvPr/>
        </p:nvCxnSpPr>
        <p:spPr>
          <a:xfrm flipH="1">
            <a:off x="6337024" y="3413317"/>
            <a:ext cx="317224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704" y="316181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SQLCMD Drop Down Menu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2464904" y="3361297"/>
            <a:ext cx="566531" cy="12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6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 fontScale="92500"/>
          </a:bodyPr>
          <a:lstStyle/>
          <a:p>
            <a:r>
              <a:rPr lang="en-US" dirty="0" smtClean="0"/>
              <a:t>Common SQLCMD Queries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13" y="2834279"/>
            <a:ext cx="2953162" cy="2896004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Results Automatically added to Clipboard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331" y="2834279"/>
            <a:ext cx="2953162" cy="289600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NSS Design / SQLCMD</a:t>
            </a:r>
          </a:p>
        </p:txBody>
      </p:sp>
    </p:spTree>
    <p:extLst>
      <p:ext uri="{BB962C8B-B14F-4D97-AF65-F5344CB8AC3E}">
        <p14:creationId xmlns:p14="http://schemas.microsoft.com/office/powerpoint/2010/main" val="391721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NSS Design / Change user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81" y="1958767"/>
            <a:ext cx="3957437" cy="3880842"/>
          </a:xfrm>
        </p:spPr>
      </p:pic>
      <p:sp>
        <p:nvSpPr>
          <p:cNvPr id="6" name="TextBox 5"/>
          <p:cNvSpPr txBox="1"/>
          <p:nvPr/>
        </p:nvSpPr>
        <p:spPr>
          <a:xfrm>
            <a:off x="102704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NSS Tab Selector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956" y="408603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Console Text Box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654248" y="319298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Script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2464904" y="2699266"/>
            <a:ext cx="3975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</p:cNvCxnSpPr>
          <p:nvPr/>
        </p:nvCxnSpPr>
        <p:spPr>
          <a:xfrm>
            <a:off x="2478156" y="4270703"/>
            <a:ext cx="553279" cy="469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</p:cNvCxnSpPr>
          <p:nvPr/>
        </p:nvCxnSpPr>
        <p:spPr>
          <a:xfrm flipH="1">
            <a:off x="6019800" y="3377648"/>
            <a:ext cx="634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704" y="316181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New Username and Password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2464904" y="3361297"/>
            <a:ext cx="566531" cy="12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18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Desktop Assistant will run the Change User script from inside and display the results.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19" y="2474711"/>
            <a:ext cx="2953162" cy="289600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Nss</a:t>
            </a:r>
            <a:r>
              <a:rPr lang="en-US" dirty="0" smtClean="0"/>
              <a:t> design / change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7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Kellogg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81" y="1958767"/>
            <a:ext cx="3957437" cy="3880841"/>
          </a:xfrm>
        </p:spPr>
      </p:pic>
      <p:sp>
        <p:nvSpPr>
          <p:cNvPr id="9" name="TextBox 8"/>
          <p:cNvSpPr txBox="1"/>
          <p:nvPr/>
        </p:nvSpPr>
        <p:spPr>
          <a:xfrm>
            <a:off x="115956" y="455520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KCAN Proxy Settings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3"/>
          </p:cNvCxnSpPr>
          <p:nvPr/>
        </p:nvCxnSpPr>
        <p:spPr>
          <a:xfrm>
            <a:off x="2478156" y="4739875"/>
            <a:ext cx="5532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704" y="316181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KUSA </a:t>
            </a:r>
            <a:r>
              <a:rPr lang="en-US" dirty="0" smtClean="0"/>
              <a:t>Proxy Settings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464904" y="3346485"/>
            <a:ext cx="5665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63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Desktop Assistant will keep track of your online / offline changes to ShoreTel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19" y="2474711"/>
            <a:ext cx="2953162" cy="289600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5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Desktop </a:t>
            </a:r>
            <a:r>
              <a:rPr lang="en-US" dirty="0" smtClean="0"/>
              <a:t>Assistant will pop open a window box and take you directly to the options menu.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44" y="3107996"/>
            <a:ext cx="3306511" cy="162943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time using desktop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3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menu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19" y="2514600"/>
            <a:ext cx="3179762" cy="2232025"/>
          </a:xfrm>
        </p:spPr>
      </p:pic>
      <p:sp>
        <p:nvSpPr>
          <p:cNvPr id="6" name="TextBox 5"/>
          <p:cNvSpPr txBox="1"/>
          <p:nvPr/>
        </p:nvSpPr>
        <p:spPr>
          <a:xfrm>
            <a:off x="324678" y="201346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4678" y="2656245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Passwords, for RT and Project 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4678" y="3576023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Clock-In Time</a:t>
            </a:r>
          </a:p>
          <a:p>
            <a:pPr algn="r"/>
            <a:r>
              <a:rPr lang="en-US" dirty="0" smtClean="0"/>
              <a:t>[24 HR] : [MIN]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678" y="4495800"/>
            <a:ext cx="23622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Close to System Tray</a:t>
            </a:r>
          </a:p>
          <a:p>
            <a:pPr algn="r"/>
            <a:r>
              <a:rPr lang="en-US" sz="1100" dirty="0" smtClean="0"/>
              <a:t>(Closing will send app to Task Bar)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390861" y="2656245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Duration</a:t>
            </a:r>
          </a:p>
          <a:p>
            <a:r>
              <a:rPr lang="en-US" dirty="0" smtClean="0"/>
              <a:t>Minutes for going AWAY and on LUNCH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2686878" y="2198132"/>
            <a:ext cx="1199322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2686878" y="2979411"/>
            <a:ext cx="599661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2686878" y="3899189"/>
            <a:ext cx="599661" cy="139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</p:cNvCxnSpPr>
          <p:nvPr/>
        </p:nvCxnSpPr>
        <p:spPr>
          <a:xfrm flipV="1">
            <a:off x="2686878" y="4343400"/>
            <a:ext cx="437322" cy="42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</p:cNvCxnSpPr>
          <p:nvPr/>
        </p:nvCxnSpPr>
        <p:spPr>
          <a:xfrm flipH="1">
            <a:off x="5791200" y="3117910"/>
            <a:ext cx="599661" cy="387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74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Shoretel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81" y="1958767"/>
            <a:ext cx="3957439" cy="3880843"/>
          </a:xfrm>
        </p:spPr>
      </p:pic>
      <p:sp>
        <p:nvSpPr>
          <p:cNvPr id="6" name="TextBox 5"/>
          <p:cNvSpPr txBox="1"/>
          <p:nvPr/>
        </p:nvSpPr>
        <p:spPr>
          <a:xfrm>
            <a:off x="102704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ShoreTel Tab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54248" y="249107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ShoreTel Status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956" y="4086037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Progress Bar of OFFLINE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654248" y="322865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Duration ShoreTel has been signed out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2464904" y="2514600"/>
            <a:ext cx="39756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5029200" y="2675742"/>
            <a:ext cx="1625048" cy="1371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</p:cNvCxnSpPr>
          <p:nvPr/>
        </p:nvCxnSpPr>
        <p:spPr>
          <a:xfrm>
            <a:off x="2478156" y="4409203"/>
            <a:ext cx="553279" cy="330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</p:cNvCxnSpPr>
          <p:nvPr/>
        </p:nvCxnSpPr>
        <p:spPr>
          <a:xfrm flipH="1">
            <a:off x="6019800" y="3551817"/>
            <a:ext cx="634448" cy="53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54248" y="5257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Options Menu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>
            <a:off x="6019800" y="5442466"/>
            <a:ext cx="634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704" y="316181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Change Desktop Status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2464904" y="3484984"/>
            <a:ext cx="39756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5956" y="501025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Launch RT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2478156" y="5194921"/>
            <a:ext cx="64604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54248" y="4243225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Launch Project Manager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1"/>
          </p:cNvCxnSpPr>
          <p:nvPr/>
        </p:nvCxnSpPr>
        <p:spPr>
          <a:xfrm flipH="1">
            <a:off x="4800600" y="4566391"/>
            <a:ext cx="1853648" cy="691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54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19" y="2474711"/>
            <a:ext cx="2953162" cy="289600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19" y="2474711"/>
            <a:ext cx="2953162" cy="28960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Assistant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1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 choose the OFF mode, Desktop Assistant will automatically sign you back in to ShoreTel at the time specified in the Options menu.</a:t>
            </a:r>
          </a:p>
          <a:p>
            <a:r>
              <a:rPr lang="en-US" dirty="0" smtClean="0"/>
              <a:t>It will NOT log you in if you are not logged in to your computer, or the screen is locked.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19" y="2474711"/>
            <a:ext cx="2953162" cy="289600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assistant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Design / directory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81" y="1958767"/>
            <a:ext cx="3957438" cy="3880843"/>
          </a:xfrm>
        </p:spPr>
      </p:pic>
      <p:sp>
        <p:nvSpPr>
          <p:cNvPr id="6" name="TextBox 5"/>
          <p:cNvSpPr txBox="1"/>
          <p:nvPr/>
        </p:nvSpPr>
        <p:spPr>
          <a:xfrm>
            <a:off x="102704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Support Tab Selector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956" y="4086037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Address Book Drop Down Menu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654248" y="322865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ShoreTel Phone</a:t>
            </a:r>
          </a:p>
          <a:p>
            <a:r>
              <a:rPr lang="en-US" dirty="0" smtClean="0"/>
              <a:t>Quick Buttons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2464904" y="2699266"/>
            <a:ext cx="3975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</p:cNvCxnSpPr>
          <p:nvPr/>
        </p:nvCxnSpPr>
        <p:spPr>
          <a:xfrm>
            <a:off x="2478156" y="4409203"/>
            <a:ext cx="553279" cy="330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</p:cNvCxnSpPr>
          <p:nvPr/>
        </p:nvCxnSpPr>
        <p:spPr>
          <a:xfrm flipH="1">
            <a:off x="6337024" y="3551817"/>
            <a:ext cx="317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704" y="316181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Phone Number / Extension to Dial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2464904" y="3361297"/>
            <a:ext cx="566531" cy="12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5956" y="5010255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Add / Remove / Edit Address Book Entries</a:t>
            </a: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2478156" y="5194922"/>
            <a:ext cx="553279" cy="138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4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Adding or Editing the Current Address will open a window.</a:t>
            </a:r>
          </a:p>
          <a:p>
            <a:r>
              <a:rPr lang="en-US" dirty="0" smtClean="0"/>
              <a:t>Press Enter to Save Changes.</a:t>
            </a:r>
          </a:p>
          <a:p>
            <a:r>
              <a:rPr lang="en-US" dirty="0" smtClean="0"/>
              <a:t>Address Book entries are saved to disk.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8" y="3250929"/>
            <a:ext cx="2715723" cy="1343568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Design / directory</a:t>
            </a:r>
          </a:p>
        </p:txBody>
      </p:sp>
    </p:spTree>
    <p:extLst>
      <p:ext uri="{BB962C8B-B14F-4D97-AF65-F5344CB8AC3E}">
        <p14:creationId xmlns:p14="http://schemas.microsoft.com/office/powerpoint/2010/main" val="93309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Design / Phonetic alpha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81" y="1958767"/>
            <a:ext cx="3957438" cy="3880842"/>
          </a:xfrm>
        </p:spPr>
      </p:pic>
      <p:sp>
        <p:nvSpPr>
          <p:cNvPr id="6" name="TextBox 5"/>
          <p:cNvSpPr txBox="1"/>
          <p:nvPr/>
        </p:nvSpPr>
        <p:spPr>
          <a:xfrm>
            <a:off x="102704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Support Tab Selector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2464904" y="2699266"/>
            <a:ext cx="3975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83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conveyor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67</TotalTime>
  <Words>312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Grid</vt:lpstr>
      <vt:lpstr>Desktop assistant</vt:lpstr>
      <vt:lpstr>First time using desktop assistant</vt:lpstr>
      <vt:lpstr>Options menu</vt:lpstr>
      <vt:lpstr>Shoretel Design</vt:lpstr>
      <vt:lpstr>Desktop Assistant Modes</vt:lpstr>
      <vt:lpstr>Desktop assistant modes</vt:lpstr>
      <vt:lpstr>Support Design / directory</vt:lpstr>
      <vt:lpstr>Support Design / directory</vt:lpstr>
      <vt:lpstr>Support Design / Phonetic alpha</vt:lpstr>
      <vt:lpstr>NSS Design / SQLCMD</vt:lpstr>
      <vt:lpstr>NSS Design / SQLCMD</vt:lpstr>
      <vt:lpstr>NSS Design / Change user</vt:lpstr>
      <vt:lpstr>Nss design / change user</vt:lpstr>
      <vt:lpstr>Kellogg Design</vt:lpstr>
      <vt:lpstr>Log design</vt:lpstr>
    </vt:vector>
  </TitlesOfParts>
  <Company>RW3 Technologies,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assistant</dc:title>
  <dc:creator>Blake Bolton</dc:creator>
  <cp:lastModifiedBy>Blake Bolton</cp:lastModifiedBy>
  <cp:revision>12</cp:revision>
  <dcterms:created xsi:type="dcterms:W3CDTF">2012-09-28T20:13:13Z</dcterms:created>
  <dcterms:modified xsi:type="dcterms:W3CDTF">2012-09-28T21:21:05Z</dcterms:modified>
</cp:coreProperties>
</file>