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0" r:id="rId3"/>
    <p:sldId id="257" r:id="rId4"/>
    <p:sldId id="258" r:id="rId5"/>
    <p:sldId id="268" r:id="rId6"/>
    <p:sldId id="269" r:id="rId7"/>
    <p:sldId id="259" r:id="rId8"/>
    <p:sldId id="26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FA14F52-9CA3-49B7-A66C-1494C0E8B992}" type="datetimeFigureOut">
              <a:rPr lang="en-US" smtClean="0"/>
              <a:t>9/24/2012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5F6AC59-3724-4842-BF27-C6CBCF27070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A modest application to enter new stores for Uvalde and Temple.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 is </a:t>
            </a:r>
            <a:r>
              <a:rPr lang="en-US" dirty="0" smtClean="0"/>
              <a:t>Key, pt.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732937"/>
            <a:ext cx="8610600" cy="41009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4500" y="1271272"/>
            <a:ext cx="28575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Hold tight, and Quick Store will fill out all the fields in the form from your CSV.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819400"/>
            <a:ext cx="28575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Quick Store will also search for the Chain so you don’t have to.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PWS, if a Chain ID is </a:t>
            </a:r>
            <a:r>
              <a:rPr lang="en-US" dirty="0" smtClean="0"/>
              <a:t>given, an input window will add a query to your clipboard to lookup the corresponding Chain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 LOOKUP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4393"/>
            <a:ext cx="4038600" cy="2536640"/>
          </a:xfrm>
        </p:spPr>
      </p:pic>
    </p:spTree>
    <p:extLst>
      <p:ext uri="{BB962C8B-B14F-4D97-AF65-F5344CB8AC3E}">
        <p14:creationId xmlns:p14="http://schemas.microsoft.com/office/powerpoint/2010/main" val="299903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some Customer Groups, the TD Number is not present in the CSV.</a:t>
            </a:r>
          </a:p>
          <a:p>
            <a:r>
              <a:rPr lang="en-US" dirty="0" smtClean="0"/>
              <a:t>Quick Store will ask for the number when appropriate, either before entry (i.e. JOTS) or after </a:t>
            </a:r>
            <a:r>
              <a:rPr lang="en-US" dirty="0" smtClean="0"/>
              <a:t>saving </a:t>
            </a:r>
            <a:r>
              <a:rPr lang="en-US" dirty="0" smtClean="0"/>
              <a:t>(i.e</a:t>
            </a:r>
            <a:r>
              <a:rPr lang="en-US" dirty="0" smtClean="0"/>
              <a:t>. </a:t>
            </a:r>
            <a:r>
              <a:rPr lang="en-US" dirty="0" smtClean="0"/>
              <a:t>TMX, PWS).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60" y="2408026"/>
            <a:ext cx="3972480" cy="30293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 Number Not Given in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finished adding all the stores, or the process stopped, Quick Store will add a SQL query to your clipboard to show all the stores added.</a:t>
            </a:r>
          </a:p>
          <a:p>
            <a:r>
              <a:rPr lang="en-US" dirty="0" smtClean="0"/>
              <a:t>Stores will also appear in the console textbox.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30716"/>
            <a:ext cx="4038600" cy="21839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1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75" y="1905000"/>
            <a:ext cx="3448250" cy="34482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</p:cNvCxnSpPr>
          <p:nvPr/>
        </p:nvCxnSpPr>
        <p:spPr>
          <a:xfrm flipH="1">
            <a:off x="5638800" y="1828800"/>
            <a:ext cx="121255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1351" y="1505634"/>
            <a:ext cx="1877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Group </a:t>
            </a:r>
          </a:p>
          <a:p>
            <a:r>
              <a:rPr lang="en-US" dirty="0" smtClean="0"/>
              <a:t>Drop-Down Menu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3"/>
          </p:cNvCxnSpPr>
          <p:nvPr/>
        </p:nvCxnSpPr>
        <p:spPr>
          <a:xfrm>
            <a:off x="2290510" y="2336631"/>
            <a:ext cx="757490" cy="4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782" y="2151965"/>
            <a:ext cx="17677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Open File Button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5821019" y="2763005"/>
            <a:ext cx="1030332" cy="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1351" y="2578339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>
            <a:off x="2290510" y="3044187"/>
            <a:ext cx="1005968" cy="8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1803" y="2859521"/>
            <a:ext cx="15987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Analyze Button</a:t>
            </a:r>
          </a:p>
        </p:txBody>
      </p:sp>
      <p:cxnSp>
        <p:nvCxnSpPr>
          <p:cNvPr id="23" name="Straight Arrow Connector 22"/>
          <p:cNvCxnSpPr>
            <a:stCxn id="24" idx="3"/>
          </p:cNvCxnSpPr>
          <p:nvPr/>
        </p:nvCxnSpPr>
        <p:spPr>
          <a:xfrm flipV="1">
            <a:off x="2290510" y="3292645"/>
            <a:ext cx="1824290" cy="45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361" y="3567077"/>
            <a:ext cx="12451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Run Button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 flipV="1">
            <a:off x="5797829" y="3132153"/>
            <a:ext cx="1053522" cy="426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1351" y="3374045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Button</a:t>
            </a:r>
          </a:p>
        </p:txBody>
      </p:sp>
      <p:cxnSp>
        <p:nvCxnSpPr>
          <p:cNvPr id="32" name="Straight Arrow Connector 31"/>
          <p:cNvCxnSpPr>
            <a:stCxn id="33" idx="3"/>
          </p:cNvCxnSpPr>
          <p:nvPr/>
        </p:nvCxnSpPr>
        <p:spPr>
          <a:xfrm>
            <a:off x="2290510" y="4459299"/>
            <a:ext cx="918172" cy="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0605" y="4274633"/>
            <a:ext cx="17599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Console Text Box</a:t>
            </a:r>
          </a:p>
        </p:txBody>
      </p:sp>
      <p:cxnSp>
        <p:nvCxnSpPr>
          <p:cNvPr id="43" name="Straight Arrow Connector 42"/>
          <p:cNvCxnSpPr>
            <a:stCxn id="44" idx="3"/>
          </p:cNvCxnSpPr>
          <p:nvPr/>
        </p:nvCxnSpPr>
        <p:spPr>
          <a:xfrm>
            <a:off x="2290510" y="5166855"/>
            <a:ext cx="912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9178" y="4982189"/>
            <a:ext cx="13513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Progress Bar</a:t>
            </a:r>
          </a:p>
        </p:txBody>
      </p:sp>
      <p:cxnSp>
        <p:nvCxnSpPr>
          <p:cNvPr id="47" name="Straight Arrow Connector 46"/>
          <p:cNvCxnSpPr>
            <a:stCxn id="48" idx="1"/>
          </p:cNvCxnSpPr>
          <p:nvPr/>
        </p:nvCxnSpPr>
        <p:spPr>
          <a:xfrm flipH="1">
            <a:off x="5741205" y="4354417"/>
            <a:ext cx="1110146" cy="627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51351" y="4169751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Completed</a:t>
            </a:r>
          </a:p>
        </p:txBody>
      </p:sp>
      <p:cxnSp>
        <p:nvCxnSpPr>
          <p:cNvPr id="52" name="Straight Arrow Connector 51"/>
          <p:cNvCxnSpPr>
            <a:stCxn id="53" idx="1"/>
          </p:cNvCxnSpPr>
          <p:nvPr/>
        </p:nvCxnSpPr>
        <p:spPr>
          <a:xfrm flipH="1">
            <a:off x="6096001" y="5150123"/>
            <a:ext cx="755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51351" y="4965457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 Remaining</a:t>
            </a:r>
          </a:p>
        </p:txBody>
      </p:sp>
    </p:spTree>
    <p:extLst>
      <p:ext uri="{BB962C8B-B14F-4D97-AF65-F5344CB8AC3E}">
        <p14:creationId xmlns:p14="http://schemas.microsoft.com/office/powerpoint/2010/main" val="410163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Begin, Select a Customer Group from the Drop-Down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Currently Supported:</a:t>
            </a:r>
          </a:p>
          <a:p>
            <a:pPr lvl="1"/>
            <a:r>
              <a:rPr lang="en-US" dirty="0"/>
              <a:t>ConAgra Foods</a:t>
            </a:r>
          </a:p>
          <a:p>
            <a:pPr lvl="1"/>
            <a:r>
              <a:rPr lang="en-US" dirty="0"/>
              <a:t>Farmer John</a:t>
            </a:r>
          </a:p>
          <a:p>
            <a:pPr lvl="1"/>
            <a:r>
              <a:rPr lang="en-US" dirty="0"/>
              <a:t>Jennie-O Turkey Store</a:t>
            </a:r>
          </a:p>
          <a:p>
            <a:pPr lvl="1"/>
            <a:r>
              <a:rPr lang="en-US" dirty="0" smtClean="0"/>
              <a:t>Timex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50" y="2493763"/>
            <a:ext cx="2857899" cy="28578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Group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a Customer Group will enable to the Open CSV button.</a:t>
            </a:r>
          </a:p>
          <a:p>
            <a:r>
              <a:rPr lang="en-US" dirty="0" smtClean="0"/>
              <a:t>To Convert a worksheet in Excel to CSV, File &gt; Save As, and choose “CSV (Comma delimited) (*.csv).”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50" y="2493763"/>
            <a:ext cx="2857899" cy="28578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8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CSV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5" y="1903739"/>
            <a:ext cx="7391400" cy="2629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5" y="5065623"/>
            <a:ext cx="7391400" cy="998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646597"/>
            <a:ext cx="36575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the column headers are not on Row 2 (above), copy and paste them in a new sheet (below), then save the page as a CSV.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4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76300" y="1905000"/>
            <a:ext cx="7391400" cy="76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successful CSV when opened in a word editor, like Notepad.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CSV File, pt</a:t>
            </a:r>
            <a:r>
              <a:rPr lang="en-US" dirty="0" smtClean="0"/>
              <a:t>.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048000"/>
            <a:ext cx="7391400" cy="15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Upon opening the file, the Analyze button will enable. </a:t>
            </a:r>
          </a:p>
          <a:p>
            <a:r>
              <a:rPr lang="en-US" dirty="0" smtClean="0"/>
              <a:t>Clicking the Analyze button will read the CSV and show all the stores that will be created.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50" y="2493763"/>
            <a:ext cx="2857899" cy="28578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5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Click Run, this readies Quick Store to await your command.</a:t>
            </a:r>
          </a:p>
          <a:p>
            <a:r>
              <a:rPr lang="en-US" dirty="0" smtClean="0"/>
              <a:t>Quick Store will give you about a second to click Next (or press Enter on the keyboard) and then click the first place of data entry on the website.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50" y="2493763"/>
            <a:ext cx="2857899" cy="28578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Quick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7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is 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7" y="1891099"/>
            <a:ext cx="8610600" cy="41075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" y="1594438"/>
            <a:ext cx="2857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Press Next, or ENTER on the keyboard.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6487" y="2553488"/>
            <a:ext cx="2857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Click the First Place of Data Entry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5450" y="2240769"/>
            <a:ext cx="819150" cy="65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5486400" y="2743200"/>
            <a:ext cx="530087" cy="13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0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674</TotalTime>
  <Words>418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Quick Store</vt:lpstr>
      <vt:lpstr>Design</vt:lpstr>
      <vt:lpstr>Customer Group Select</vt:lpstr>
      <vt:lpstr>Open the CSV File</vt:lpstr>
      <vt:lpstr>Creating the CSV File</vt:lpstr>
      <vt:lpstr>Creating the CSV File, pt. 2</vt:lpstr>
      <vt:lpstr>Analyze the CSV File</vt:lpstr>
      <vt:lpstr>Run Quick Store</vt:lpstr>
      <vt:lpstr>Preparation is Key</vt:lpstr>
      <vt:lpstr>Preparation is Key, pt. 2</vt:lpstr>
      <vt:lpstr>Chain LOOKUP</vt:lpstr>
      <vt:lpstr>TD Number Not Given in CSV</vt:lpstr>
      <vt:lpstr>Finishing</vt:lpstr>
    </vt:vector>
  </TitlesOfParts>
  <Company>RW3 Technologies,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QuickStore</dc:title>
  <dc:creator>Blake Bolton</dc:creator>
  <cp:lastModifiedBy>Blake Bolton</cp:lastModifiedBy>
  <cp:revision>27</cp:revision>
  <dcterms:created xsi:type="dcterms:W3CDTF">2012-09-21T21:52:49Z</dcterms:created>
  <dcterms:modified xsi:type="dcterms:W3CDTF">2012-09-25T02:13:36Z</dcterms:modified>
</cp:coreProperties>
</file>