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4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14F52-9CA3-49B7-A66C-1494C0E8B992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AC59-3724-4842-BF27-C6CBCF27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1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modest application to enter new stores for Uvalde and Temple.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Number Not Given in CSV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some Customer Groups, the TD Number is not present in the CSV.</a:t>
            </a:r>
          </a:p>
          <a:p>
            <a:r>
              <a:rPr lang="en-US" dirty="0" smtClean="0"/>
              <a:t>Quick Store will ask for the number when appropriate, either before entry (i.e. JOTS) or after (i.e. TMX).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47" y="1910517"/>
            <a:ext cx="3951403" cy="3013299"/>
          </a:xfrm>
        </p:spPr>
      </p:pic>
    </p:spTree>
    <p:extLst>
      <p:ext uri="{BB962C8B-B14F-4D97-AF65-F5344CB8AC3E}">
        <p14:creationId xmlns:p14="http://schemas.microsoft.com/office/powerpoint/2010/main" val="42784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finished adding all the stores, or the process stopped, Quick Store will add a SQL query to your clipboard to show all the stores added.</a:t>
            </a:r>
          </a:p>
          <a:p>
            <a:r>
              <a:rPr lang="en-US" dirty="0" smtClean="0"/>
              <a:t>Stores will also appear in the console textbox.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47" y="2348746"/>
            <a:ext cx="3951403" cy="2136840"/>
          </a:xfrm>
        </p:spPr>
      </p:pic>
    </p:spTree>
    <p:extLst>
      <p:ext uri="{BB962C8B-B14F-4D97-AF65-F5344CB8AC3E}">
        <p14:creationId xmlns:p14="http://schemas.microsoft.com/office/powerpoint/2010/main" val="7476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75" y="1905000"/>
            <a:ext cx="3448250" cy="34482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9" idx="1"/>
          </p:cNvCxnSpPr>
          <p:nvPr/>
        </p:nvCxnSpPr>
        <p:spPr>
          <a:xfrm flipH="1">
            <a:off x="5638800" y="1828800"/>
            <a:ext cx="1212551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1351" y="1505634"/>
            <a:ext cx="1877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Group </a:t>
            </a:r>
          </a:p>
          <a:p>
            <a:r>
              <a:rPr lang="en-US" dirty="0" smtClean="0"/>
              <a:t>Drop-Down Menu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3"/>
          </p:cNvCxnSpPr>
          <p:nvPr/>
        </p:nvCxnSpPr>
        <p:spPr>
          <a:xfrm>
            <a:off x="2290510" y="2336631"/>
            <a:ext cx="757490" cy="482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782" y="2151965"/>
            <a:ext cx="17677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Open File Button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5821019" y="2763005"/>
            <a:ext cx="1030332" cy="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1351" y="2578339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Path</a:t>
            </a:r>
          </a:p>
        </p:txBody>
      </p:sp>
      <p:cxnSp>
        <p:nvCxnSpPr>
          <p:cNvPr id="20" name="Straight Arrow Connector 19"/>
          <p:cNvCxnSpPr>
            <a:stCxn id="21" idx="3"/>
          </p:cNvCxnSpPr>
          <p:nvPr/>
        </p:nvCxnSpPr>
        <p:spPr>
          <a:xfrm>
            <a:off x="2290510" y="3044187"/>
            <a:ext cx="1005968" cy="83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1803" y="2859521"/>
            <a:ext cx="15987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Analyze Button</a:t>
            </a:r>
          </a:p>
        </p:txBody>
      </p:sp>
      <p:cxnSp>
        <p:nvCxnSpPr>
          <p:cNvPr id="23" name="Straight Arrow Connector 22"/>
          <p:cNvCxnSpPr>
            <a:stCxn id="24" idx="3"/>
          </p:cNvCxnSpPr>
          <p:nvPr/>
        </p:nvCxnSpPr>
        <p:spPr>
          <a:xfrm flipV="1">
            <a:off x="2290510" y="3292645"/>
            <a:ext cx="1824290" cy="45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5361" y="3567077"/>
            <a:ext cx="12451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Run Button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 flipV="1">
            <a:off x="5797829" y="3132153"/>
            <a:ext cx="1053522" cy="426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1351" y="3374045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Button</a:t>
            </a:r>
          </a:p>
        </p:txBody>
      </p:sp>
      <p:cxnSp>
        <p:nvCxnSpPr>
          <p:cNvPr id="32" name="Straight Arrow Connector 31"/>
          <p:cNvCxnSpPr>
            <a:stCxn id="33" idx="3"/>
          </p:cNvCxnSpPr>
          <p:nvPr/>
        </p:nvCxnSpPr>
        <p:spPr>
          <a:xfrm>
            <a:off x="2290510" y="4459299"/>
            <a:ext cx="918172" cy="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0605" y="4274633"/>
            <a:ext cx="17599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Console Text Box</a:t>
            </a:r>
          </a:p>
        </p:txBody>
      </p:sp>
      <p:cxnSp>
        <p:nvCxnSpPr>
          <p:cNvPr id="43" name="Straight Arrow Connector 42"/>
          <p:cNvCxnSpPr>
            <a:stCxn id="44" idx="3"/>
          </p:cNvCxnSpPr>
          <p:nvPr/>
        </p:nvCxnSpPr>
        <p:spPr>
          <a:xfrm>
            <a:off x="2290510" y="5166855"/>
            <a:ext cx="912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9178" y="4982189"/>
            <a:ext cx="13513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Progress Bar</a:t>
            </a:r>
          </a:p>
        </p:txBody>
      </p:sp>
      <p:cxnSp>
        <p:nvCxnSpPr>
          <p:cNvPr id="47" name="Straight Arrow Connector 46"/>
          <p:cNvCxnSpPr>
            <a:stCxn id="48" idx="1"/>
          </p:cNvCxnSpPr>
          <p:nvPr/>
        </p:nvCxnSpPr>
        <p:spPr>
          <a:xfrm flipH="1">
            <a:off x="5741205" y="4354417"/>
            <a:ext cx="1110146" cy="627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51351" y="4169751"/>
            <a:ext cx="18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 Completed</a:t>
            </a:r>
          </a:p>
        </p:txBody>
      </p:sp>
      <p:cxnSp>
        <p:nvCxnSpPr>
          <p:cNvPr id="52" name="Straight Arrow Connector 51"/>
          <p:cNvCxnSpPr>
            <a:stCxn id="53" idx="1"/>
          </p:cNvCxnSpPr>
          <p:nvPr/>
        </p:nvCxnSpPr>
        <p:spPr>
          <a:xfrm flipH="1">
            <a:off x="6096001" y="5150123"/>
            <a:ext cx="755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51351" y="4965457"/>
            <a:ext cx="181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 Remaining</a:t>
            </a:r>
          </a:p>
        </p:txBody>
      </p:sp>
    </p:spTree>
    <p:extLst>
      <p:ext uri="{BB962C8B-B14F-4D97-AF65-F5344CB8AC3E}">
        <p14:creationId xmlns:p14="http://schemas.microsoft.com/office/powerpoint/2010/main" val="41016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Group Select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Begin, Select a Customer Group from the Drop-Down Menu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5000"/>
            <a:ext cx="3448250" cy="3448250"/>
          </a:xfrm>
        </p:spPr>
      </p:pic>
    </p:spTree>
    <p:extLst>
      <p:ext uri="{BB962C8B-B14F-4D97-AF65-F5344CB8AC3E}">
        <p14:creationId xmlns:p14="http://schemas.microsoft.com/office/powerpoint/2010/main" val="32200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CSV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Choosing a Customer Group will enable to the Open CSV button.</a:t>
            </a:r>
          </a:p>
          <a:p>
            <a:r>
              <a:rPr lang="en-US" dirty="0" smtClean="0"/>
              <a:t>To Convert a worksheet in Excel to CSV, File &gt; Save As, and choose “CSV (Comma delimited) (*.</a:t>
            </a:r>
            <a:r>
              <a:rPr lang="en-US" dirty="0" err="1" smtClean="0"/>
              <a:t>csv</a:t>
            </a:r>
            <a:r>
              <a:rPr lang="en-US" dirty="0" smtClean="0"/>
              <a:t>).”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5000"/>
            <a:ext cx="3448250" cy="3448250"/>
          </a:xfrm>
        </p:spPr>
      </p:pic>
    </p:spTree>
    <p:extLst>
      <p:ext uri="{BB962C8B-B14F-4D97-AF65-F5344CB8AC3E}">
        <p14:creationId xmlns:p14="http://schemas.microsoft.com/office/powerpoint/2010/main" val="31521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the CSV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Upon opening the file, the Analyze button will enable. </a:t>
            </a:r>
          </a:p>
          <a:p>
            <a:r>
              <a:rPr lang="en-US" dirty="0" smtClean="0"/>
              <a:t>Clicking the Analyze button will read the CSV and show all the stores that will be created.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5000"/>
            <a:ext cx="3448250" cy="3448250"/>
          </a:xfrm>
        </p:spPr>
      </p:pic>
    </p:spTree>
    <p:extLst>
      <p:ext uri="{BB962C8B-B14F-4D97-AF65-F5344CB8AC3E}">
        <p14:creationId xmlns:p14="http://schemas.microsoft.com/office/powerpoint/2010/main" val="1391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Quick Store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Run, this readies Quick Store to await your command.</a:t>
            </a:r>
          </a:p>
          <a:p>
            <a:r>
              <a:rPr lang="en-US" dirty="0" smtClean="0"/>
              <a:t>Quick Store will give you about a second to click Next (or press Enter on the keyboard) and then click the first place of data entry on the website.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5000"/>
            <a:ext cx="3448250" cy="3448250"/>
          </a:xfrm>
        </p:spPr>
      </p:pic>
    </p:spTree>
    <p:extLst>
      <p:ext uri="{BB962C8B-B14F-4D97-AF65-F5344CB8AC3E}">
        <p14:creationId xmlns:p14="http://schemas.microsoft.com/office/powerpoint/2010/main" val="10879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is Key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375223"/>
            <a:ext cx="8610600" cy="41075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700" y="1594438"/>
            <a:ext cx="28575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Press Next, or ENTER on the keyboard.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6487" y="2413477"/>
            <a:ext cx="28575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2. Click the First Place of Data Entry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95450" y="2240769"/>
            <a:ext cx="666750" cy="273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5257800" y="2377684"/>
            <a:ext cx="758687" cy="358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is Key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378527"/>
            <a:ext cx="8610600" cy="41009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14500" y="1271272"/>
            <a:ext cx="28575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Hold tight, and Quick Store will fill out all the fields in the form from your CSV.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2819400"/>
            <a:ext cx="28575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Quick Store will also search for the Chain so you don’t have to.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574" y="5266730"/>
            <a:ext cx="4114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the store you are adding has a Code, Quick Store will add it to your clipboard automatically. 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Entry After Chain 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some Customer Groups, more data needs to be entered after selecting the Chain.</a:t>
            </a:r>
          </a:p>
          <a:p>
            <a:r>
              <a:rPr lang="en-US" dirty="0" smtClean="0"/>
              <a:t>Quick Store will automatically send this to your clipboard. </a:t>
            </a:r>
          </a:p>
          <a:p>
            <a:r>
              <a:rPr lang="en-US" dirty="0" smtClean="0"/>
              <a:t>Otherwise, entry for that store will end.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47" y="1752600"/>
            <a:ext cx="3951403" cy="3329134"/>
          </a:xfrm>
        </p:spPr>
      </p:pic>
    </p:spTree>
    <p:extLst>
      <p:ext uri="{BB962C8B-B14F-4D97-AF65-F5344CB8AC3E}">
        <p14:creationId xmlns:p14="http://schemas.microsoft.com/office/powerpoint/2010/main" val="29990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381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Quick Store</vt:lpstr>
      <vt:lpstr>Design</vt:lpstr>
      <vt:lpstr>Customer Group Select</vt:lpstr>
      <vt:lpstr>Open the CSV File</vt:lpstr>
      <vt:lpstr>Analyze the CSV File</vt:lpstr>
      <vt:lpstr>Run Quick Store</vt:lpstr>
      <vt:lpstr>Preparation is Key</vt:lpstr>
      <vt:lpstr>Preparation is Key</vt:lpstr>
      <vt:lpstr>Data Entry After Chain Input</vt:lpstr>
      <vt:lpstr>TD Number Not Given in CSV</vt:lpstr>
      <vt:lpstr>Finishing</vt:lpstr>
    </vt:vector>
  </TitlesOfParts>
  <Company>RW3 Technologies,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QuickStore</dc:title>
  <dc:creator>Blake Bolton</dc:creator>
  <cp:lastModifiedBy>Blake Bolton</cp:lastModifiedBy>
  <cp:revision>15</cp:revision>
  <dcterms:created xsi:type="dcterms:W3CDTF">2012-09-21T21:52:49Z</dcterms:created>
  <dcterms:modified xsi:type="dcterms:W3CDTF">2012-09-22T02:17:56Z</dcterms:modified>
</cp:coreProperties>
</file>