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26160"/>
            <a:ext cx="9144000" cy="1400175"/>
          </a:xfrm>
        </p:spPr>
        <p:txBody>
          <a:bodyPr/>
          <a:p>
            <a:r>
              <a:rPr lang="zh-CN" altLang="en-US" sz="8000" b="1">
                <a:latin typeface="黑体" panose="02010609060101010101" charset="-122"/>
                <a:ea typeface="黑体" panose="02010609060101010101" charset="-122"/>
              </a:rPr>
              <a:t>寒假学习进度汇报</a:t>
            </a:r>
            <a:endParaRPr lang="zh-CN" altLang="en-US" sz="80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15018"/>
            <a:ext cx="9144000" cy="1655762"/>
          </a:xfrm>
        </p:spPr>
        <p:txBody>
          <a:bodyPr/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</a:rPr>
              <a:t>张智皓</a:t>
            </a:r>
            <a:endParaRPr lang="zh-CN" altLang="en-US" sz="36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650"/>
          </a:xfrm>
        </p:spPr>
        <p:txBody>
          <a:bodyPr>
            <a:normAutofit/>
          </a:bodyPr>
          <a:p>
            <a:r>
              <a:rPr lang="zh-CN" altLang="en-US"/>
              <a:t>一、</a:t>
            </a:r>
            <a:r>
              <a:rPr lang="en-US" altLang="zh-CN"/>
              <a:t>AI</a:t>
            </a:r>
            <a:r>
              <a:rPr lang="zh-CN" altLang="en-US"/>
              <a:t>在</a:t>
            </a:r>
            <a:r>
              <a:rPr lang="en-US" altLang="zh-CN"/>
              <a:t>EDA</a:t>
            </a:r>
            <a:r>
              <a:rPr lang="zh-CN" altLang="en-US"/>
              <a:t>方向的应用情况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1415"/>
            <a:ext cx="10515600" cy="5015865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通过</a:t>
            </a:r>
            <a:r>
              <a:rPr lang="en-US" altLang="zh-CN" u="sng"/>
              <a:t>GCN</a:t>
            </a:r>
            <a:r>
              <a:rPr lang="zh-CN" altLang="en-US"/>
              <a:t>来对已有拥塞图进行训练；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应用多元自适应回归样条</a:t>
            </a:r>
            <a:r>
              <a:rPr lang="en-US" altLang="zh-CN" b="1"/>
              <a:t>(MARS)+SVM+FCN(</a:t>
            </a:r>
            <a:r>
              <a:rPr lang="zh-CN" altLang="en-US" b="1"/>
              <a:t>全卷积网络</a:t>
            </a:r>
            <a:r>
              <a:rPr lang="en-US" altLang="zh-CN" b="1"/>
              <a:t>)</a:t>
            </a:r>
            <a:r>
              <a:rPr lang="zh-CN" altLang="en-US"/>
              <a:t>和残差网络，基于布局信息预测违例总数；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应用</a:t>
            </a:r>
            <a:r>
              <a:rPr lang="en-US" altLang="zh-CN"/>
              <a:t>MARS</a:t>
            </a:r>
            <a:r>
              <a:rPr lang="zh-CN" altLang="en-US"/>
              <a:t>、</a:t>
            </a:r>
            <a:r>
              <a:rPr lang="en-US" altLang="zh-CN"/>
              <a:t>SVM</a:t>
            </a:r>
            <a:r>
              <a:rPr lang="zh-CN" altLang="en-US"/>
              <a:t>、</a:t>
            </a:r>
            <a:r>
              <a:rPr lang="en-US" altLang="zh-CN"/>
              <a:t>FCN</a:t>
            </a:r>
            <a:r>
              <a:rPr lang="zh-CN" altLang="en-US"/>
              <a:t>、随机森林</a:t>
            </a:r>
            <a:r>
              <a:rPr lang="en-US" altLang="zh-CN"/>
              <a:t>RF</a:t>
            </a:r>
            <a:r>
              <a:rPr lang="zh-CN" altLang="en-US"/>
              <a:t>分类器和</a:t>
            </a:r>
            <a:r>
              <a:rPr lang="en-US" altLang="zh-CN"/>
              <a:t>MobileNet</a:t>
            </a:r>
            <a:r>
              <a:rPr lang="zh-CN" altLang="en-US"/>
              <a:t>，根据给定位置的信息和全局布线拥塞图来预测违例（将相邻网格和宏的信息作为其输入特征）；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应用随机欠采样</a:t>
            </a:r>
            <a:r>
              <a:rPr lang="en-US" altLang="zh-CN"/>
              <a:t>+</a:t>
            </a:r>
            <a:r>
              <a:rPr lang="zh-CN" altLang="en-US"/>
              <a:t>神经网络，基于位置信息预测违例；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基于深度学习的</a:t>
            </a:r>
            <a:r>
              <a:rPr lang="en-US" altLang="zh-CN"/>
              <a:t>pin-access</a:t>
            </a:r>
            <a:r>
              <a:rPr lang="zh-CN" altLang="en-US"/>
              <a:t>模式识别；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650"/>
          </a:xfrm>
        </p:spPr>
        <p:txBody>
          <a:bodyPr>
            <a:normAutofit/>
          </a:bodyPr>
          <a:p>
            <a:r>
              <a:rPr lang="zh-CN" altLang="en-US"/>
              <a:t>二、</a:t>
            </a:r>
            <a:r>
              <a:rPr lang="zh-CN"/>
              <a:t>寒假学习情况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1415"/>
            <a:ext cx="10515600" cy="5015865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通过</a:t>
            </a:r>
            <a:r>
              <a:rPr lang="en-US" altLang="zh-CN" u="sng"/>
              <a:t>GCN</a:t>
            </a:r>
            <a:r>
              <a:rPr lang="zh-CN" altLang="en-US"/>
              <a:t>来对已有拥塞图进行训练；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应用多元自适应回归样条</a:t>
            </a:r>
            <a:r>
              <a:rPr lang="en-US" altLang="zh-CN" b="1"/>
              <a:t>(MARS)+SVM+FCN(</a:t>
            </a:r>
            <a:r>
              <a:rPr lang="zh-CN" altLang="en-US" b="1"/>
              <a:t>全卷积网络</a:t>
            </a:r>
            <a:r>
              <a:rPr lang="en-US" altLang="zh-CN" b="1"/>
              <a:t>)</a:t>
            </a:r>
            <a:r>
              <a:rPr lang="zh-CN" altLang="en-US"/>
              <a:t>和残差网络，基于布局信息预测违例总数；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应用</a:t>
            </a:r>
            <a:r>
              <a:rPr lang="en-US" altLang="zh-CN"/>
              <a:t>MARS</a:t>
            </a:r>
            <a:r>
              <a:rPr lang="zh-CN" altLang="en-US"/>
              <a:t>、</a:t>
            </a:r>
            <a:r>
              <a:rPr lang="en-US" altLang="zh-CN"/>
              <a:t>SVM</a:t>
            </a:r>
            <a:r>
              <a:rPr lang="zh-CN" altLang="en-US"/>
              <a:t>、</a:t>
            </a:r>
            <a:r>
              <a:rPr lang="en-US" altLang="zh-CN"/>
              <a:t>FCN</a:t>
            </a:r>
            <a:r>
              <a:rPr lang="zh-CN" altLang="en-US"/>
              <a:t>、随机森林</a:t>
            </a:r>
            <a:r>
              <a:rPr lang="en-US" altLang="zh-CN"/>
              <a:t>RF</a:t>
            </a:r>
            <a:r>
              <a:rPr lang="zh-CN" altLang="en-US"/>
              <a:t>分类器和</a:t>
            </a:r>
            <a:r>
              <a:rPr lang="en-US" altLang="zh-CN"/>
              <a:t>MobileNet</a:t>
            </a:r>
            <a:r>
              <a:rPr lang="zh-CN" altLang="en-US"/>
              <a:t>，根据给定位置的信息和全局布线拥塞图来预测违例（将相邻网格和宏的信息作为其输入特征）；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应用随机欠采样</a:t>
            </a:r>
            <a:r>
              <a:rPr lang="en-US" altLang="zh-CN"/>
              <a:t>+</a:t>
            </a:r>
            <a:r>
              <a:rPr lang="zh-CN" altLang="en-US"/>
              <a:t>神经网络，基于位置信息预测违例；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基于深度学习的</a:t>
            </a:r>
            <a:r>
              <a:rPr lang="en-US" altLang="zh-CN"/>
              <a:t>pin-access</a:t>
            </a:r>
            <a:r>
              <a:rPr lang="zh-CN" altLang="en-US"/>
              <a:t>模式识别；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VlODM5OWMxYWIwNTA4YWQ5MWJkODIxMWRhODBiMT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WPS 演示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WPS</vt:lpstr>
      <vt:lpstr>寒假学习进度汇报</vt:lpstr>
      <vt:lpstr>一、AI+DRC方向了解</vt:lpstr>
      <vt:lpstr>一、AI在EDA方向的应用情况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14</cp:revision>
  <dcterms:created xsi:type="dcterms:W3CDTF">2023-08-09T12:44:00Z</dcterms:created>
  <dcterms:modified xsi:type="dcterms:W3CDTF">2024-02-29T06:06:24Z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