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详细布线中的快速重布线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张智皓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"/>
          </a:xfrm>
        </p:spPr>
        <p:txBody>
          <a:bodyPr>
            <a:normAutofit fontScale="90000"/>
          </a:bodyPr>
          <a:p>
            <a:r>
              <a:rPr lang="zh-CN" altLang="en-US" sz="3600"/>
              <a:t>一、详细布线问题描述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2350"/>
            <a:ext cx="10515600" cy="5154930"/>
          </a:xfrm>
        </p:spPr>
        <p:txBody>
          <a:bodyPr/>
          <a:p>
            <a:pPr marL="0" indent="0">
              <a:buNone/>
            </a:pPr>
            <a:r>
              <a:rPr lang="en-US" altLang="zh-CN" sz="2000"/>
              <a:t>1.</a:t>
            </a:r>
            <a:r>
              <a:rPr lang="zh-CN" altLang="en-US" sz="2000"/>
              <a:t>输入信息：</a:t>
            </a:r>
            <a:endParaRPr lang="zh-CN" altLang="en-US" sz="2000"/>
          </a:p>
          <a:p>
            <a:r>
              <a:rPr lang="zh-CN" altLang="en-US" sz="2000"/>
              <a:t>LEF（Library Exchange Format）文件记录工艺信息；</a:t>
            </a:r>
            <a:endParaRPr lang="zh-CN" altLang="en-US" sz="2000"/>
          </a:p>
          <a:p>
            <a:r>
              <a:rPr lang="zh-CN" altLang="en-US" sz="2000"/>
              <a:t>DEF（Design Exchange Format）文件记录版图信息；</a:t>
            </a:r>
            <a:endParaRPr lang="zh-CN" altLang="en-US" sz="2000"/>
          </a:p>
          <a:p>
            <a:r>
              <a:rPr lang="zh-CN" altLang="en-US" sz="2000"/>
              <a:t>PITCH 表示层内金属线在非优先方向上的推荐最小间距，当布图规划完成后芯片面积确定，就能根据 PITCH 在金属层内沿优先方向铺设布线轨道；</a:t>
            </a:r>
            <a:r>
              <a:rPr lang="zh-CN" altLang="en-US" sz="2000">
                <a:solidFill>
                  <a:srgbClr val="FF0000"/>
                </a:solidFill>
              </a:rPr>
              <a:t>为保证满足金属间距约束，PITCH 必须大于默认线宽加上默认间距</a:t>
            </a:r>
            <a:r>
              <a:rPr lang="zh-CN" altLang="en-US" sz="2000"/>
              <a:t>；</a:t>
            </a:r>
            <a:endParaRPr lang="zh-CN" altLang="en-US" sz="2000"/>
          </a:p>
          <a:p>
            <a:r>
              <a:rPr lang="zh-CN" altLang="en-US" sz="2000"/>
              <a:t>AREA表示层内每一块独立金属的最小面积（MAR, Minimum Area）约束；</a:t>
            </a:r>
            <a:endParaRPr lang="zh-CN" altLang="en-US" sz="2000"/>
          </a:p>
          <a:p>
            <a:r>
              <a:rPr lang="zh-CN" altLang="en-US" sz="2000"/>
              <a:t>金属线末端 EOL（End Of Line）间距规则，包括</a:t>
            </a:r>
            <a:r>
              <a:rPr lang="en-US" altLang="zh-CN" sz="2000"/>
              <a:t>eolWidth,eolSpace</a:t>
            </a:r>
            <a:r>
              <a:rPr lang="zh-CN" altLang="en-US" sz="2000"/>
              <a:t>和</a:t>
            </a:r>
            <a:r>
              <a:rPr lang="en-US" altLang="zh-CN" sz="2000"/>
              <a:t>eolWithin</a:t>
            </a:r>
            <a:r>
              <a:rPr lang="zh-CN" altLang="en-US" sz="2000"/>
              <a:t>；</a:t>
            </a:r>
            <a:endParaRPr lang="zh-CN" altLang="en-US" sz="2000"/>
          </a:p>
          <a:p>
            <a:r>
              <a:rPr lang="zh-CN" altLang="en-US" sz="2000"/>
              <a:t>通孔层的</a:t>
            </a:r>
            <a:r>
              <a:rPr lang="en-US" altLang="zh-CN" sz="2000"/>
              <a:t>LECT</a:t>
            </a:r>
            <a:r>
              <a:rPr lang="zh-CN" altLang="en-US" sz="2000"/>
              <a:t>表示以通孔中心为原点，左、下、上、</a:t>
            </a:r>
            <a:r>
              <a:rPr lang="zh-CN" altLang="en-US" sz="2000">
                <a:sym typeface="+mn-ea"/>
              </a:rPr>
              <a:t>右</a:t>
            </a:r>
            <a:r>
              <a:rPr lang="zh-CN" altLang="en-US" sz="2000"/>
              <a:t>边的边界值；</a:t>
            </a:r>
            <a:endParaRPr lang="zh-CN" altLang="en-US" sz="2000"/>
          </a:p>
          <a:p>
            <a:r>
              <a:rPr lang="zh-CN" altLang="en-US" sz="2000"/>
              <a:t>guide 文件提供全局布线结果；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"/>
          </a:xfrm>
        </p:spPr>
        <p:txBody>
          <a:bodyPr>
            <a:normAutofit fontScale="90000"/>
          </a:bodyPr>
          <a:p>
            <a:r>
              <a:rPr lang="zh-CN" altLang="en-US" sz="3600"/>
              <a:t>二、详细布线问题模型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5370" y="1022350"/>
            <a:ext cx="4657090" cy="527812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sz="2000"/>
              <a:t>三个方面：</a:t>
            </a:r>
            <a:endParaRPr lang="zh-CN" sz="2000"/>
          </a:p>
          <a:p>
            <a:pPr marL="0" indent="0">
              <a:buNone/>
            </a:pPr>
            <a:r>
              <a:rPr lang="en-US" altLang="zh-CN" sz="2000"/>
              <a:t>1.</a:t>
            </a:r>
            <a:r>
              <a:rPr lang="zh-CN" altLang="en-US" sz="2000"/>
              <a:t>轨道；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2.</a:t>
            </a:r>
            <a:r>
              <a:rPr lang="zh-CN" altLang="en-US" sz="2000"/>
              <a:t>布线区域；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3.</a:t>
            </a:r>
            <a:r>
              <a:rPr lang="zh-CN" altLang="en-US" sz="2000"/>
              <a:t>通孔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/>
              <a:t>Dr.CU</a:t>
            </a:r>
            <a:r>
              <a:rPr lang="zh-CN" altLang="en-US" sz="2000"/>
              <a:t>布线算法基于</a:t>
            </a:r>
            <a:r>
              <a:rPr lang="en-US" altLang="zh-CN" sz="2000"/>
              <a:t>dijkstra</a:t>
            </a:r>
            <a:r>
              <a:rPr lang="zh-CN" altLang="en-US" sz="2000"/>
              <a:t>最短路算法，加入了对最小金属面积的检查；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/>
              <a:t>选择一个引脚作为起点对周围进行广搜，走代价最小的一条路，到达终点后进行路径回溯；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6136" t="6255" r="2283" b="4021"/>
          <a:stretch>
            <a:fillRect/>
          </a:stretch>
        </p:blipFill>
        <p:spPr>
          <a:xfrm>
            <a:off x="252730" y="1368425"/>
            <a:ext cx="7323455" cy="53955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Dg3NTI3MmZjZTNmMGZlODQ1YWYxOTk3ZGMxMTgwZWY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WPS 演示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详细布线中的快速重布线</vt:lpstr>
      <vt:lpstr>一、详细布线问题描述</vt:lpstr>
      <vt:lpstr>一、详细布线问题描述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皓月当空照</cp:lastModifiedBy>
  <cp:revision>24</cp:revision>
  <dcterms:created xsi:type="dcterms:W3CDTF">2023-11-23T07:18:00Z</dcterms:created>
  <dcterms:modified xsi:type="dcterms:W3CDTF">2023-11-23T08:38:17Z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ABF9A81F51374D8FB03FF23D42AEECE3_12</vt:lpwstr>
  </property>
  <property fmtid="{D5CDD505-2E9C-101B-9397-08002B2CF9AE}" pid="3" name="KSOProductBuildVer">
    <vt:lpwstr>2052-12.1.0.15712</vt:lpwstr>
  </property>
</Properties>
</file>